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5" r:id="rId2"/>
    <p:sldId id="916" r:id="rId3"/>
    <p:sldId id="922" r:id="rId4"/>
    <p:sldId id="921" r:id="rId5"/>
    <p:sldId id="917" r:id="rId6"/>
    <p:sldId id="918" r:id="rId7"/>
    <p:sldId id="919" r:id="rId8"/>
    <p:sldId id="920" r:id="rId9"/>
  </p:sldIdLst>
  <p:sldSz cx="9144000" cy="6858000" type="screen4x3"/>
  <p:notesSz cx="6797675" cy="9926638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31" autoAdjust="0"/>
  </p:normalViewPr>
  <p:slideViewPr>
    <p:cSldViewPr showGuides="1">
      <p:cViewPr varScale="1">
        <p:scale>
          <a:sx n="79" d="100"/>
          <a:sy n="79" d="100"/>
        </p:scale>
        <p:origin x="1934" y="77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6T06:06:43.897" v="1003" actId="20577"/>
      <pc:docMkLst>
        <pc:docMk/>
      </pc:docMkLst>
      <pc:sldChg chg="modSp">
        <pc:chgData name=" " userId="d97562fd-b189-437e-b91d-de7b81e9769e" providerId="ADAL" clId="{C219EB13-C6E0-4977-AFEF-1E46FBCAAC7F}" dt="2019-06-26T06:06:43.897" v="100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6T06:06:43.897" v="100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C219EB13-C6E0-4977-AFEF-1E46FBCAAC7F}" dt="2019-06-22T07:47:07.189" v="600" actId="20577"/>
        <pc:sldMkLst>
          <pc:docMk/>
          <pc:sldMk cId="2068892097" sldId="916"/>
        </pc:sldMkLst>
        <pc:spChg chg="del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2" creationId="{62162E00-AAD0-405B-8958-5138F744078B}"/>
          </ac:spMkLst>
        </pc:spChg>
        <pc:spChg chg="del mod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3" creationId="{0384C3F1-AAF1-449B-971D-756C10393508}"/>
          </ac:spMkLst>
        </pc:spChg>
        <pc:spChg chg="add mod">
          <ac:chgData name=" " userId="d97562fd-b189-437e-b91d-de7b81e9769e" providerId="ADAL" clId="{C219EB13-C6E0-4977-AFEF-1E46FBCAAC7F}" dt="2019-06-22T07:46:32.421" v="598" actId="20577"/>
          <ac:spMkLst>
            <pc:docMk/>
            <pc:sldMk cId="2068892097" sldId="916"/>
            <ac:spMk id="4" creationId="{7A88607B-E9EB-4457-98BD-E2EBA96AFF92}"/>
          </ac:spMkLst>
        </pc:spChg>
        <pc:spChg chg="add del mod">
          <ac:chgData name=" " userId="d97562fd-b189-437e-b91d-de7b81e9769e" providerId="ADAL" clId="{C219EB13-C6E0-4977-AFEF-1E46FBCAAC7F}" dt="2019-06-22T07:11:57.464" v="109" actId="478"/>
          <ac:spMkLst>
            <pc:docMk/>
            <pc:sldMk cId="2068892097" sldId="916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15:48.462" v="170" actId="14100"/>
          <ac:spMkLst>
            <pc:docMk/>
            <pc:sldMk cId="2068892097" sldId="916"/>
            <ac:spMk id="6" creationId="{1427B0FC-4548-4D4B-8E7C-D5E9A9C6DA16}"/>
          </ac:spMkLst>
        </pc:spChg>
        <pc:spChg chg="add del mod">
          <ac:chgData name=" " userId="d97562fd-b189-437e-b91d-de7b81e9769e" providerId="ADAL" clId="{C219EB13-C6E0-4977-AFEF-1E46FBCAAC7F}" dt="2019-06-22T07:46:12.939" v="559" actId="478"/>
          <ac:spMkLst>
            <pc:docMk/>
            <pc:sldMk cId="2068892097" sldId="916"/>
            <ac:spMk id="7" creationId="{84A0FCC8-BD48-48A2-9921-1BE261125027}"/>
          </ac:spMkLst>
        </pc:spChg>
        <pc:spChg chg="add mod">
          <ac:chgData name=" " userId="d97562fd-b189-437e-b91d-de7b81e9769e" providerId="ADAL" clId="{C219EB13-C6E0-4977-AFEF-1E46FBCAAC7F}" dt="2019-06-22T07:17:11.574" v="181" actId="14100"/>
          <ac:spMkLst>
            <pc:docMk/>
            <pc:sldMk cId="2068892097" sldId="916"/>
            <ac:spMk id="8" creationId="{4B75A268-2C07-44B0-AB8B-EFB6976A3777}"/>
          </ac:spMkLst>
        </pc:spChg>
        <pc:spChg chg="add del mod">
          <ac:chgData name=" " userId="d97562fd-b189-437e-b91d-de7b81e9769e" providerId="ADAL" clId="{C219EB13-C6E0-4977-AFEF-1E46FBCAAC7F}" dt="2019-06-22T07:26:58.448" v="359" actId="478"/>
          <ac:spMkLst>
            <pc:docMk/>
            <pc:sldMk cId="2068892097" sldId="916"/>
            <ac:spMk id="26" creationId="{3758A46B-032F-4A34-9D39-123B66FBD837}"/>
          </ac:spMkLst>
        </pc:spChg>
        <pc:spChg chg="add mod">
          <ac:chgData name=" " userId="d97562fd-b189-437e-b91d-de7b81e9769e" providerId="ADAL" clId="{C219EB13-C6E0-4977-AFEF-1E46FBCAAC7F}" dt="2019-06-22T07:47:07.189" v="600" actId="20577"/>
          <ac:spMkLst>
            <pc:docMk/>
            <pc:sldMk cId="2068892097" sldId="916"/>
            <ac:spMk id="27" creationId="{8F5547A8-5174-4676-950B-781D41416548}"/>
          </ac:spMkLst>
        </pc:spChg>
        <pc:spChg chg="add mod">
          <ac:chgData name=" " userId="d97562fd-b189-437e-b91d-de7b81e9769e" providerId="ADAL" clId="{C219EB13-C6E0-4977-AFEF-1E46FBCAAC7F}" dt="2019-06-22T07:24:54.397" v="348" actId="20577"/>
          <ac:spMkLst>
            <pc:docMk/>
            <pc:sldMk cId="2068892097" sldId="916"/>
            <ac:spMk id="28" creationId="{E5844E4F-5208-4E8F-AFE4-6659744A62EB}"/>
          </ac:spMkLst>
        </pc:spChg>
        <pc:spChg chg="add mod">
          <ac:chgData name=" " userId="d97562fd-b189-437e-b91d-de7b81e9769e" providerId="ADAL" clId="{C219EB13-C6E0-4977-AFEF-1E46FBCAAC7F}" dt="2019-06-22T07:24:24.680" v="326" actId="20577"/>
          <ac:spMkLst>
            <pc:docMk/>
            <pc:sldMk cId="2068892097" sldId="916"/>
            <ac:spMk id="29" creationId="{3C6DFF2E-D758-4476-B3DA-6852EEA8490F}"/>
          </ac:spMkLst>
        </pc:spChg>
        <pc:spChg chg="add mod">
          <ac:chgData name=" " userId="d97562fd-b189-437e-b91d-de7b81e9769e" providerId="ADAL" clId="{C219EB13-C6E0-4977-AFEF-1E46FBCAAC7F}" dt="2019-06-22T07:24:49.017" v="344" actId="1076"/>
          <ac:spMkLst>
            <pc:docMk/>
            <pc:sldMk cId="2068892097" sldId="916"/>
            <ac:spMk id="30" creationId="{2ED344C5-2BC9-4CB2-AF43-69009808786B}"/>
          </ac:spMkLst>
        </pc:sp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19" creationId="{2CB9AB65-2D47-46EF-838B-FC4F2C7F28C8}"/>
          </ac:picMkLst>
        </pc:pic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20" creationId="{D0D6DF29-DFD3-43F8-BDF7-057297EF128F}"/>
          </ac:picMkLst>
        </pc:pic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0" creationId="{51C043C5-8892-4808-BF2C-7B94D36ECA3F}"/>
          </ac:cxnSpMkLst>
        </pc:cxn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25:15.098" v="354" actId="14100"/>
          <ac:cxnSpMkLst>
            <pc:docMk/>
            <pc:sldMk cId="2068892097" sldId="916"/>
            <ac:cxnSpMk id="32" creationId="{EC2712C1-E15A-4E6D-A206-1A5A839A3F98}"/>
          </ac:cxnSpMkLst>
        </pc:cxnChg>
        <pc:cxnChg chg="add mod">
          <ac:chgData name=" " userId="d97562fd-b189-437e-b91d-de7b81e9769e" providerId="ADAL" clId="{C219EB13-C6E0-4977-AFEF-1E46FBCAAC7F}" dt="2019-06-22T07:25:22.929" v="356" actId="1076"/>
          <ac:cxnSpMkLst>
            <pc:docMk/>
            <pc:sldMk cId="2068892097" sldId="916"/>
            <ac:cxnSpMk id="34" creationId="{6A55264A-51EB-440A-9663-95B1490B56B6}"/>
          </ac:cxnSpMkLst>
        </pc:cxnChg>
        <pc:cxnChg chg="add mod">
          <ac:chgData name=" " userId="d97562fd-b189-437e-b91d-de7b81e9769e" providerId="ADAL" clId="{C219EB13-C6E0-4977-AFEF-1E46FBCAAC7F}" dt="2019-06-22T07:46:17.419" v="561" actId="1076"/>
          <ac:cxnSpMkLst>
            <pc:docMk/>
            <pc:sldMk cId="2068892097" sldId="916"/>
            <ac:cxnSpMk id="35" creationId="{1F38A67C-6949-4B32-A9A3-8EEF3F35445C}"/>
          </ac:cxnSpMkLst>
        </pc:cxnChg>
      </pc:sldChg>
      <pc:sldChg chg="addSp delSp modSp add">
        <pc:chgData name=" " userId="d97562fd-b189-437e-b91d-de7b81e9769e" providerId="ADAL" clId="{C219EB13-C6E0-4977-AFEF-1E46FBCAAC7F}" dt="2019-06-26T05:41:12.248" v="994" actId="20577"/>
        <pc:sldMkLst>
          <pc:docMk/>
          <pc:sldMk cId="1113996106" sldId="917"/>
        </pc:sldMkLst>
        <pc:spChg chg="add mod">
          <ac:chgData name=" " userId="d97562fd-b189-437e-b91d-de7b81e9769e" providerId="ADAL" clId="{C219EB13-C6E0-4977-AFEF-1E46FBCAAC7F}" dt="2019-06-26T05:41:03.060" v="984" actId="1076"/>
          <ac:spMkLst>
            <pc:docMk/>
            <pc:sldMk cId="1113996106" sldId="917"/>
            <ac:spMk id="2" creationId="{CF94146D-EBCA-43F7-816F-12DF21BBB30D}"/>
          </ac:spMkLst>
        </pc:spChg>
        <pc:spChg chg="add mod">
          <ac:chgData name=" " userId="d97562fd-b189-437e-b91d-de7b81e9769e" providerId="ADAL" clId="{C219EB13-C6E0-4977-AFEF-1E46FBCAAC7F}" dt="2019-06-22T07:56:11.139" v="901" actId="2085"/>
          <ac:spMkLst>
            <pc:docMk/>
            <pc:sldMk cId="1113996106" sldId="917"/>
            <ac:spMk id="3" creationId="{E07997D0-5872-4215-97BC-868B01E3E235}"/>
          </ac:spMkLst>
        </pc:spChg>
        <pc:spChg chg="mod">
          <ac:chgData name=" " userId="d97562fd-b189-437e-b91d-de7b81e9769e" providerId="ADAL" clId="{C219EB13-C6E0-4977-AFEF-1E46FBCAAC7F}" dt="2019-06-22T08:01:17.268" v="978" actId="114"/>
          <ac:spMkLst>
            <pc:docMk/>
            <pc:sldMk cId="1113996106" sldId="917"/>
            <ac:spMk id="4" creationId="{7A88607B-E9EB-4457-98BD-E2EBA96AFF92}"/>
          </ac:spMkLst>
        </pc:spChg>
        <pc:spChg chg="del">
          <ac:chgData name=" " userId="d97562fd-b189-437e-b91d-de7b81e9769e" providerId="ADAL" clId="{C219EB13-C6E0-4977-AFEF-1E46FBCAAC7F}" dt="2019-06-22T07:52:07.028" v="668" actId="478"/>
          <ac:spMkLst>
            <pc:docMk/>
            <pc:sldMk cId="1113996106" sldId="917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59:08.420" v="964" actId="20577"/>
          <ac:spMkLst>
            <pc:docMk/>
            <pc:sldMk cId="1113996106" sldId="917"/>
            <ac:spMk id="6" creationId="{4100B100-A7B2-443D-AE6A-2C4B0497AF20}"/>
          </ac:spMkLst>
        </pc:spChg>
        <pc:spChg chg="add mod">
          <ac:chgData name=" " userId="d97562fd-b189-437e-b91d-de7b81e9769e" providerId="ADAL" clId="{C219EB13-C6E0-4977-AFEF-1E46FBCAAC7F}" dt="2019-06-22T07:55:41.092" v="899" actId="20577"/>
          <ac:spMkLst>
            <pc:docMk/>
            <pc:sldMk cId="1113996106" sldId="917"/>
            <ac:spMk id="7" creationId="{40364486-E60F-4E1A-9FCB-780D557540AA}"/>
          </ac:spMkLst>
        </pc:spChg>
        <pc:spChg chg="add mod">
          <ac:chgData name=" " userId="d97562fd-b189-437e-b91d-de7b81e9769e" providerId="ADAL" clId="{C219EB13-C6E0-4977-AFEF-1E46FBCAAC7F}" dt="2019-06-22T07:56:55.667" v="906" actId="14100"/>
          <ac:spMkLst>
            <pc:docMk/>
            <pc:sldMk cId="1113996106" sldId="917"/>
            <ac:spMk id="8" creationId="{6FF632D3-9199-4A74-AEA5-54839846743D}"/>
          </ac:spMkLst>
        </pc:spChg>
        <pc:spChg chg="add del mod">
          <ac:chgData name=" " userId="d97562fd-b189-437e-b91d-de7b81e9769e" providerId="ADAL" clId="{C219EB13-C6E0-4977-AFEF-1E46FBCAAC7F}" dt="2019-06-22T07:55:01.571" v="885" actId="478"/>
          <ac:spMkLst>
            <pc:docMk/>
            <pc:sldMk cId="1113996106" sldId="917"/>
            <ac:spMk id="11" creationId="{B05958BC-1C9C-4C80-960B-D09E25EABE0E}"/>
          </ac:spMkLst>
        </pc:spChg>
        <pc:spChg chg="add del mod">
          <ac:chgData name=" " userId="d97562fd-b189-437e-b91d-de7b81e9769e" providerId="ADAL" clId="{C219EB13-C6E0-4977-AFEF-1E46FBCAAC7F}" dt="2019-06-22T07:55:09.186" v="887" actId="478"/>
          <ac:spMkLst>
            <pc:docMk/>
            <pc:sldMk cId="1113996106" sldId="917"/>
            <ac:spMk id="12" creationId="{4DAD82FF-2662-4719-9860-98FE8BDD2564}"/>
          </ac:spMkLst>
        </pc:spChg>
        <pc:spChg chg="add mod">
          <ac:chgData name=" " userId="d97562fd-b189-437e-b91d-de7b81e9769e" providerId="ADAL" clId="{C219EB13-C6E0-4977-AFEF-1E46FBCAAC7F}" dt="2019-06-26T05:41:12.248" v="994" actId="20577"/>
          <ac:spMkLst>
            <pc:docMk/>
            <pc:sldMk cId="1113996106" sldId="917"/>
            <ac:spMk id="21" creationId="{BC5CAB70-438F-4E3C-B81C-BE1A5EEFCEC2}"/>
          </ac:spMkLst>
        </pc:spChg>
        <pc:spChg chg="add mod">
          <ac:chgData name=" " userId="d97562fd-b189-437e-b91d-de7b81e9769e" providerId="ADAL" clId="{C219EB13-C6E0-4977-AFEF-1E46FBCAAC7F}" dt="2019-06-22T07:57:41.870" v="929" actId="114"/>
          <ac:spMkLst>
            <pc:docMk/>
            <pc:sldMk cId="1113996106" sldId="917"/>
            <ac:spMk id="24" creationId="{87EC8EC6-A14F-4AF7-91DD-BDBC30EC0D91}"/>
          </ac:spMkLst>
        </pc:spChg>
        <pc:cxnChg chg="add mod">
          <ac:chgData name=" " userId="d97562fd-b189-437e-b91d-de7b81e9769e" providerId="ADAL" clId="{C219EB13-C6E0-4977-AFEF-1E46FBCAAC7F}" dt="2019-06-22T07:56:55.667" v="906" actId="14100"/>
          <ac:cxnSpMkLst>
            <pc:docMk/>
            <pc:sldMk cId="1113996106" sldId="917"/>
            <ac:cxnSpMk id="10" creationId="{2B09B248-027B-485E-9E67-F19AC0B95A99}"/>
          </ac:cxnSpMkLst>
        </pc:cxnChg>
        <pc:cxnChg chg="add mod">
          <ac:chgData name=" " userId="d97562fd-b189-437e-b91d-de7b81e9769e" providerId="ADAL" clId="{C219EB13-C6E0-4977-AFEF-1E46FBCAAC7F}" dt="2019-06-22T07:55:18.610" v="888" actId="11529"/>
          <ac:cxnSpMkLst>
            <pc:docMk/>
            <pc:sldMk cId="1113996106" sldId="917"/>
            <ac:cxnSpMk id="14" creationId="{BBD3A00F-E9C0-4995-96E8-5BB110D12FA4}"/>
          </ac:cxnSpMkLst>
        </pc:cxnChg>
        <pc:cxnChg chg="add mod">
          <ac:chgData name=" " userId="d97562fd-b189-437e-b91d-de7b81e9769e" providerId="ADAL" clId="{C219EB13-C6E0-4977-AFEF-1E46FBCAAC7F}" dt="2019-06-22T07:55:25.132" v="889" actId="11529"/>
          <ac:cxnSpMkLst>
            <pc:docMk/>
            <pc:sldMk cId="1113996106" sldId="917"/>
            <ac:cxnSpMk id="16" creationId="{113B59BC-2F38-42B2-B5F8-791F95F55F50}"/>
          </ac:cxnSpMkLst>
        </pc:cxnChg>
        <pc:cxnChg chg="add mod">
          <ac:chgData name=" " userId="d97562fd-b189-437e-b91d-de7b81e9769e" providerId="ADAL" clId="{C219EB13-C6E0-4977-AFEF-1E46FBCAAC7F}" dt="2019-06-22T07:57:11.633" v="915" actId="11529"/>
          <ac:cxnSpMkLst>
            <pc:docMk/>
            <pc:sldMk cId="1113996106" sldId="917"/>
            <ac:cxnSpMk id="23" creationId="{3C6FE071-10B2-41D4-914C-9DEEC5CC1167}"/>
          </ac:cxnSpMkLst>
        </pc:cxnChg>
        <pc:cxnChg chg="add mod">
          <ac:chgData name=" " userId="d97562fd-b189-437e-b91d-de7b81e9769e" providerId="ADAL" clId="{C219EB13-C6E0-4977-AFEF-1E46FBCAAC7F}" dt="2019-06-22T07:57:36.242" v="928" actId="11529"/>
          <ac:cxnSpMkLst>
            <pc:docMk/>
            <pc:sldMk cId="1113996106" sldId="917"/>
            <ac:cxnSpMk id="26" creationId="{D881DA82-C824-421D-BBB9-F943B01F702F}"/>
          </ac:cxnSpMkLst>
        </pc:cxnChg>
      </pc:sldChg>
      <pc:sldChg chg="addSp delSp modSp add modTransition">
        <pc:chgData name=" " userId="d97562fd-b189-437e-b91d-de7b81e9769e" providerId="ADAL" clId="{C219EB13-C6E0-4977-AFEF-1E46FBCAAC7F}" dt="2019-06-22T07:20:15.902" v="211" actId="20577"/>
        <pc:sldMkLst>
          <pc:docMk/>
          <pc:sldMk cId="3280873870" sldId="918"/>
        </pc:sldMkLst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2" creationId="{D1B117C4-FDF1-43CE-B9FA-BEF22EB3980E}"/>
          </ac:spMkLst>
        </pc:spChg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5" creationId="{5CC762DD-31D7-4D0D-8BB7-418D111A80F6}"/>
          </ac:spMkLst>
        </pc:spChg>
        <pc:spChg chg="add mod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6" creationId="{6DD7B5A8-5D32-4F58-A0BD-628BDE99C84E}"/>
          </ac:spMkLst>
        </pc:spChg>
        <pc:spChg chg="add mod">
          <ac:chgData name=" " userId="d97562fd-b189-437e-b91d-de7b81e9769e" providerId="ADAL" clId="{C219EB13-C6E0-4977-AFEF-1E46FBCAAC7F}" dt="2019-06-22T07:20:15.902" v="211" actId="20577"/>
          <ac:spMkLst>
            <pc:docMk/>
            <pc:sldMk cId="3280873870" sldId="918"/>
            <ac:spMk id="7" creationId="{DF18365B-E45B-45BA-B6EB-95A2F53B6E87}"/>
          </ac:spMkLst>
        </pc:spChg>
      </pc:sldChg>
      <pc:sldChg chg="addSp add ord">
        <pc:chgData name=" " userId="d97562fd-b189-437e-b91d-de7b81e9769e" providerId="ADAL" clId="{C219EB13-C6E0-4977-AFEF-1E46FBCAAC7F}" dt="2019-06-26T05:42:04.567" v="1000"/>
        <pc:sldMkLst>
          <pc:docMk/>
          <pc:sldMk cId="1243964066" sldId="919"/>
        </pc:sldMkLst>
        <pc:cxnChg chg="add">
          <ac:chgData name=" " userId="d97562fd-b189-437e-b91d-de7b81e9769e" providerId="ADAL" clId="{C219EB13-C6E0-4977-AFEF-1E46FBCAAC7F}" dt="2019-06-22T07:26:41.540" v="357"/>
          <ac:cxnSpMkLst>
            <pc:docMk/>
            <pc:sldMk cId="1243964066" sldId="919"/>
            <ac:cxnSpMk id="11" creationId="{D7E7A95E-2E99-46B6-BD18-5D83E39EAD94}"/>
          </ac:cxnSpMkLst>
        </pc:cxnChg>
      </pc:sldChg>
      <pc:sldChg chg="add">
        <pc:chgData name=" " userId="d97562fd-b189-437e-b91d-de7b81e9769e" providerId="ADAL" clId="{C219EB13-C6E0-4977-AFEF-1E46FBCAAC7F}" dt="2019-06-22T07:26:52.224" v="358"/>
        <pc:sldMkLst>
          <pc:docMk/>
          <pc:sldMk cId="3111146823" sldId="920"/>
        </pc:sldMkLst>
      </pc:sldChg>
      <pc:sldChg chg="addSp delSp modSp add ord">
        <pc:chgData name=" " userId="d97562fd-b189-437e-b91d-de7b81e9769e" providerId="ADAL" clId="{C219EB13-C6E0-4977-AFEF-1E46FBCAAC7F}" dt="2019-06-22T07:48:19.144" v="609"/>
        <pc:sldMkLst>
          <pc:docMk/>
          <pc:sldMk cId="388774456" sldId="921"/>
        </pc:sldMkLst>
        <pc:spChg chg="add mod">
          <ac:chgData name=" " userId="d97562fd-b189-437e-b91d-de7b81e9769e" providerId="ADAL" clId="{C219EB13-C6E0-4977-AFEF-1E46FBCAAC7F}" dt="2019-06-22T07:35:42.260" v="385" actId="1076"/>
          <ac:spMkLst>
            <pc:docMk/>
            <pc:sldMk cId="388774456" sldId="921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1:25.662" v="486" actId="20577"/>
          <ac:spMkLst>
            <pc:docMk/>
            <pc:sldMk cId="388774456" sldId="921"/>
            <ac:spMk id="4" creationId="{7A88607B-E9EB-4457-98BD-E2EBA96AFF92}"/>
          </ac:spMkLst>
        </pc:spChg>
        <pc:spChg chg="add del">
          <ac:chgData name=" " userId="d97562fd-b189-437e-b91d-de7b81e9769e" providerId="ADAL" clId="{C219EB13-C6E0-4977-AFEF-1E46FBCAAC7F}" dt="2019-06-22T07:36:11.477" v="387"/>
          <ac:spMkLst>
            <pc:docMk/>
            <pc:sldMk cId="388774456" sldId="921"/>
            <ac:spMk id="5" creationId="{FC1DB3D7-7EF3-4345-BA81-A82C0E4E9F5A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6" creationId="{1427B0FC-4548-4D4B-8E7C-D5E9A9C6DA16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7" creationId="{84A0FCC8-BD48-48A2-9921-1BE26112502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8" creationId="{4B75A268-2C07-44B0-AB8B-EFB6976A3777}"/>
          </ac:spMkLst>
        </pc:spChg>
        <pc:spChg chg="add mod">
          <ac:chgData name=" " userId="d97562fd-b189-437e-b91d-de7b81e9769e" providerId="ADAL" clId="{C219EB13-C6E0-4977-AFEF-1E46FBCAAC7F}" dt="2019-06-22T07:39:04.972" v="439" actId="20577"/>
          <ac:spMkLst>
            <pc:docMk/>
            <pc:sldMk cId="388774456" sldId="921"/>
            <ac:spMk id="15" creationId="{70E603AE-5D19-4EE9-8E82-E9CB294081AE}"/>
          </ac:spMkLst>
        </pc:spChg>
        <pc:spChg chg="add mod">
          <ac:chgData name=" " userId="d97562fd-b189-437e-b91d-de7b81e9769e" providerId="ADAL" clId="{C219EB13-C6E0-4977-AFEF-1E46FBCAAC7F}" dt="2019-06-22T07:37:26.068" v="400" actId="14100"/>
          <ac:spMkLst>
            <pc:docMk/>
            <pc:sldMk cId="388774456" sldId="921"/>
            <ac:spMk id="18" creationId="{FC459E77-5010-4EF6-8D8B-F08A9D86415E}"/>
          </ac:spMkLst>
        </pc:spChg>
        <pc:spChg chg="add mod">
          <ac:chgData name=" " userId="d97562fd-b189-437e-b91d-de7b81e9769e" providerId="ADAL" clId="{C219EB13-C6E0-4977-AFEF-1E46FBCAAC7F}" dt="2019-06-22T07:37:19.139" v="398" actId="14100"/>
          <ac:spMkLst>
            <pc:docMk/>
            <pc:sldMk cId="388774456" sldId="921"/>
            <ac:spMk id="19" creationId="{D6C6EB3D-A18E-4E62-88B7-C3EEDCE90B6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7" creationId="{8F5547A8-5174-4676-950B-781D41416548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8" creationId="{E5844E4F-5208-4E8F-AFE4-6659744A62EB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9" creationId="{3C6DFF2E-D758-4476-B3DA-6852EEA8490F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30" creationId="{2ED344C5-2BC9-4CB2-AF43-69009808786B}"/>
          </ac:spMkLst>
        </pc:spChg>
        <pc:spChg chg="add mod">
          <ac:chgData name=" " userId="d97562fd-b189-437e-b91d-de7b81e9769e" providerId="ADAL" clId="{C219EB13-C6E0-4977-AFEF-1E46FBCAAC7F}" dt="2019-06-22T07:39:35.981" v="466" actId="20577"/>
          <ac:spMkLst>
            <pc:docMk/>
            <pc:sldMk cId="388774456" sldId="921"/>
            <ac:spMk id="31" creationId="{108DE547-E35E-4738-86DB-871CE964ECA5}"/>
          </ac:spMkLst>
        </pc:spChg>
        <pc:spChg chg="add mod">
          <ac:chgData name=" " userId="d97562fd-b189-437e-b91d-de7b81e9769e" providerId="ADAL" clId="{C219EB13-C6E0-4977-AFEF-1E46FBCAAC7F}" dt="2019-06-22T07:40:50.788" v="475" actId="20577"/>
          <ac:spMkLst>
            <pc:docMk/>
            <pc:sldMk cId="388774456" sldId="921"/>
            <ac:spMk id="33" creationId="{471A39F9-C6C6-43D6-A7AB-223272D78674}"/>
          </ac:spMkLst>
        </pc:spChg>
        <pc:picChg chg="add mod">
          <ac:chgData name=" " userId="d97562fd-b189-437e-b91d-de7b81e9769e" providerId="ADAL" clId="{C219EB13-C6E0-4977-AFEF-1E46FBCAAC7F}" dt="2019-06-22T07:36:32.156" v="390" actId="14100"/>
          <ac:picMkLst>
            <pc:docMk/>
            <pc:sldMk cId="388774456" sldId="921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36:46.075" v="393" actId="1076"/>
          <ac:picMkLst>
            <pc:docMk/>
            <pc:sldMk cId="388774456" sldId="921"/>
            <ac:picMk id="9" creationId="{FCCDA017-6A96-4E3A-8372-2D4F8AC79351}"/>
          </ac:picMkLst>
        </pc:picChg>
        <pc:picChg chg="add mod">
          <ac:chgData name=" " userId="d97562fd-b189-437e-b91d-de7b81e9769e" providerId="ADAL" clId="{C219EB13-C6E0-4977-AFEF-1E46FBCAAC7F}" dt="2019-06-22T07:37:28.972" v="401" actId="14100"/>
          <ac:picMkLst>
            <pc:docMk/>
            <pc:sldMk cId="388774456" sldId="921"/>
            <ac:picMk id="11" creationId="{308CDFEF-E476-4B5D-8810-FC97E63F2BCF}"/>
          </ac:picMkLst>
        </pc:picChg>
        <pc:picChg chg="add mod">
          <ac:chgData name=" " userId="d97562fd-b189-437e-b91d-de7b81e9769e" providerId="ADAL" clId="{C219EB13-C6E0-4977-AFEF-1E46FBCAAC7F}" dt="2019-06-22T07:38:12.859" v="412" actId="1076"/>
          <ac:picMkLst>
            <pc:docMk/>
            <pc:sldMk cId="388774456" sldId="921"/>
            <ac:picMk id="1026" creationId="{6ECA69B9-853D-4ACC-8B18-DAC923D6ADD3}"/>
          </ac:picMkLst>
        </pc:picChg>
        <pc:picChg chg="add mod">
          <ac:chgData name=" " userId="d97562fd-b189-437e-b91d-de7b81e9769e" providerId="ADAL" clId="{C219EB13-C6E0-4977-AFEF-1E46FBCAAC7F}" dt="2019-06-22T07:38:31.944" v="415" actId="1076"/>
          <ac:picMkLst>
            <pc:docMk/>
            <pc:sldMk cId="388774456" sldId="921"/>
            <ac:picMk id="1028" creationId="{160673CD-58CF-41EE-9944-FD5BA8033C1E}"/>
          </ac:picMkLst>
        </pc:picChg>
        <pc:picChg chg="add mod">
          <ac:chgData name=" " userId="d97562fd-b189-437e-b91d-de7b81e9769e" providerId="ADAL" clId="{C219EB13-C6E0-4977-AFEF-1E46FBCAAC7F}" dt="2019-06-22T07:38:36.936" v="417" actId="1076"/>
          <ac:picMkLst>
            <pc:docMk/>
            <pc:sldMk cId="388774456" sldId="921"/>
            <ac:picMk id="1030" creationId="{6D85D7E7-6F31-4022-B773-0903CE693CDA}"/>
          </ac:picMkLst>
        </pc:pic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0" creationId="{51C043C5-8892-4808-BF2C-7B94D36ECA3F}"/>
          </ac:cxnSpMkLst>
        </pc:cxn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37:33.915" v="402" actId="11529"/>
          <ac:cxnSpMkLst>
            <pc:docMk/>
            <pc:sldMk cId="388774456" sldId="921"/>
            <ac:cxnSpMk id="14" creationId="{6D97BB0D-37E4-4942-BCDD-F131A50A0CA9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2" creationId="{EC2712C1-E15A-4E6D-A206-1A5A839A3F98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4" creationId="{6A55264A-51EB-440A-9663-95B1490B56B6}"/>
          </ac:cxnSpMkLst>
        </pc:cxnChg>
      </pc:sldChg>
      <pc:sldChg chg="addSp delSp modSp add">
        <pc:chgData name=" " userId="d97562fd-b189-437e-b91d-de7b81e9769e" providerId="ADAL" clId="{C219EB13-C6E0-4977-AFEF-1E46FBCAAC7F}" dt="2019-06-22T07:48:15.764" v="608" actId="20577"/>
        <pc:sldMkLst>
          <pc:docMk/>
          <pc:sldMk cId="2296010643" sldId="922"/>
        </pc:sldMkLst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8:15.764" v="608" actId="20577"/>
          <ac:spMkLst>
            <pc:docMk/>
            <pc:sldMk cId="2296010643" sldId="922"/>
            <ac:spMk id="4" creationId="{7A88607B-E9EB-4457-98BD-E2EBA96AFF92}"/>
          </ac:spMkLst>
        </pc:spChg>
        <pc:spChg chg="add mod">
          <ac:chgData name=" " userId="d97562fd-b189-437e-b91d-de7b81e9769e" providerId="ADAL" clId="{C219EB13-C6E0-4977-AFEF-1E46FBCAAC7F}" dt="2019-06-22T07:44:37.759" v="544" actId="1076"/>
          <ac:spMkLst>
            <pc:docMk/>
            <pc:sldMk cId="2296010643" sldId="922"/>
            <ac:spMk id="7" creationId="{894AB091-1D3B-4A3B-B71A-F11F37F11D0F}"/>
          </ac:spMkLst>
        </pc:spChg>
        <pc:spChg chg="add mod">
          <ac:chgData name=" " userId="d97562fd-b189-437e-b91d-de7b81e9769e" providerId="ADAL" clId="{C219EB13-C6E0-4977-AFEF-1E46FBCAAC7F}" dt="2019-06-22T07:45:39.286" v="557" actId="1076"/>
          <ac:spMkLst>
            <pc:docMk/>
            <pc:sldMk cId="2296010643" sldId="922"/>
            <ac:spMk id="10" creationId="{E6BE1192-CDBE-47E7-B5FE-E9926335E9A3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15" creationId="{70E603AE-5D19-4EE9-8E82-E9CB294081AE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1" creationId="{108DE547-E35E-4738-86DB-871CE964ECA5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3" creationId="{471A39F9-C6C6-43D6-A7AB-223272D78674}"/>
          </ac:spMkLst>
        </pc:sp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43:52.031" v="509" actId="1076"/>
          <ac:picMkLst>
            <pc:docMk/>
            <pc:sldMk cId="2296010643" sldId="922"/>
            <ac:picMk id="6" creationId="{BA31CF06-722D-4382-BCF7-F29D61A4C9AC}"/>
          </ac:picMkLst>
        </pc:picChg>
        <pc:picChg chg="add mod">
          <ac:chgData name=" " userId="d97562fd-b189-437e-b91d-de7b81e9769e" providerId="ADAL" clId="{C219EB13-C6E0-4977-AFEF-1E46FBCAAC7F}" dt="2019-06-22T07:45:24.555" v="547" actId="1076"/>
          <ac:picMkLst>
            <pc:docMk/>
            <pc:sldMk cId="2296010643" sldId="922"/>
            <ac:picMk id="8" creationId="{1FF02C4C-5BEB-4167-AAB2-DBB18CF36A0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9" creationId="{FCCDA017-6A96-4E3A-8372-2D4F8AC79351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1" creationId="{308CDFEF-E476-4B5D-8810-FC97E63F2BC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6" creationId="{6ECA69B9-853D-4ACC-8B18-DAC923D6ADD3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8" creationId="{160673CD-58CF-41EE-9944-FD5BA8033C1E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30" creationId="{6D85D7E7-6F31-4022-B773-0903CE693CDA}"/>
          </ac:picMkLst>
        </pc:picChg>
        <pc:cxnChg chg="add mod">
          <ac:chgData name=" " userId="d97562fd-b189-437e-b91d-de7b81e9769e" providerId="ADAL" clId="{C219EB13-C6E0-4977-AFEF-1E46FBCAAC7F}" dt="2019-06-22T07:46:03.331" v="558" actId="11529"/>
          <ac:cxnSpMkLst>
            <pc:docMk/>
            <pc:sldMk cId="2296010643" sldId="922"/>
            <ac:cxnSpMk id="13" creationId="{6F77C12C-B491-4F09-A3A3-349A3EC8DC37}"/>
          </ac:cxnSpMkLst>
        </pc:cxnChg>
        <pc:cxnChg chg="del">
          <ac:chgData name=" " userId="d97562fd-b189-437e-b91d-de7b81e9769e" providerId="ADAL" clId="{C219EB13-C6E0-4977-AFEF-1E46FBCAAC7F}" dt="2019-06-22T07:43:18.726" v="502" actId="478"/>
          <ac:cxnSpMkLst>
            <pc:docMk/>
            <pc:sldMk cId="2296010643" sldId="922"/>
            <ac:cxnSpMk id="14" creationId="{6D97BB0D-37E4-4942-BCDD-F131A50A0CA9}"/>
          </ac:cxnSpMkLst>
        </pc:cxn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F70C96CA-456D-47BC-B123-BE10395E2CC6}"/>
    <pc:docChg chg="modSld">
      <pc:chgData name="dgreipl" userId="d97562fd-b189-437e-b91d-de7b81e9769e" providerId="ADAL" clId="{F70C96CA-456D-47BC-B123-BE10395E2CC6}" dt="2019-10-06T09:59:17.337" v="0" actId="6549"/>
      <pc:docMkLst>
        <pc:docMk/>
      </pc:docMkLst>
      <pc:sldChg chg="modSp">
        <pc:chgData name="dgreipl" userId="d97562fd-b189-437e-b91d-de7b81e9769e" providerId="ADAL" clId="{F70C96CA-456D-47BC-B123-BE10395E2CC6}" dt="2019-10-06T09:59:17.337" v="0" actId="6549"/>
        <pc:sldMkLst>
          <pc:docMk/>
          <pc:sldMk cId="2823202252" sldId="915"/>
        </pc:sldMkLst>
        <pc:spChg chg="mod">
          <ac:chgData name="dgreipl" userId="d97562fd-b189-437e-b91d-de7b81e9769e" providerId="ADAL" clId="{F70C96CA-456D-47BC-B123-BE10395E2CC6}" dt="2019-10-06T09:59:17.337" v="0" actId="6549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NIST_databas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hyperlink" Target="https://en.wikipedia.org/wiki/Iris_flower_data_se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e.wikipedia.org/wiki/Kelchblatt" TargetMode="Externa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/>
              <a:t>Maschine </a:t>
            </a:r>
            <a:r>
              <a:rPr lang="de-DE" dirty="0"/>
              <a:t>Learning -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Framing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27B0FC-4548-4D4B-8E7C-D5E9A9C6DA16}"/>
              </a:ext>
            </a:extLst>
          </p:cNvPr>
          <p:cNvSpPr/>
          <p:nvPr/>
        </p:nvSpPr>
        <p:spPr>
          <a:xfrm>
            <a:off x="611559" y="1556792"/>
            <a:ext cx="34563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75A268-2C07-44B0-AB8B-EFB6976A3777}"/>
              </a:ext>
            </a:extLst>
          </p:cNvPr>
          <p:cNvSpPr/>
          <p:nvPr/>
        </p:nvSpPr>
        <p:spPr>
          <a:xfrm>
            <a:off x="6588224" y="1556792"/>
            <a:ext cx="208823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5547A8-5174-4676-950B-781D41416548}"/>
              </a:ext>
            </a:extLst>
          </p:cNvPr>
          <p:cNvSpPr txBox="1"/>
          <p:nvPr/>
        </p:nvSpPr>
        <p:spPr>
          <a:xfrm>
            <a:off x="1001480" y="2542001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{</a:t>
            </a:r>
            <a:r>
              <a:rPr lang="de-DE" sz="1400" dirty="0" err="1"/>
              <a:t>marketing</a:t>
            </a:r>
            <a:r>
              <a:rPr lang="de-DE" sz="1400" dirty="0"/>
              <a:t> </a:t>
            </a:r>
            <a:r>
              <a:rPr lang="de-DE" sz="1400" dirty="0" err="1"/>
              <a:t>expenses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r>
              <a:rPr lang="de-DE" sz="1400" dirty="0"/>
              <a:t>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844E4F-5208-4E8F-AFE4-6659744A62EB}"/>
              </a:ext>
            </a:extLst>
          </p:cNvPr>
          <p:cNvSpPr txBox="1"/>
          <p:nvPr/>
        </p:nvSpPr>
        <p:spPr>
          <a:xfrm>
            <a:off x="6858731" y="255503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revenue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C6DFF2E-D758-4476-B3DA-6852EEA8490F}"/>
              </a:ext>
            </a:extLst>
          </p:cNvPr>
          <p:cNvSpPr txBox="1"/>
          <p:nvPr/>
        </p:nvSpPr>
        <p:spPr>
          <a:xfrm>
            <a:off x="1001480" y="3374203"/>
            <a:ext cx="295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{</a:t>
            </a:r>
            <a:r>
              <a:rPr lang="de-DE" sz="1400" dirty="0" err="1"/>
              <a:t>age</a:t>
            </a:r>
            <a:r>
              <a:rPr lang="de-DE" sz="1400" dirty="0"/>
              <a:t>, </a:t>
            </a:r>
            <a:r>
              <a:rPr lang="de-DE" sz="1400" dirty="0" err="1"/>
              <a:t>gender</a:t>
            </a:r>
            <a:r>
              <a:rPr lang="de-DE" sz="1400" dirty="0"/>
              <a:t>, #</a:t>
            </a:r>
            <a:r>
              <a:rPr lang="de-DE" sz="1400" dirty="0" err="1"/>
              <a:t>lecture</a:t>
            </a:r>
            <a:r>
              <a:rPr lang="de-DE" sz="1400" dirty="0"/>
              <a:t> </a:t>
            </a:r>
            <a:r>
              <a:rPr lang="de-DE" sz="1400" dirty="0" err="1"/>
              <a:t>attendance</a:t>
            </a:r>
            <a:r>
              <a:rPr lang="de-DE" sz="1400" dirty="0"/>
              <a:t> }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D344C5-2BC9-4CB2-AF43-69009808786B}"/>
              </a:ext>
            </a:extLst>
          </p:cNvPr>
          <p:cNvSpPr txBox="1"/>
          <p:nvPr/>
        </p:nvSpPr>
        <p:spPr>
          <a:xfrm>
            <a:off x="6858731" y="33742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exam</a:t>
            </a:r>
            <a:r>
              <a:rPr lang="de-DE" sz="1400" dirty="0"/>
              <a:t> grade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C2712C1-E15A-4E6D-A206-1A5A839A3F98}"/>
              </a:ext>
            </a:extLst>
          </p:cNvPr>
          <p:cNvCxnSpPr>
            <a:cxnSpLocks/>
          </p:cNvCxnSpPr>
          <p:nvPr/>
        </p:nvCxnSpPr>
        <p:spPr>
          <a:xfrm>
            <a:off x="4716016" y="269588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55264A-51EB-440A-9663-95B1490B56B6}"/>
              </a:ext>
            </a:extLst>
          </p:cNvPr>
          <p:cNvCxnSpPr>
            <a:cxnSpLocks/>
          </p:cNvCxnSpPr>
          <p:nvPr/>
        </p:nvCxnSpPr>
        <p:spPr>
          <a:xfrm>
            <a:off x="4716016" y="3528091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F38A67C-6949-4B32-A9A3-8EEF3F35445C}"/>
              </a:ext>
            </a:extLst>
          </p:cNvPr>
          <p:cNvCxnSpPr>
            <a:cxnSpLocks/>
          </p:cNvCxnSpPr>
          <p:nvPr/>
        </p:nvCxnSpPr>
        <p:spPr>
          <a:xfrm>
            <a:off x="4716016" y="18448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920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 Data Set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>
                <a:hlinkClick r:id="rId2"/>
              </a:rPr>
              <a:t>https://en.wikipedia.org/wiki/MNIST_database</a:t>
            </a:r>
            <a:r>
              <a:rPr lang="de-DE" sz="1200" dirty="0"/>
              <a:t>)</a:t>
            </a: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C459E77-5010-4EF6-8D8B-F08A9D86415E}"/>
              </a:ext>
            </a:extLst>
          </p:cNvPr>
          <p:cNvSpPr/>
          <p:nvPr/>
        </p:nvSpPr>
        <p:spPr>
          <a:xfrm>
            <a:off x="251520" y="1063535"/>
            <a:ext cx="510550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6C6EB3D-A18E-4E62-88B7-C3EEDCE90B67}"/>
              </a:ext>
            </a:extLst>
          </p:cNvPr>
          <p:cNvSpPr/>
          <p:nvPr/>
        </p:nvSpPr>
        <p:spPr>
          <a:xfrm>
            <a:off x="6660231" y="1063535"/>
            <a:ext cx="16561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31CF06-722D-4382-BCF7-F29D61A4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" y="4869160"/>
            <a:ext cx="2688357" cy="163383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94AB091-1D3B-4A3B-B71A-F11F37F11D0F}"/>
              </a:ext>
            </a:extLst>
          </p:cNvPr>
          <p:cNvSpPr txBox="1"/>
          <p:nvPr/>
        </p:nvSpPr>
        <p:spPr>
          <a:xfrm>
            <a:off x="285081" y="6502994"/>
            <a:ext cx="4129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 by Josef </a:t>
            </a:r>
            <a:r>
              <a:rPr lang="en-US" sz="600" dirty="0" err="1"/>
              <a:t>Steppan</a:t>
            </a:r>
            <a:r>
              <a:rPr lang="en-US" sz="600" dirty="0"/>
              <a:t> - Own work, CC BY-SA 4.0, https://commons.wikimedia.org/w/index.php?curid=64810040</a:t>
            </a:r>
            <a:endParaRPr lang="de-DE" sz="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F02C4C-5BEB-4167-AAB2-DBB18CF3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15" y="1773569"/>
            <a:ext cx="2815143" cy="262484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BE1192-CDBE-47E7-B5FE-E9926335E9A3}"/>
              </a:ext>
            </a:extLst>
          </p:cNvPr>
          <p:cNvSpPr txBox="1"/>
          <p:nvPr/>
        </p:nvSpPr>
        <p:spPr>
          <a:xfrm>
            <a:off x="7164288" y="273204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8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77C12C-B491-4F09-A3A3-349A3EC8DC37}"/>
              </a:ext>
            </a:extLst>
          </p:cNvPr>
          <p:cNvCxnSpPr/>
          <p:nvPr/>
        </p:nvCxnSpPr>
        <p:spPr>
          <a:xfrm>
            <a:off x="5652120" y="131556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06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Iris Data Set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>
                <a:hlinkClick r:id="rId2"/>
              </a:rPr>
              <a:t>https://en.wikipedia.org/wiki/Iris_flower_data_set</a:t>
            </a:r>
            <a:r>
              <a:rPr lang="de-DE" sz="1200" dirty="0"/>
              <a:t>)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B1634D8-16E8-45DD-A6B1-E621B20F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2739356" cy="426041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0B1C8E8-92A4-4273-B6E4-DDD2CC97C089}"/>
              </a:ext>
            </a:extLst>
          </p:cNvPr>
          <p:cNvSpPr txBox="1"/>
          <p:nvPr/>
        </p:nvSpPr>
        <p:spPr>
          <a:xfrm>
            <a:off x="261789" y="6545470"/>
            <a:ext cx="2457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hlinkClick r:id="rId4"/>
              </a:rPr>
              <a:t>https://de.wikipedia.org/wiki/Kelchblatt</a:t>
            </a:r>
            <a:endParaRPr lang="de-DE" sz="105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CDA017-6A96-4E3A-8372-2D4F8AC7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89" y="1687555"/>
            <a:ext cx="5095238" cy="733333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C459E77-5010-4EF6-8D8B-F08A9D86415E}"/>
              </a:ext>
            </a:extLst>
          </p:cNvPr>
          <p:cNvSpPr/>
          <p:nvPr/>
        </p:nvSpPr>
        <p:spPr>
          <a:xfrm>
            <a:off x="251520" y="1063535"/>
            <a:ext cx="510550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6C6EB3D-A18E-4E62-88B7-C3EEDCE90B67}"/>
              </a:ext>
            </a:extLst>
          </p:cNvPr>
          <p:cNvSpPr/>
          <p:nvPr/>
        </p:nvSpPr>
        <p:spPr>
          <a:xfrm>
            <a:off x="6660231" y="1063535"/>
            <a:ext cx="16561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8CDFEF-E476-4B5D-8810-FC97E63F2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1" y="1708143"/>
            <a:ext cx="1057143" cy="71274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97BB0D-37E4-4942-BCDD-F131A50A0CA9}"/>
              </a:ext>
            </a:extLst>
          </p:cNvPr>
          <p:cNvCxnSpPr/>
          <p:nvPr/>
        </p:nvCxnSpPr>
        <p:spPr>
          <a:xfrm>
            <a:off x="5508104" y="220486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5/56/Kosaciec_szczecinkowaty_Iris_setosa.jpg/220px-Kosaciec_szczecinkowaty_Iris_setosa.jpg">
            <a:extLst>
              <a:ext uri="{FF2B5EF4-FFF2-40B4-BE49-F238E27FC236}">
                <a16:creationId xmlns:a16="http://schemas.microsoft.com/office/drawing/2014/main" id="{6ECA69B9-853D-4ACC-8B18-DAC923D6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23707"/>
            <a:ext cx="1501155" cy="19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4/41/Iris_versicolor_3.jpg/220px-Iris_versicolor_3.jpg">
            <a:extLst>
              <a:ext uri="{FF2B5EF4-FFF2-40B4-BE49-F238E27FC236}">
                <a16:creationId xmlns:a16="http://schemas.microsoft.com/office/drawing/2014/main" id="{160673CD-58CF-41EE-9944-FD5BA803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51347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f/Iris_virginica.jpg/220px-Iris_virginica.jpg">
            <a:extLst>
              <a:ext uri="{FF2B5EF4-FFF2-40B4-BE49-F238E27FC236}">
                <a16:creationId xmlns:a16="http://schemas.microsoft.com/office/drawing/2014/main" id="{6D85D7E7-6F31-4022-B773-0903CE69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02" y="4817997"/>
            <a:ext cx="2095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0E603AE-5D19-4EE9-8E82-E9CB294081AE}"/>
              </a:ext>
            </a:extLst>
          </p:cNvPr>
          <p:cNvSpPr txBox="1"/>
          <p:nvPr/>
        </p:nvSpPr>
        <p:spPr>
          <a:xfrm>
            <a:off x="3168169" y="652013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Iris </a:t>
            </a:r>
            <a:r>
              <a:rPr lang="de-DE" sz="1400" dirty="0" err="1"/>
              <a:t>Setosa</a:t>
            </a:r>
            <a:r>
              <a:rPr lang="de-DE" sz="1400" dirty="0"/>
              <a:t>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8DE547-E35E-4738-86DB-871CE964ECA5}"/>
              </a:ext>
            </a:extLst>
          </p:cNvPr>
          <p:cNvSpPr txBox="1"/>
          <p:nvPr/>
        </p:nvSpPr>
        <p:spPr>
          <a:xfrm>
            <a:off x="4746571" y="6518539"/>
            <a:ext cx="126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Iris Versicolor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71A39F9-C6C6-43D6-A7AB-223272D78674}"/>
              </a:ext>
            </a:extLst>
          </p:cNvPr>
          <p:cNvSpPr txBox="1"/>
          <p:nvPr/>
        </p:nvSpPr>
        <p:spPr>
          <a:xfrm>
            <a:off x="6915894" y="6545470"/>
            <a:ext cx="1207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Iris </a:t>
            </a:r>
            <a:r>
              <a:rPr lang="de-DE" sz="1400" dirty="0" err="1"/>
              <a:t>Virginica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744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i="1" dirty="0" err="1"/>
              <a:t>Supervised</a:t>
            </a:r>
            <a:r>
              <a:rPr lang="de-DE" i="1" dirty="0"/>
              <a:t> </a:t>
            </a:r>
            <a:r>
              <a:rPr lang="de-DE" dirty="0"/>
              <a:t>Learning </a:t>
            </a:r>
            <a:r>
              <a:rPr lang="de-DE" dirty="0" err="1"/>
              <a:t>works</a:t>
            </a:r>
            <a:r>
              <a:rPr lang="de-DE" dirty="0"/>
              <a:t> 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100B100-A7B2-443D-AE6A-2C4B0497AF20}"/>
              </a:ext>
            </a:extLst>
          </p:cNvPr>
          <p:cNvSpPr/>
          <p:nvPr/>
        </p:nvSpPr>
        <p:spPr>
          <a:xfrm>
            <a:off x="251520" y="1628800"/>
            <a:ext cx="41044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</a:t>
            </a:r>
            <a:r>
              <a:rPr lang="de-DE" dirty="0">
                <a:solidFill>
                  <a:schemeClr val="tx1"/>
                </a:solidFill>
              </a:rPr>
              <a:t> lots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dataset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364486-E60F-4E1A-9FCB-780D557540AA}"/>
              </a:ext>
            </a:extLst>
          </p:cNvPr>
          <p:cNvSpPr/>
          <p:nvPr/>
        </p:nvSpPr>
        <p:spPr>
          <a:xfrm>
            <a:off x="5796136" y="1628800"/>
            <a:ext cx="3096343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 and </a:t>
            </a:r>
            <a:r>
              <a:rPr lang="de-DE" dirty="0" err="1">
                <a:solidFill>
                  <a:schemeClr val="tx1"/>
                </a:solidFill>
              </a:rPr>
              <a:t>their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correct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FF632D3-9199-4A74-AEA5-54839846743D}"/>
              </a:ext>
            </a:extLst>
          </p:cNvPr>
          <p:cNvSpPr/>
          <p:nvPr/>
        </p:nvSpPr>
        <p:spPr>
          <a:xfrm>
            <a:off x="3779912" y="4005064"/>
            <a:ext cx="2520280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Algorithm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94146D-EBCA-43F7-816F-12DF21BBB30D}"/>
              </a:ext>
            </a:extLst>
          </p:cNvPr>
          <p:cNvSpPr txBox="1"/>
          <p:nvPr/>
        </p:nvSpPr>
        <p:spPr>
          <a:xfrm>
            <a:off x="971599" y="534473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ML will find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07997D0-5872-4215-97BC-868B01E3E235}"/>
              </a:ext>
            </a:extLst>
          </p:cNvPr>
          <p:cNvSpPr/>
          <p:nvPr/>
        </p:nvSpPr>
        <p:spPr>
          <a:xfrm>
            <a:off x="4572000" y="2780928"/>
            <a:ext cx="936104" cy="6480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09B248-027B-485E-9E67-F19AC0B95A99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5040052" y="342900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D3A00F-E9C0-4995-96E8-5BB110D12FA4}"/>
              </a:ext>
            </a:extLst>
          </p:cNvPr>
          <p:cNvCxnSpPr>
            <a:stCxn id="7" idx="2"/>
            <a:endCxn id="3" idx="7"/>
          </p:cNvCxnSpPr>
          <p:nvPr/>
        </p:nvCxnSpPr>
        <p:spPr>
          <a:xfrm flipH="1">
            <a:off x="5371015" y="2132856"/>
            <a:ext cx="1973293" cy="74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13B59BC-2F38-42B2-B5F8-791F95F55F50}"/>
              </a:ext>
            </a:extLst>
          </p:cNvPr>
          <p:cNvCxnSpPr>
            <a:stCxn id="6" idx="2"/>
            <a:endCxn id="3" idx="1"/>
          </p:cNvCxnSpPr>
          <p:nvPr/>
        </p:nvCxnSpPr>
        <p:spPr>
          <a:xfrm>
            <a:off x="2303748" y="2132856"/>
            <a:ext cx="2405341" cy="74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C5CAB70-438F-4E3C-B81C-BE1A5EEFCEC2}"/>
              </a:ext>
            </a:extLst>
          </p:cNvPr>
          <p:cNvSpPr txBox="1"/>
          <p:nvPr/>
        </p:nvSpPr>
        <p:spPr>
          <a:xfrm>
            <a:off x="1794491" y="4072426"/>
            <a:ext cx="152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nbs</a:t>
            </a:r>
            <a:r>
              <a:rPr lang="de-DE" i="1" dirty="0"/>
              <a:t>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C6FE071-10B2-41D4-914C-9DEEC5CC1167}"/>
              </a:ext>
            </a:extLst>
          </p:cNvPr>
          <p:cNvCxnSpPr/>
          <p:nvPr/>
        </p:nvCxnSpPr>
        <p:spPr>
          <a:xfrm flipV="1">
            <a:off x="3059832" y="4257092"/>
            <a:ext cx="576064" cy="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7EC8EC6-A14F-4AF7-91DD-BDBC30EC0D91}"/>
              </a:ext>
            </a:extLst>
          </p:cNvPr>
          <p:cNvSpPr txBox="1"/>
          <p:nvPr/>
        </p:nvSpPr>
        <p:spPr>
          <a:xfrm>
            <a:off x="7349509" y="40724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Result</a:t>
            </a:r>
            <a:endParaRPr lang="de-DE" i="1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881DA82-C824-421D-BBB9-F943B01F702F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6300192" y="4257092"/>
            <a:ext cx="104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961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DD7B5A8-5D32-4F58-A0BD-628BDE99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F18365B-E45B-45BA-B6EB-95A2F53B6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Backup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4DC3F8-4BF5-4F6C-A02D-6E5ADBD3F5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43675"/>
            <a:ext cx="2160588" cy="293688"/>
          </a:xfrm>
        </p:spPr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C0E179-716D-496D-9A3A-5D192F9EC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3675"/>
            <a:ext cx="2133600" cy="274638"/>
          </a:xfrm>
        </p:spPr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8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Framing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27B0FC-4548-4D4B-8E7C-D5E9A9C6DA16}"/>
              </a:ext>
            </a:extLst>
          </p:cNvPr>
          <p:cNvSpPr/>
          <p:nvPr/>
        </p:nvSpPr>
        <p:spPr>
          <a:xfrm>
            <a:off x="611559" y="1556792"/>
            <a:ext cx="34563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A0FCC8-BD48-48A2-9921-1BE261125027}"/>
              </a:ext>
            </a:extLst>
          </p:cNvPr>
          <p:cNvSpPr/>
          <p:nvPr/>
        </p:nvSpPr>
        <p:spPr>
          <a:xfrm>
            <a:off x="4716016" y="1556792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Algorithm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75A268-2C07-44B0-AB8B-EFB6976A3777}"/>
              </a:ext>
            </a:extLst>
          </p:cNvPr>
          <p:cNvSpPr/>
          <p:nvPr/>
        </p:nvSpPr>
        <p:spPr>
          <a:xfrm>
            <a:off x="6588224" y="1556792"/>
            <a:ext cx="208823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C043C5-8892-4808-BF2C-7B94D36ECA3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67944" y="180882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3F08CEC-D901-43C1-8635-573E063502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084168" y="180882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2CB9AB65-2D47-46EF-838B-FC4F2C7F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7" y="2518078"/>
            <a:ext cx="3932239" cy="182184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0D6DF29-DFD3-43F8-BDF7-057297EF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589622"/>
            <a:ext cx="2187510" cy="1893759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758A46B-032F-4A34-9D39-123B66FBD837}"/>
              </a:ext>
            </a:extLst>
          </p:cNvPr>
          <p:cNvSpPr txBox="1"/>
          <p:nvPr/>
        </p:nvSpPr>
        <p:spPr>
          <a:xfrm>
            <a:off x="487305" y="6453336"/>
            <a:ext cx="4891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Source: </a:t>
            </a:r>
            <a:r>
              <a:rPr lang="en-US" sz="900" dirty="0"/>
              <a:t> California housing data set, which contains data drawn from the 1990 U.S. Census.</a:t>
            </a:r>
            <a:endParaRPr lang="de-DE" sz="9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E7A95E-2E99-46B6-BD18-5D83E39EAD94}"/>
              </a:ext>
            </a:extLst>
          </p:cNvPr>
          <p:cNvCxnSpPr>
            <a:cxnSpLocks/>
          </p:cNvCxnSpPr>
          <p:nvPr/>
        </p:nvCxnSpPr>
        <p:spPr>
          <a:xfrm>
            <a:off x="4716016" y="269588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640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Framing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27B0FC-4548-4D4B-8E7C-D5E9A9C6DA16}"/>
              </a:ext>
            </a:extLst>
          </p:cNvPr>
          <p:cNvSpPr/>
          <p:nvPr/>
        </p:nvSpPr>
        <p:spPr>
          <a:xfrm>
            <a:off x="611559" y="1556792"/>
            <a:ext cx="34563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A0FCC8-BD48-48A2-9921-1BE261125027}"/>
              </a:ext>
            </a:extLst>
          </p:cNvPr>
          <p:cNvSpPr/>
          <p:nvPr/>
        </p:nvSpPr>
        <p:spPr>
          <a:xfrm>
            <a:off x="4716016" y="1556792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Algorithm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75A268-2C07-44B0-AB8B-EFB6976A3777}"/>
              </a:ext>
            </a:extLst>
          </p:cNvPr>
          <p:cNvSpPr/>
          <p:nvPr/>
        </p:nvSpPr>
        <p:spPr>
          <a:xfrm>
            <a:off x="6588224" y="1556792"/>
            <a:ext cx="208823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C043C5-8892-4808-BF2C-7B94D36ECA3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67944" y="180882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3F08CEC-D901-43C1-8635-573E063502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084168" y="180882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2CB9AB65-2D47-46EF-838B-FC4F2C7F2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905"/>
          <a:stretch/>
        </p:blipFill>
        <p:spPr>
          <a:xfrm>
            <a:off x="496679" y="4977636"/>
            <a:ext cx="3932239" cy="7669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0D6DF29-DFD3-43F8-BDF7-057297EF1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04"/>
          <a:stretch/>
        </p:blipFill>
        <p:spPr>
          <a:xfrm>
            <a:off x="6488946" y="5049180"/>
            <a:ext cx="2187510" cy="76690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758A46B-032F-4A34-9D39-123B66FBD837}"/>
              </a:ext>
            </a:extLst>
          </p:cNvPr>
          <p:cNvSpPr txBox="1"/>
          <p:nvPr/>
        </p:nvSpPr>
        <p:spPr>
          <a:xfrm>
            <a:off x="496679" y="468022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Source: </a:t>
            </a:r>
            <a:r>
              <a:rPr lang="en-US" sz="900" dirty="0"/>
              <a:t> California housing data set, which contains </a:t>
            </a:r>
          </a:p>
          <a:p>
            <a:r>
              <a:rPr lang="en-US" sz="900" dirty="0"/>
              <a:t>data drawn from the 1990 U.S. Census.</a:t>
            </a:r>
            <a:endParaRPr lang="de-DE" sz="9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5547A8-5174-4676-950B-781D41416548}"/>
              </a:ext>
            </a:extLst>
          </p:cNvPr>
          <p:cNvSpPr txBox="1"/>
          <p:nvPr/>
        </p:nvSpPr>
        <p:spPr>
          <a:xfrm>
            <a:off x="1001480" y="2542001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marketing</a:t>
            </a:r>
            <a:r>
              <a:rPr lang="de-DE" sz="1400" dirty="0"/>
              <a:t> </a:t>
            </a:r>
            <a:r>
              <a:rPr lang="de-DE" sz="1400" dirty="0" err="1"/>
              <a:t>expenses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844E4F-5208-4E8F-AFE4-6659744A62EB}"/>
              </a:ext>
            </a:extLst>
          </p:cNvPr>
          <p:cNvSpPr txBox="1"/>
          <p:nvPr/>
        </p:nvSpPr>
        <p:spPr>
          <a:xfrm>
            <a:off x="6858731" y="255503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revenue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C6DFF2E-D758-4476-B3DA-6852EEA8490F}"/>
              </a:ext>
            </a:extLst>
          </p:cNvPr>
          <p:cNvSpPr txBox="1"/>
          <p:nvPr/>
        </p:nvSpPr>
        <p:spPr>
          <a:xfrm>
            <a:off x="1001480" y="3374203"/>
            <a:ext cx="295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{</a:t>
            </a:r>
            <a:r>
              <a:rPr lang="de-DE" sz="1400" dirty="0" err="1"/>
              <a:t>age</a:t>
            </a:r>
            <a:r>
              <a:rPr lang="de-DE" sz="1400" dirty="0"/>
              <a:t>, </a:t>
            </a:r>
            <a:r>
              <a:rPr lang="de-DE" sz="1400" dirty="0" err="1"/>
              <a:t>gender</a:t>
            </a:r>
            <a:r>
              <a:rPr lang="de-DE" sz="1400" dirty="0"/>
              <a:t>, #</a:t>
            </a:r>
            <a:r>
              <a:rPr lang="de-DE" sz="1400" dirty="0" err="1"/>
              <a:t>lecture</a:t>
            </a:r>
            <a:r>
              <a:rPr lang="de-DE" sz="1400" dirty="0"/>
              <a:t> </a:t>
            </a:r>
            <a:r>
              <a:rPr lang="de-DE" sz="1400" dirty="0" err="1"/>
              <a:t>attendance</a:t>
            </a:r>
            <a:r>
              <a:rPr lang="de-DE" sz="1400" dirty="0"/>
              <a:t> }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D344C5-2BC9-4CB2-AF43-69009808786B}"/>
              </a:ext>
            </a:extLst>
          </p:cNvPr>
          <p:cNvSpPr txBox="1"/>
          <p:nvPr/>
        </p:nvSpPr>
        <p:spPr>
          <a:xfrm>
            <a:off x="6858731" y="33742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exam</a:t>
            </a:r>
            <a:r>
              <a:rPr lang="de-DE" sz="1400" dirty="0"/>
              <a:t> grade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C2712C1-E15A-4E6D-A206-1A5A839A3F98}"/>
              </a:ext>
            </a:extLst>
          </p:cNvPr>
          <p:cNvCxnSpPr>
            <a:cxnSpLocks/>
          </p:cNvCxnSpPr>
          <p:nvPr/>
        </p:nvCxnSpPr>
        <p:spPr>
          <a:xfrm>
            <a:off x="4716016" y="269588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55264A-51EB-440A-9663-95B1490B56B6}"/>
              </a:ext>
            </a:extLst>
          </p:cNvPr>
          <p:cNvCxnSpPr>
            <a:cxnSpLocks/>
          </p:cNvCxnSpPr>
          <p:nvPr/>
        </p:nvCxnSpPr>
        <p:spPr>
          <a:xfrm>
            <a:off x="4716016" y="3528091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468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Bildschirmpräsentation (4:3)</PresentationFormat>
  <Paragraphs>46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2" baseType="lpstr">
      <vt:lpstr>Arial</vt:lpstr>
      <vt:lpstr>Calibri</vt:lpstr>
      <vt:lpstr>Larissa</vt:lpstr>
      <vt:lpstr>PowerPoint-Präsentation</vt:lpstr>
      <vt:lpstr>Framing</vt:lpstr>
      <vt:lpstr>MNIST Data Set (https://en.wikipedia.org/wiki/MNIST_database)</vt:lpstr>
      <vt:lpstr>Iris Data Set (https://en.wikipedia.org/wiki/Iris_flower_data_set)</vt:lpstr>
      <vt:lpstr>How Machine Supervised Learning works </vt:lpstr>
      <vt:lpstr>PowerPoint-Präsentation</vt:lpstr>
      <vt:lpstr>Framing</vt:lpstr>
      <vt:lpstr>Framing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825</cp:revision>
  <cp:lastPrinted>2018-07-04T14:40:18Z</cp:lastPrinted>
  <dcterms:created xsi:type="dcterms:W3CDTF">2012-07-04T19:43:59Z</dcterms:created>
  <dcterms:modified xsi:type="dcterms:W3CDTF">2019-10-06T09:59:26Z</dcterms:modified>
</cp:coreProperties>
</file>