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28" r:id="rId3"/>
    <p:sldId id="930" r:id="rId4"/>
    <p:sldId id="937" r:id="rId5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009ED-A960-4A9A-9BB5-EF47FD5A7A8E}" v="255" dt="2019-07-01T17:35:32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78" d="100"/>
          <a:sy n="78" d="100"/>
        </p:scale>
        <p:origin x="1395" y="4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  <pc:sldChg chg="addSp delSp">
        <pc:chgData name="dgreipl" userId="d97562fd-b189-437e-b91d-de7b81e9769e" providerId="ADAL" clId="{3A2B8B91-C5A2-4C49-B359-14B037908979}" dt="2019-06-22T09:13:59.430" v="461"/>
        <pc:sldMkLst>
          <pc:docMk/>
          <pc:sldMk cId="3339216122" sldId="928"/>
        </pc:sldMkLst>
        <pc:inkChg chg="add del">
          <ac:chgData name="dgreipl" userId="d97562fd-b189-437e-b91d-de7b81e9769e" providerId="ADAL" clId="{3A2B8B91-C5A2-4C49-B359-14B037908979}" dt="2019-06-22T09:13:51.762" v="457"/>
          <ac:inkMkLst>
            <pc:docMk/>
            <pc:sldMk cId="3339216122" sldId="928"/>
            <ac:inkMk id="2" creationId="{126B3E92-6F36-884D-9F4B-9530D93779BD}"/>
          </ac:inkMkLst>
        </pc:inkChg>
        <pc:inkChg chg="add del">
          <ac:chgData name="dgreipl" userId="d97562fd-b189-437e-b91d-de7b81e9769e" providerId="ADAL" clId="{3A2B8B91-C5A2-4C49-B359-14B037908979}" dt="2019-06-22T09:13:51.382" v="456"/>
          <ac:inkMkLst>
            <pc:docMk/>
            <pc:sldMk cId="3339216122" sldId="928"/>
            <ac:inkMk id="3" creationId="{2D414425-EDCA-F149-A5C4-53A5E3BF46CA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5" creationId="{92389355-578D-9D4D-927D-DB0C31BAD59B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7" creationId="{D4442778-4255-4B48-84A4-F270C3190D18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8" creationId="{EB31AFD7-0658-F14F-ACE4-F5B64F811C73}"/>
          </ac:inkMkLst>
        </pc:inkChg>
        <pc:inkChg chg="add reco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9" creationId="{E3D73334-D9A7-E747-BA55-52D4DEC925E7}"/>
          </ac:inkMkLst>
        </pc:ink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25T12:23:05.708" v="6540" actId="403"/>
      <pc:docMkLst>
        <pc:docMk/>
      </pc:docMkLst>
      <pc:sldChg chg="modSp">
        <pc:chgData name=" " userId="d97562fd-b189-437e-b91d-de7b81e9769e" providerId="ADAL" clId="{BD4AA30F-6C43-4787-AF83-6748068ED154}" dt="2019-06-22T08:09:56.225" v="70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2T08:09:56.225" v="7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BD4AA30F-6C43-4787-AF83-6748068ED154}" dt="2019-06-25T11:50:26.717" v="5834" actId="20577"/>
        <pc:sldMkLst>
          <pc:docMk/>
          <pc:sldMk cId="3339216122" sldId="928"/>
        </pc:sldMkLst>
        <pc:spChg chg="add mod">
          <ac:chgData name=" " userId="d97562fd-b189-437e-b91d-de7b81e9769e" providerId="ADAL" clId="{BD4AA30F-6C43-4787-AF83-6748068ED154}" dt="2019-06-25T10:58:59.120" v="4436" actId="1076"/>
          <ac:spMkLst>
            <pc:docMk/>
            <pc:sldMk cId="3339216122" sldId="928"/>
            <ac:spMk id="2" creationId="{FB254D96-D075-4D05-8D07-84396E80AD02}"/>
          </ac:spMkLst>
        </pc:spChg>
        <pc:spChg chg="mod">
          <ac:chgData name=" " userId="d97562fd-b189-437e-b91d-de7b81e9769e" providerId="ADAL" clId="{BD4AA30F-6C43-4787-AF83-6748068ED154}" dt="2019-06-22T14:12:31.387" v="1907" actId="20577"/>
          <ac:spMkLst>
            <pc:docMk/>
            <pc:sldMk cId="3339216122" sldId="928"/>
            <ac:spMk id="4" creationId="{7A88607B-E9EB-4457-98BD-E2EBA96AFF92}"/>
          </ac:spMkLst>
        </pc:spChg>
        <pc:spChg chg="mod">
          <ac:chgData name=" " userId="d97562fd-b189-437e-b91d-de7b81e9769e" providerId="ADAL" clId="{BD4AA30F-6C43-4787-AF83-6748068ED154}" dt="2019-06-25T11:50:26.717" v="5834" actId="20577"/>
          <ac:spMkLst>
            <pc:docMk/>
            <pc:sldMk cId="3339216122" sldId="928"/>
            <ac:spMk id="6" creationId="{4100B100-A7B2-443D-AE6A-2C4B0497AF20}"/>
          </ac:spMkLst>
        </pc:spChg>
        <pc:spChg chg="add mod">
          <ac:chgData name=" " userId="d97562fd-b189-437e-b91d-de7b81e9769e" providerId="ADAL" clId="{BD4AA30F-6C43-4787-AF83-6748068ED154}" dt="2019-06-22T14:06:07.181" v="1793" actId="1076"/>
          <ac:spMkLst>
            <pc:docMk/>
            <pc:sldMk cId="3339216122" sldId="928"/>
            <ac:spMk id="10" creationId="{834CE1D1-B297-4AFA-82DF-F6FF3DD0B63C}"/>
          </ac:spMkLst>
        </pc:spChg>
        <pc:spChg chg="add mod">
          <ac:chgData name=" " userId="d97562fd-b189-437e-b91d-de7b81e9769e" providerId="ADAL" clId="{BD4AA30F-6C43-4787-AF83-6748068ED154}" dt="2019-06-25T11:00:03.033" v="4542" actId="122"/>
          <ac:spMkLst>
            <pc:docMk/>
            <pc:sldMk cId="3339216122" sldId="928"/>
            <ac:spMk id="14" creationId="{866CC298-22A4-47A2-B396-830547ABFFE0}"/>
          </ac:spMkLst>
        </pc:spChg>
        <pc:spChg chg="add mod">
          <ac:chgData name=" " userId="d97562fd-b189-437e-b91d-de7b81e9769e" providerId="ADAL" clId="{BD4AA30F-6C43-4787-AF83-6748068ED154}" dt="2019-06-25T11:14:53.427" v="5214" actId="20577"/>
          <ac:spMkLst>
            <pc:docMk/>
            <pc:sldMk cId="3339216122" sldId="928"/>
            <ac:spMk id="17" creationId="{7942F12D-06F3-4703-BAF4-765136C912B5}"/>
          </ac:spMkLst>
        </pc:spChg>
        <pc:spChg chg="add mod">
          <ac:chgData name=" " userId="d97562fd-b189-437e-b91d-de7b81e9769e" providerId="ADAL" clId="{BD4AA30F-6C43-4787-AF83-6748068ED154}" dt="2019-06-25T11:00:15.104" v="4543" actId="1076"/>
          <ac:spMkLst>
            <pc:docMk/>
            <pc:sldMk cId="3339216122" sldId="928"/>
            <ac:spMk id="30" creationId="{8ABEF348-D903-4626-B20C-12B29542564F}"/>
          </ac:spMkLst>
        </pc:spChg>
        <pc:spChg chg="del">
          <ac:chgData name=" " userId="d97562fd-b189-437e-b91d-de7b81e9769e" providerId="ADAL" clId="{BD4AA30F-6C43-4787-AF83-6748068ED154}" dt="2019-06-22T09:13:29.805" v="1314" actId="478"/>
          <ac:spMkLst>
            <pc:docMk/>
            <pc:sldMk cId="3339216122" sldId="928"/>
            <ac:spMk id="38" creationId="{21B46663-C803-4946-9D64-8B8798A83480}"/>
          </ac:spMkLst>
        </pc:spChg>
        <pc:spChg chg="del">
          <ac:chgData name=" " userId="d97562fd-b189-437e-b91d-de7b81e9769e" providerId="ADAL" clId="{BD4AA30F-6C43-4787-AF83-6748068ED154}" dt="2019-06-22T09:13:29.805" v="1314" actId="478"/>
          <ac:spMkLst>
            <pc:docMk/>
            <pc:sldMk cId="3339216122" sldId="928"/>
            <ac:spMk id="39" creationId="{D9F4CB95-E950-49E1-A435-682A71F9CAE9}"/>
          </ac:spMkLst>
        </pc:spChg>
        <pc:spChg chg="del mod">
          <ac:chgData name=" " userId="d97562fd-b189-437e-b91d-de7b81e9769e" providerId="ADAL" clId="{BD4AA30F-6C43-4787-AF83-6748068ED154}" dt="2019-06-22T09:16:33.573" v="1344" actId="478"/>
          <ac:spMkLst>
            <pc:docMk/>
            <pc:sldMk cId="3339216122" sldId="928"/>
            <ac:spMk id="48" creationId="{9310D68A-32AD-460B-B942-1D461CD6D237}"/>
          </ac:spMkLst>
        </pc:spChg>
        <pc:spChg chg="mod">
          <ac:chgData name=" " userId="d97562fd-b189-437e-b91d-de7b81e9769e" providerId="ADAL" clId="{BD4AA30F-6C43-4787-AF83-6748068ED154}" dt="2019-06-22T09:18:02.780" v="1360" actId="20577"/>
          <ac:spMkLst>
            <pc:docMk/>
            <pc:sldMk cId="3339216122" sldId="928"/>
            <ac:spMk id="63" creationId="{6BB1CBC6-EB82-40C1-8434-45ED72C53375}"/>
          </ac:spMkLst>
        </pc:spChg>
        <pc:spChg chg="del mod">
          <ac:chgData name=" " userId="d97562fd-b189-437e-b91d-de7b81e9769e" providerId="ADAL" clId="{BD4AA30F-6C43-4787-AF83-6748068ED154}" dt="2019-06-22T09:16:28.333" v="1342" actId="478"/>
          <ac:spMkLst>
            <pc:docMk/>
            <pc:sldMk cId="3339216122" sldId="928"/>
            <ac:spMk id="64" creationId="{E5F6F2EE-428C-483B-9E46-CB0508CF0EF0}"/>
          </ac:spMkLst>
        </pc:spChg>
        <pc:inkChg chg="del mod">
          <ac:chgData name=" " userId="d97562fd-b189-437e-b91d-de7b81e9769e" providerId="ADAL" clId="{BD4AA30F-6C43-4787-AF83-6748068ED154}" dt="2019-06-22T09:18:37.927" v="1363" actId="478"/>
          <ac:inkMkLst>
            <pc:docMk/>
            <pc:sldMk cId="3339216122" sldId="928"/>
            <ac:inkMk id="9" creationId="{E3D73334-D9A7-E747-BA55-52D4DEC925E7}"/>
          </ac:inkMkLst>
        </pc:inkChg>
        <pc:cxnChg chg="add mod">
          <ac:chgData name=" " userId="d97562fd-b189-437e-b91d-de7b81e9769e" providerId="ADAL" clId="{BD4AA30F-6C43-4787-AF83-6748068ED154}" dt="2019-06-22T09:19:36.115" v="1373" actId="14100"/>
          <ac:cxnSpMkLst>
            <pc:docMk/>
            <pc:sldMk cId="3339216122" sldId="928"/>
            <ac:cxnSpMk id="3" creationId="{F6E54F9D-226E-4130-93CB-039F0632A5B9}"/>
          </ac:cxnSpMkLst>
        </pc:cxnChg>
        <pc:cxnChg chg="add mod">
          <ac:chgData name=" " userId="d97562fd-b189-437e-b91d-de7b81e9769e" providerId="ADAL" clId="{BD4AA30F-6C43-4787-AF83-6748068ED154}" dt="2019-06-22T09:18:46.839" v="1366" actId="14100"/>
          <ac:cxnSpMkLst>
            <pc:docMk/>
            <pc:sldMk cId="3339216122" sldId="928"/>
            <ac:cxnSpMk id="12" creationId="{662FDF03-A906-475A-85BD-F4E620C354DD}"/>
          </ac:cxnSpMkLst>
        </pc:cxnChg>
        <pc:cxnChg chg="mod">
          <ac:chgData name=" " userId="d97562fd-b189-437e-b91d-de7b81e9769e" providerId="ADAL" clId="{BD4AA30F-6C43-4787-AF83-6748068ED154}" dt="2019-06-22T09:16:37.676" v="1345" actId="1076"/>
          <ac:cxnSpMkLst>
            <pc:docMk/>
            <pc:sldMk cId="3339216122" sldId="928"/>
            <ac:cxnSpMk id="16" creationId="{113B59BC-2F38-42B2-B5F8-791F95F55F50}"/>
          </ac:cxnSpMkLst>
        </pc:cxnChg>
        <pc:cxnChg chg="add mod">
          <ac:chgData name=" " userId="d97562fd-b189-437e-b91d-de7b81e9769e" providerId="ADAL" clId="{BD4AA30F-6C43-4787-AF83-6748068ED154}" dt="2019-06-22T09:18:51.143" v="1367" actId="14100"/>
          <ac:cxnSpMkLst>
            <pc:docMk/>
            <pc:sldMk cId="3339216122" sldId="928"/>
            <ac:cxnSpMk id="25" creationId="{AB2033C0-99DE-418F-985A-3EA5759F5A2E}"/>
          </ac:cxnSpMkLst>
        </pc:cxnChg>
        <pc:cxnChg chg="add mod">
          <ac:chgData name=" " userId="d97562fd-b189-437e-b91d-de7b81e9769e" providerId="ADAL" clId="{BD4AA30F-6C43-4787-AF83-6748068ED154}" dt="2019-06-22T09:20:37.811" v="1435" actId="14100"/>
          <ac:cxnSpMkLst>
            <pc:docMk/>
            <pc:sldMk cId="3339216122" sldId="928"/>
            <ac:cxnSpMk id="32" creationId="{EE7C6372-917F-4479-A344-6DEF9D5255BD}"/>
          </ac:cxnSpMkLst>
        </pc:cxnChg>
        <pc:cxnChg chg="del">
          <ac:chgData name=" " userId="d97562fd-b189-437e-b91d-de7b81e9769e" providerId="ADAL" clId="{BD4AA30F-6C43-4787-AF83-6748068ED154}" dt="2019-06-22T09:13:29.805" v="1314" actId="478"/>
          <ac:cxnSpMkLst>
            <pc:docMk/>
            <pc:sldMk cId="3339216122" sldId="928"/>
            <ac:cxnSpMk id="41" creationId="{D3B14690-C23C-496D-879F-5171B861CBCD}"/>
          </ac:cxnSpMkLst>
        </pc:cxnChg>
        <pc:cxnChg chg="del">
          <ac:chgData name=" " userId="d97562fd-b189-437e-b91d-de7b81e9769e" providerId="ADAL" clId="{BD4AA30F-6C43-4787-AF83-6748068ED154}" dt="2019-06-22T09:13:29.805" v="1314" actId="478"/>
          <ac:cxnSpMkLst>
            <pc:docMk/>
            <pc:sldMk cId="3339216122" sldId="928"/>
            <ac:cxnSpMk id="43" creationId="{3966E9BD-B32B-4AC0-B130-A8BCD8440400}"/>
          </ac:cxnSpMkLst>
        </pc:cxnChg>
        <pc:cxnChg chg="del mod">
          <ac:chgData name=" " userId="d97562fd-b189-437e-b91d-de7b81e9769e" providerId="ADAL" clId="{BD4AA30F-6C43-4787-AF83-6748068ED154}" dt="2019-06-22T09:16:30.804" v="1343" actId="478"/>
          <ac:cxnSpMkLst>
            <pc:docMk/>
            <pc:sldMk cId="3339216122" sldId="928"/>
            <ac:cxnSpMk id="65" creationId="{B2A95462-BC5B-48EE-BCFD-86298135D404}"/>
          </ac:cxnSpMkLst>
        </pc:cxnChg>
      </pc:sldChg>
      <pc:sldChg chg="delSp modSp add ord">
        <pc:chgData name=" " userId="d97562fd-b189-437e-b91d-de7b81e9769e" providerId="ADAL" clId="{BD4AA30F-6C43-4787-AF83-6748068ED154}" dt="2019-06-25T11:52:40.893" v="6028" actId="20577"/>
        <pc:sldMkLst>
          <pc:docMk/>
          <pc:sldMk cId="953541470" sldId="930"/>
        </pc:sldMkLst>
        <pc:spChg chg="mod">
          <ac:chgData name=" " userId="d97562fd-b189-437e-b91d-de7b81e9769e" providerId="ADAL" clId="{BD4AA30F-6C43-4787-AF83-6748068ED154}" dt="2019-06-25T11:52:40.893" v="6028" actId="20577"/>
          <ac:spMkLst>
            <pc:docMk/>
            <pc:sldMk cId="953541470" sldId="930"/>
            <ac:spMk id="5" creationId="{D8CCD93D-AFF0-4AD2-9D9F-963E336FFF8D}"/>
          </ac:spMkLst>
        </pc:spChg>
        <pc:spChg chg="del mod">
          <ac:chgData name=" " userId="d97562fd-b189-437e-b91d-de7b81e9769e" providerId="ADAL" clId="{BD4AA30F-6C43-4787-AF83-6748068ED154}" dt="2019-06-25T11:52:34.070" v="6022" actId="478"/>
          <ac:spMkLst>
            <pc:docMk/>
            <pc:sldMk cId="953541470" sldId="930"/>
            <ac:spMk id="6" creationId="{2EAC4E0D-74E9-4C47-91D8-122B7D74AA58}"/>
          </ac:spMkLst>
        </pc:spChg>
      </pc:sldChg>
      <pc:sldChg chg="addSp delSp modSp add modTransition">
        <pc:chgData name=" " userId="d97562fd-b189-437e-b91d-de7b81e9769e" providerId="ADAL" clId="{BD4AA30F-6C43-4787-AF83-6748068ED154}" dt="2019-06-25T11:53:08.542" v="6052" actId="20577"/>
        <pc:sldMkLst>
          <pc:docMk/>
          <pc:sldMk cId="1902524033" sldId="937"/>
        </pc:sldMkLst>
        <pc:spChg chg="del">
          <ac:chgData name=" " userId="d97562fd-b189-437e-b91d-de7b81e9769e" providerId="ADAL" clId="{BD4AA30F-6C43-4787-AF83-6748068ED154}" dt="2019-06-25T11:09:01.963" v="4834"/>
          <ac:spMkLst>
            <pc:docMk/>
            <pc:sldMk cId="1902524033" sldId="937"/>
            <ac:spMk id="2" creationId="{799F5162-2CA0-49EC-BA1A-5A0C3062B45E}"/>
          </ac:spMkLst>
        </pc:spChg>
        <pc:spChg chg="del mod">
          <ac:chgData name=" " userId="d97562fd-b189-437e-b91d-de7b81e9769e" providerId="ADAL" clId="{BD4AA30F-6C43-4787-AF83-6748068ED154}" dt="2019-06-25T11:09:01.963" v="4834"/>
          <ac:spMkLst>
            <pc:docMk/>
            <pc:sldMk cId="1902524033" sldId="937"/>
            <ac:spMk id="3" creationId="{A0C93651-2BD9-45C4-96D1-821C78005462}"/>
          </ac:spMkLst>
        </pc:spChg>
        <pc:spChg chg="add mod">
          <ac:chgData name=" " userId="d97562fd-b189-437e-b91d-de7b81e9769e" providerId="ADAL" clId="{BD4AA30F-6C43-4787-AF83-6748068ED154}" dt="2019-06-25T11:17:24.263" v="5330" actId="20577"/>
          <ac:spMkLst>
            <pc:docMk/>
            <pc:sldMk cId="1902524033" sldId="937"/>
            <ac:spMk id="4" creationId="{8B5B6F78-750C-4A69-BC2C-8874D24399FC}"/>
          </ac:spMkLst>
        </pc:spChg>
        <pc:spChg chg="add del mod">
          <ac:chgData name=" " userId="d97562fd-b189-437e-b91d-de7b81e9769e" providerId="ADAL" clId="{BD4AA30F-6C43-4787-AF83-6748068ED154}" dt="2019-06-25T11:09:47.265" v="4904" actId="478"/>
          <ac:spMkLst>
            <pc:docMk/>
            <pc:sldMk cId="1902524033" sldId="937"/>
            <ac:spMk id="5" creationId="{45A8EE7D-BF4C-4563-A8AB-15DC5477B394}"/>
          </ac:spMkLst>
        </pc:spChg>
        <pc:spChg chg="add mod">
          <ac:chgData name=" " userId="d97562fd-b189-437e-b91d-de7b81e9769e" providerId="ADAL" clId="{BD4AA30F-6C43-4787-AF83-6748068ED154}" dt="2019-06-25T11:53:08.542" v="6052" actId="20577"/>
          <ac:spMkLst>
            <pc:docMk/>
            <pc:sldMk cId="1902524033" sldId="937"/>
            <ac:spMk id="6" creationId="{3FC4255B-8C71-4326-83E3-07EC48C04AEA}"/>
          </ac:spMkLst>
        </pc:spChg>
        <pc:spChg chg="add mod">
          <ac:chgData name=" " userId="d97562fd-b189-437e-b91d-de7b81e9769e" providerId="ADAL" clId="{BD4AA30F-6C43-4787-AF83-6748068ED154}" dt="2019-06-25T11:17:14.788" v="5327" actId="115"/>
          <ac:spMkLst>
            <pc:docMk/>
            <pc:sldMk cId="1902524033" sldId="937"/>
            <ac:spMk id="7" creationId="{79B8CAD6-C925-457F-BFBE-A91887C32B81}"/>
          </ac:spMkLst>
        </pc:spChg>
      </pc:sldChg>
    </pc:docChg>
  </pc:docChgLst>
  <pc:docChgLst>
    <pc:chgData name=" " userId="d97562fd-b189-437e-b91d-de7b81e9769e" providerId="ADAL" clId="{6C8009ED-A960-4A9A-9BB5-EF47FD5A7A8E}"/>
    <pc:docChg chg="custSel addSld delSld modSld">
      <pc:chgData name=" " userId="d97562fd-b189-437e-b91d-de7b81e9769e" providerId="ADAL" clId="{6C8009ED-A960-4A9A-9BB5-EF47FD5A7A8E}" dt="2019-07-01T17:35:32.135" v="597" actId="20577"/>
      <pc:docMkLst>
        <pc:docMk/>
      </pc:docMkLst>
      <pc:sldChg chg="modSp">
        <pc:chgData name=" " userId="d97562fd-b189-437e-b91d-de7b81e9769e" providerId="ADAL" clId="{6C8009ED-A960-4A9A-9BB5-EF47FD5A7A8E}" dt="2019-06-26T06:00:55.089" v="163" actId="20577"/>
        <pc:sldMkLst>
          <pc:docMk/>
          <pc:sldMk cId="2823202252" sldId="915"/>
        </pc:sldMkLst>
        <pc:spChg chg="mod">
          <ac:chgData name=" " userId="d97562fd-b189-437e-b91d-de7b81e9769e" providerId="ADAL" clId="{6C8009ED-A960-4A9A-9BB5-EF47FD5A7A8E}" dt="2019-06-26T06:00:55.089" v="16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 " userId="d97562fd-b189-437e-b91d-de7b81e9769e" providerId="ADAL" clId="{6C8009ED-A960-4A9A-9BB5-EF47FD5A7A8E}" dt="2019-06-26T06:01:22.787" v="197" actId="20577"/>
        <pc:sldMkLst>
          <pc:docMk/>
          <pc:sldMk cId="3339216122" sldId="928"/>
        </pc:sldMkLst>
        <pc:spChg chg="mod">
          <ac:chgData name=" " userId="d97562fd-b189-437e-b91d-de7b81e9769e" providerId="ADAL" clId="{6C8009ED-A960-4A9A-9BB5-EF47FD5A7A8E}" dt="2019-06-26T05:50:29.730" v="122" actId="20577"/>
          <ac:spMkLst>
            <pc:docMk/>
            <pc:sldMk cId="3339216122" sldId="928"/>
            <ac:spMk id="4" creationId="{7A88607B-E9EB-4457-98BD-E2EBA96AFF92}"/>
          </ac:spMkLst>
        </pc:spChg>
        <pc:spChg chg="mod">
          <ac:chgData name=" " userId="d97562fd-b189-437e-b91d-de7b81e9769e" providerId="ADAL" clId="{6C8009ED-A960-4A9A-9BB5-EF47FD5A7A8E}" dt="2019-06-26T05:49:50.549" v="95" actId="20577"/>
          <ac:spMkLst>
            <pc:docMk/>
            <pc:sldMk cId="3339216122" sldId="928"/>
            <ac:spMk id="14" creationId="{866CC298-22A4-47A2-B396-830547ABFFE0}"/>
          </ac:spMkLst>
        </pc:spChg>
        <pc:spChg chg="mod">
          <ac:chgData name=" " userId="d97562fd-b189-437e-b91d-de7b81e9769e" providerId="ADAL" clId="{6C8009ED-A960-4A9A-9BB5-EF47FD5A7A8E}" dt="2019-06-26T06:01:08.344" v="186" actId="20577"/>
          <ac:spMkLst>
            <pc:docMk/>
            <pc:sldMk cId="3339216122" sldId="928"/>
            <ac:spMk id="17" creationId="{7942F12D-06F3-4703-BAF4-765136C912B5}"/>
          </ac:spMkLst>
        </pc:spChg>
        <pc:spChg chg="mod">
          <ac:chgData name=" " userId="d97562fd-b189-437e-b91d-de7b81e9769e" providerId="ADAL" clId="{6C8009ED-A960-4A9A-9BB5-EF47FD5A7A8E}" dt="2019-06-26T06:01:22.787" v="197" actId="20577"/>
          <ac:spMkLst>
            <pc:docMk/>
            <pc:sldMk cId="3339216122" sldId="928"/>
            <ac:spMk id="30" creationId="{8ABEF348-D903-4626-B20C-12B29542564F}"/>
          </ac:spMkLst>
        </pc:spChg>
      </pc:sldChg>
      <pc:sldChg chg="addSp delSp modSp">
        <pc:chgData name=" " userId="d97562fd-b189-437e-b91d-de7b81e9769e" providerId="ADAL" clId="{6C8009ED-A960-4A9A-9BB5-EF47FD5A7A8E}" dt="2019-06-30T07:31:36.877" v="591" actId="478"/>
        <pc:sldMkLst>
          <pc:docMk/>
          <pc:sldMk cId="953541470" sldId="930"/>
        </pc:sldMkLst>
        <pc:spChg chg="mod">
          <ac:chgData name=" " userId="d97562fd-b189-437e-b91d-de7b81e9769e" providerId="ADAL" clId="{6C8009ED-A960-4A9A-9BB5-EF47FD5A7A8E}" dt="2019-06-30T07:30:13.099" v="568" actId="27636"/>
          <ac:spMkLst>
            <pc:docMk/>
            <pc:sldMk cId="953541470" sldId="930"/>
            <ac:spMk id="5" creationId="{D8CCD93D-AFF0-4AD2-9D9F-963E336FFF8D}"/>
          </ac:spMkLst>
        </pc:spChg>
        <pc:spChg chg="add del mod">
          <ac:chgData name=" " userId="d97562fd-b189-437e-b91d-de7b81e9769e" providerId="ADAL" clId="{6C8009ED-A960-4A9A-9BB5-EF47FD5A7A8E}" dt="2019-06-30T07:31:36.877" v="591" actId="478"/>
          <ac:spMkLst>
            <pc:docMk/>
            <pc:sldMk cId="953541470" sldId="930"/>
            <ac:spMk id="6" creationId="{4AABE66A-0B23-4680-BBBA-73E8ECB3497F}"/>
          </ac:spMkLst>
        </pc:spChg>
      </pc:sldChg>
      <pc:sldChg chg="addSp modSp add del">
        <pc:chgData name=" " userId="d97562fd-b189-437e-b91d-de7b81e9769e" providerId="ADAL" clId="{6C8009ED-A960-4A9A-9BB5-EF47FD5A7A8E}" dt="2019-07-01T17:35:32.135" v="597" actId="20577"/>
        <pc:sldMkLst>
          <pc:docMk/>
          <pc:sldMk cId="1902524033" sldId="937"/>
        </pc:sldMkLst>
        <pc:spChg chg="add mod">
          <ac:chgData name=" " userId="d97562fd-b189-437e-b91d-de7b81e9769e" providerId="ADAL" clId="{6C8009ED-A960-4A9A-9BB5-EF47FD5A7A8E}" dt="2019-06-26T06:03:27.290" v="402" actId="20577"/>
          <ac:spMkLst>
            <pc:docMk/>
            <pc:sldMk cId="1902524033" sldId="937"/>
            <ac:spMk id="5" creationId="{AA0A76AD-EA2F-45B8-BBDC-3EB17847D977}"/>
          </ac:spMkLst>
        </pc:spChg>
        <pc:spChg chg="mod">
          <ac:chgData name=" " userId="d97562fd-b189-437e-b91d-de7b81e9769e" providerId="ADAL" clId="{6C8009ED-A960-4A9A-9BB5-EF47FD5A7A8E}" dt="2019-07-01T17:35:32.135" v="597" actId="20577"/>
          <ac:spMkLst>
            <pc:docMk/>
            <pc:sldMk cId="1902524033" sldId="937"/>
            <ac:spMk id="6" creationId="{3FC4255B-8C71-4326-83E3-07EC48C04AEA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0A1DB-CCA9-4160-9636-515896BF96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46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0A1DB-CCA9-4160-9636-515896BF96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MUF SS19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 dirty="0"/>
              <a:t>Feature, Label, Data Set  and </a:t>
            </a:r>
            <a:r>
              <a:rPr lang="de-DE" dirty="0" err="1"/>
              <a:t>Prediction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Features Set, Label, Data Set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100B100-A7B2-443D-AE6A-2C4B0497AF20}"/>
              </a:ext>
            </a:extLst>
          </p:cNvPr>
          <p:cNvSpPr/>
          <p:nvPr/>
        </p:nvSpPr>
        <p:spPr>
          <a:xfrm>
            <a:off x="539555" y="1050625"/>
            <a:ext cx="7648645" cy="680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transform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input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result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set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, y)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pairs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where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vector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derived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from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input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)  and y a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number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result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13B59BC-2F38-42B2-B5F8-791F95F55F50}"/>
              </a:ext>
            </a:extLst>
          </p:cNvPr>
          <p:cNvCxnSpPr>
            <a:cxnSpLocks/>
          </p:cNvCxnSpPr>
          <p:nvPr/>
        </p:nvCxnSpPr>
        <p:spPr>
          <a:xfrm>
            <a:off x="4434430" y="1912847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BB1CBC6-EB82-40C1-8434-45ED72C53375}"/>
                  </a:ext>
                </a:extLst>
              </p:cNvPr>
              <p:cNvSpPr txBox="1"/>
              <p:nvPr/>
            </p:nvSpPr>
            <p:spPr>
              <a:xfrm>
                <a:off x="3997355" y="2368282"/>
                <a:ext cx="87684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0" dirty="0"/>
              </a:p>
              <a:p>
                <a:pPr algn="ctr"/>
                <a:r>
                  <a:rPr lang="de-DE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BB1CBC6-EB82-40C1-8434-45ED72C5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55" y="2368282"/>
                <a:ext cx="876843" cy="830997"/>
              </a:xfrm>
              <a:prstGeom prst="rect">
                <a:avLst/>
              </a:prstGeom>
              <a:blipFill>
                <a:blip r:embed="rId2"/>
                <a:stretch>
                  <a:fillRect l="-8333" r="-9028" b="-10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6E54F9D-226E-4130-93CB-039F0632A5B9}"/>
              </a:ext>
            </a:extLst>
          </p:cNvPr>
          <p:cNvCxnSpPr>
            <a:cxnSpLocks/>
          </p:cNvCxnSpPr>
          <p:nvPr/>
        </p:nvCxnSpPr>
        <p:spPr>
          <a:xfrm flipH="1" flipV="1">
            <a:off x="4874198" y="2564904"/>
            <a:ext cx="1276460" cy="29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34CE1D1-B297-4AFA-82DF-F6FF3DD0B63C}"/>
              </a:ext>
            </a:extLst>
          </p:cNvPr>
          <p:cNvSpPr txBox="1"/>
          <p:nvPr/>
        </p:nvSpPr>
        <p:spPr>
          <a:xfrm>
            <a:off x="6699626" y="260329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label</a:t>
            </a:r>
            <a:r>
              <a:rPr lang="de-DE" i="1" dirty="0"/>
              <a:t>“</a:t>
            </a:r>
          </a:p>
          <a:p>
            <a:r>
              <a:rPr lang="de-DE" i="1" dirty="0"/>
              <a:t>(</a:t>
            </a:r>
            <a:r>
              <a:rPr lang="de-DE" i="1" dirty="0" err="1"/>
              <a:t>the</a:t>
            </a:r>
            <a:r>
              <a:rPr lang="de-DE" i="1" dirty="0"/>
              <a:t> y </a:t>
            </a:r>
            <a:r>
              <a:rPr lang="de-DE" i="1" dirty="0" err="1"/>
              <a:t>value</a:t>
            </a:r>
            <a:r>
              <a:rPr lang="de-DE" i="1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42F12D-06F3-4703-BAF4-765136C912B5}"/>
              </a:ext>
            </a:extLst>
          </p:cNvPr>
          <p:cNvSpPr txBox="1"/>
          <p:nvPr/>
        </p:nvSpPr>
        <p:spPr>
          <a:xfrm>
            <a:off x="342441" y="2668664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„feature (</a:t>
            </a:r>
            <a:r>
              <a:rPr lang="de-DE" i="1" dirty="0" err="1"/>
              <a:t>vector</a:t>
            </a:r>
            <a:r>
              <a:rPr lang="de-DE" i="1" dirty="0"/>
              <a:t>)“ </a:t>
            </a:r>
          </a:p>
          <a:p>
            <a:pPr algn="ctr"/>
            <a:r>
              <a:rPr lang="de-DE" i="1" dirty="0"/>
              <a:t>(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vector</a:t>
            </a:r>
            <a:r>
              <a:rPr lang="de-DE" i="1" dirty="0"/>
              <a:t> x)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62FDF03-A906-475A-85BD-F4E620C354DD}"/>
              </a:ext>
            </a:extLst>
          </p:cNvPr>
          <p:cNvCxnSpPr>
            <a:cxnSpLocks/>
          </p:cNvCxnSpPr>
          <p:nvPr/>
        </p:nvCxnSpPr>
        <p:spPr>
          <a:xfrm flipV="1">
            <a:off x="2771800" y="2564904"/>
            <a:ext cx="1225555" cy="21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B2033C0-99DE-418F-985A-3EA5759F5A2E}"/>
              </a:ext>
            </a:extLst>
          </p:cNvPr>
          <p:cNvCxnSpPr>
            <a:cxnSpLocks/>
          </p:cNvCxnSpPr>
          <p:nvPr/>
        </p:nvCxnSpPr>
        <p:spPr>
          <a:xfrm>
            <a:off x="2771800" y="2962536"/>
            <a:ext cx="1225555" cy="154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E7C6372-917F-4479-A344-6DEF9D5255BD}"/>
              </a:ext>
            </a:extLst>
          </p:cNvPr>
          <p:cNvCxnSpPr>
            <a:cxnSpLocks/>
          </p:cNvCxnSpPr>
          <p:nvPr/>
        </p:nvCxnSpPr>
        <p:spPr>
          <a:xfrm flipH="1">
            <a:off x="4874198" y="2991828"/>
            <a:ext cx="1225555" cy="12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ABEF348-D903-4626-B20C-12B29542564F}"/>
                  </a:ext>
                </a:extLst>
              </p:cNvPr>
              <p:cNvSpPr txBox="1"/>
              <p:nvPr/>
            </p:nvSpPr>
            <p:spPr>
              <a:xfrm>
                <a:off x="511158" y="5117240"/>
                <a:ext cx="47755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</a:rPr>
                  <a:t>Note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</a:rPr>
                  <a:t>a </a:t>
                </a:r>
                <a:r>
                  <a:rPr lang="de-DE" dirty="0" err="1">
                    <a:latin typeface="Calibri" panose="020F0502020204030204" pitchFamily="34" charset="0"/>
                  </a:rPr>
                  <a:t>specific</a:t>
                </a:r>
                <a:r>
                  <a:rPr lang="de-DE" dirty="0">
                    <a:latin typeface="Calibri" panose="020F0502020204030204" pitchFamily="34" charset="0"/>
                  </a:rPr>
                  <a:t> feature </a:t>
                </a:r>
                <a:r>
                  <a:rPr lang="de-DE" dirty="0" err="1">
                    <a:latin typeface="Calibri" panose="020F0502020204030204" pitchFamily="34" charset="0"/>
                  </a:rPr>
                  <a:t>vector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</a:rPr>
                  <a:t>is</a:t>
                </a:r>
                <a:r>
                  <a:rPr lang="de-DE" dirty="0">
                    <a:latin typeface="Calibri" panose="020F0502020204030204" pitchFamily="34" charset="0"/>
                  </a:rPr>
                  <a:t> also </a:t>
                </a:r>
                <a:r>
                  <a:rPr lang="de-DE" dirty="0" err="1">
                    <a:latin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</a:rPr>
                  <a:t>example</a:t>
                </a:r>
                <a:endParaRPr lang="de-DE" i="1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</a:rPr>
                  <a:t>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</a:rPr>
                  <a:t>is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</a:rPr>
                  <a:t>labelled</a:t>
                </a:r>
                <a:r>
                  <a:rPr lang="de-DE" i="1" dirty="0">
                    <a:latin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</a:rPr>
                  <a:t>example</a:t>
                </a:r>
                <a:endParaRPr lang="de-DE" i="1" dirty="0">
                  <a:latin typeface="Calibri" panose="020F050202020403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ABEF348-D903-4626-B20C-12B29542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8" y="5117240"/>
                <a:ext cx="4775538" cy="1200329"/>
              </a:xfrm>
              <a:prstGeom prst="rect">
                <a:avLst/>
              </a:prstGeom>
              <a:blipFill>
                <a:blip r:embed="rId3"/>
                <a:stretch>
                  <a:fillRect l="-1149" t="-2538" r="-3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B254D96-D075-4D05-8D07-84396E80AD02}"/>
              </a:ext>
            </a:extLst>
          </p:cNvPr>
          <p:cNvSpPr/>
          <p:nvPr/>
        </p:nvSpPr>
        <p:spPr>
          <a:xfrm rot="5400000">
            <a:off x="4359006" y="3099899"/>
            <a:ext cx="212801" cy="936104"/>
          </a:xfrm>
          <a:prstGeom prst="rightBrace">
            <a:avLst>
              <a:gd name="adj1" fmla="val 406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6CC298-22A4-47A2-B396-830547ABFFE0}"/>
              </a:ext>
            </a:extLst>
          </p:cNvPr>
          <p:cNvSpPr txBox="1"/>
          <p:nvPr/>
        </p:nvSpPr>
        <p:spPr>
          <a:xfrm>
            <a:off x="2806594" y="3768254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labeled</a:t>
            </a:r>
            <a:r>
              <a:rPr lang="de-DE" i="1" dirty="0"/>
              <a:t> </a:t>
            </a:r>
            <a:r>
              <a:rPr lang="de-DE" i="1" dirty="0" err="1"/>
              <a:t>examples</a:t>
            </a:r>
            <a:r>
              <a:rPr lang="de-DE" i="1" dirty="0"/>
              <a:t>“</a:t>
            </a:r>
          </a:p>
          <a:p>
            <a:pPr algn="ctr"/>
            <a:r>
              <a:rPr lang="de-DE" i="1" dirty="0"/>
              <a:t>(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all (</a:t>
            </a:r>
            <a:r>
              <a:rPr lang="de-DE" i="1" dirty="0" err="1"/>
              <a:t>x,y</a:t>
            </a:r>
            <a:r>
              <a:rPr lang="de-DE" i="1" dirty="0"/>
              <a:t>)-</a:t>
            </a:r>
            <a:r>
              <a:rPr lang="de-DE" i="1" dirty="0" err="1"/>
              <a:t>pairs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92161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7FD2E-90B7-4DDE-AAB4-3725E96A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Prediction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D66BC-F936-4933-B447-E7955B42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EF193-0403-49E5-957C-F0909B3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8CCD93D-AFF0-4AD2-9D9F-963E336FFF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48245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Let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∈  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 be any feature </a:t>
                </a:r>
                <a:r>
                  <a:rPr lang="en-GB" dirty="0"/>
                  <a:t>vector </a:t>
                </a:r>
                <a:r>
                  <a:rPr lang="en-GB" noProof="0" dirty="0"/>
                  <a:t>and</a:t>
                </a:r>
              </a:p>
              <a:p>
                <a:endParaRPr lang="de-DE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rediction</m:t>
                    </m:r>
                    <m:r>
                      <a:rPr lang="en-GB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GB" noProof="0" dirty="0"/>
                  <a:t>a </a:t>
                </a:r>
                <a:r>
                  <a:rPr lang="en-GB" dirty="0"/>
                  <a:t>function</a:t>
                </a:r>
                <a:r>
                  <a:rPr lang="en-GB" noProof="0" dirty="0"/>
                  <a:t>.  Then the value </a:t>
                </a:r>
                <a:br>
                  <a:rPr lang="en-GB" noProof="0" dirty="0"/>
                </a:br>
                <a:endParaRPr lang="en-GB" noProof="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rediction</m:t>
                    </m:r>
                    <m:d>
                      <m:d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br>
                  <a:rPr lang="en-GB" noProof="0" dirty="0"/>
                </a:br>
                <a:r>
                  <a:rPr lang="en-GB" noProof="0" dirty="0"/>
                  <a:t>is called the </a:t>
                </a:r>
                <a:r>
                  <a:rPr lang="en-GB" i="1" u="sng" noProof="0" dirty="0"/>
                  <a:t>prediction of the feature </a:t>
                </a:r>
                <a:r>
                  <a:rPr lang="en-GB" i="1" u="sng" dirty="0"/>
                  <a:t>vector</a:t>
                </a:r>
                <a:r>
                  <a:rPr lang="en-GB" i="1" u="sng" noProof="0" dirty="0"/>
                  <a:t> x</a:t>
                </a:r>
                <a:r>
                  <a:rPr lang="en-GB" noProof="0" dirty="0"/>
                  <a:t>. (Sometimes also called </a:t>
                </a:r>
                <a:r>
                  <a:rPr lang="en-GB" i="1" noProof="0" dirty="0"/>
                  <a:t>inference </a:t>
                </a:r>
                <a:r>
                  <a:rPr lang="en-GB" noProof="0" dirty="0"/>
                  <a:t>of x). </a:t>
                </a:r>
                <a:r>
                  <a:rPr lang="de-DE" dirty="0" err="1"/>
                  <a:t>Usually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derived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never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</a:t>
                </a:r>
                <a:r>
                  <a:rPr lang="de-DE" dirty="0" err="1"/>
                  <a:t>seen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.  </a:t>
                </a:r>
              </a:p>
              <a:p>
                <a:endParaRPr lang="de-DE" dirty="0"/>
              </a:p>
              <a:p>
                <a:r>
                  <a:rPr lang="de-DE" dirty="0"/>
                  <a:t>For </a:t>
                </a:r>
                <a:r>
                  <a:rPr lang="de-DE" dirty="0" err="1"/>
                  <a:t>any</a:t>
                </a:r>
                <a:r>
                  <a:rPr lang="de-DE" dirty="0"/>
                  <a:t> pair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denote the prediction of x with y’</a:t>
                </a:r>
              </a:p>
              <a:p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prediction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noProof="0" dirty="0"/>
                  <a:t> </a:t>
                </a:r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8CCD93D-AFF0-4AD2-9D9F-963E336FF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4824536"/>
              </a:xfrm>
              <a:blipFill>
                <a:blip r:embed="rId3"/>
                <a:stretch>
                  <a:fillRect l="-693" t="-12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414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5B6F78-750C-4A69-BC2C-8874D243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Untertitel 4">
                <a:extLst>
                  <a:ext uri="{FF2B5EF4-FFF2-40B4-BE49-F238E27FC236}">
                    <a16:creationId xmlns:a16="http://schemas.microsoft.com/office/drawing/2014/main" id="{3FC4255B-8C71-4326-83E3-07EC48C04AE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23042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Let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∈  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 be a </a:t>
                </a:r>
                <a:r>
                  <a:rPr lang="en-GB" dirty="0"/>
                  <a:t>feature vector</a:t>
                </a:r>
                <a:r>
                  <a:rPr lang="en-GB" noProof="0" dirty="0"/>
                  <a:t>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rediction</m:t>
                    </m:r>
                    <m:r>
                      <a:rPr lang="en-GB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noProof="0" dirty="0"/>
                  <a:t>a linear function of the form</a:t>
                </a:r>
              </a:p>
              <a:p>
                <a:endParaRPr lang="de-DE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rediction</m:t>
                      </m:r>
                      <m:d>
                        <m:d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b="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de-DE" b="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noProof="0" dirty="0"/>
              </a:p>
              <a:p>
                <a:endParaRPr lang="en-GB" noProof="0" dirty="0"/>
              </a:p>
              <a:p>
                <a:r>
                  <a:rPr lang="en-GB" dirty="0"/>
                  <a:t>This is called a </a:t>
                </a:r>
                <a:r>
                  <a:rPr lang="en-GB" i="1" dirty="0"/>
                  <a:t>linear prediction function</a:t>
                </a:r>
                <a:r>
                  <a:rPr lang="en-GB" dirty="0"/>
                  <a:t>.</a:t>
                </a:r>
              </a:p>
              <a:p>
                <a:r>
                  <a:rPr lang="en-GB" noProof="0" dirty="0"/>
                  <a:t> </a:t>
                </a:r>
              </a:p>
            </p:txBody>
          </p:sp>
        </mc:Choice>
        <mc:Fallback>
          <p:sp>
            <p:nvSpPr>
              <p:cNvPr id="6" name="Untertitel 4">
                <a:extLst>
                  <a:ext uri="{FF2B5EF4-FFF2-40B4-BE49-F238E27FC236}">
                    <a16:creationId xmlns:a16="http://schemas.microsoft.com/office/drawing/2014/main" id="{3FC4255B-8C71-4326-83E3-07EC48C04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2304256"/>
              </a:xfrm>
              <a:blipFill>
                <a:blip r:embed="rId3"/>
                <a:stretch>
                  <a:fillRect l="-693" t="-2646" r="-12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9B8CAD6-C925-457F-BFBE-A91887C32B81}"/>
                  </a:ext>
                </a:extLst>
              </p:cNvPr>
              <p:cNvSpPr txBox="1"/>
              <p:nvPr/>
            </p:nvSpPr>
            <p:spPr>
              <a:xfrm>
                <a:off x="182216" y="3933056"/>
                <a:ext cx="37896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u="sng" dirty="0">
                    <a:latin typeface="Calibri" panose="020F0502020204030204" pitchFamily="34" charset="0"/>
                    <a:cs typeface="Arial" pitchFamily="34" charset="0"/>
                  </a:rPr>
                  <a:t>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bias</a:t>
                </a:r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9B8CAD6-C925-457F-BFBE-A91887C32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6" y="3933056"/>
                <a:ext cx="3789627" cy="954107"/>
              </a:xfrm>
              <a:prstGeom prst="rect">
                <a:avLst/>
              </a:prstGeom>
              <a:blipFill>
                <a:blip r:embed="rId4"/>
                <a:stretch>
                  <a:fillRect l="-1768" t="-3185" r="-322" b="-8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AA0A76AD-EA2F-45B8-BBDC-3EB17847D977}"/>
              </a:ext>
            </a:extLst>
          </p:cNvPr>
          <p:cNvSpPr txBox="1"/>
          <p:nvPr/>
        </p:nvSpPr>
        <p:spPr>
          <a:xfrm>
            <a:off x="251520" y="5229200"/>
            <a:ext cx="78086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latin typeface="Calibri" panose="020F0502020204030204" pitchFamily="34" charset="0"/>
                <a:cs typeface="Arial" pitchFamily="34" charset="0"/>
              </a:rPr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linear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fully </a:t>
            </a:r>
            <a:r>
              <a:rPr lang="de-DE" dirty="0" err="1"/>
              <a:t>defined</a:t>
            </a:r>
            <a:r>
              <a:rPr lang="de-DE" dirty="0"/>
              <a:t> by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5240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Bildschirmpräsentation (4:3)</PresentationFormat>
  <Paragraphs>45</Paragraphs>
  <Slides>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Larissa</vt:lpstr>
      <vt:lpstr>MUF SS19</vt:lpstr>
      <vt:lpstr>Features Set, Label, Data Set</vt:lpstr>
      <vt:lpstr>Prediction</vt:lpstr>
      <vt:lpstr>Linear functions as prediction functions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Dr. Dieter Greipl</cp:lastModifiedBy>
  <cp:revision>826</cp:revision>
  <cp:lastPrinted>2019-06-25T11:26:41Z</cp:lastPrinted>
  <dcterms:created xsi:type="dcterms:W3CDTF">2012-07-04T19:43:59Z</dcterms:created>
  <dcterms:modified xsi:type="dcterms:W3CDTF">2019-07-01T17:35:36Z</dcterms:modified>
</cp:coreProperties>
</file>