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15" r:id="rId2"/>
    <p:sldId id="938" r:id="rId3"/>
    <p:sldId id="939" r:id="rId4"/>
    <p:sldId id="943" r:id="rId5"/>
    <p:sldId id="940" r:id="rId6"/>
    <p:sldId id="941" r:id="rId7"/>
    <p:sldId id="942" r:id="rId8"/>
    <p:sldId id="944" r:id="rId9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FC741-4996-47FE-AD46-1966153EACFD}" v="216" dt="2019-06-30T08:45:2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2127" autoAdjust="0"/>
  </p:normalViewPr>
  <p:slideViewPr>
    <p:cSldViewPr showGuides="1">
      <p:cViewPr varScale="1">
        <p:scale>
          <a:sx n="78" d="100"/>
          <a:sy n="78" d="100"/>
        </p:scale>
        <p:origin x="1395" y="4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BD4AA30F-6C43-4787-AF83-6748068ED154}" dt="2019-06-30T07:26:01.314" v="6622" actId="114"/>
        <pc:sldMkLst>
          <pc:docMk/>
          <pc:sldMk cId="2151608421" sldId="938"/>
        </pc:sldMkLst>
        <pc:spChg chg="add mod">
          <ac:chgData name=" " userId="d97562fd-b189-437e-b91d-de7b81e9769e" providerId="ADAL" clId="{BD4AA30F-6C43-4787-AF83-6748068ED154}" dt="2019-06-25T11:23:17.999" v="5710" actId="14100"/>
          <ac:spMkLst>
            <pc:docMk/>
            <pc:sldMk cId="2151608421" sldId="938"/>
            <ac:spMk id="2" creationId="{734B0BE4-FE56-421B-8713-171662C02B7A}"/>
          </ac:spMkLst>
        </pc:spChg>
        <pc:spChg chg="add mod">
          <ac:chgData name=" " userId="d97562fd-b189-437e-b91d-de7b81e9769e" providerId="ADAL" clId="{BD4AA30F-6C43-4787-AF83-6748068ED154}" dt="2019-06-30T07:24:44.998" v="6621" actId="20577"/>
          <ac:spMkLst>
            <pc:docMk/>
            <pc:sldMk cId="2151608421" sldId="938"/>
            <ac:spMk id="3" creationId="{0FCA3490-6D5E-4DB4-A7DA-2AEBDFC71783}"/>
          </ac:spMkLst>
        </pc:spChg>
        <pc:spChg chg="mod">
          <ac:chgData name=" " userId="d97562fd-b189-437e-b91d-de7b81e9769e" providerId="ADAL" clId="{BD4AA30F-6C43-4787-AF83-6748068ED154}" dt="2019-06-25T11:19:14.442" v="5431" actId="114"/>
          <ac:spMkLst>
            <pc:docMk/>
            <pc:sldMk cId="2151608421" sldId="938"/>
            <ac:spMk id="4" creationId="{8B5B6F78-750C-4A69-BC2C-8874D24399FC}"/>
          </ac:spMkLst>
        </pc:spChg>
        <pc:spChg chg="mod">
          <ac:chgData name=" " userId="d97562fd-b189-437e-b91d-de7b81e9769e" providerId="ADAL" clId="{BD4AA30F-6C43-4787-AF83-6748068ED154}" dt="2019-06-30T07:26:01.314" v="6622" actId="114"/>
          <ac:spMkLst>
            <pc:docMk/>
            <pc:sldMk cId="2151608421" sldId="938"/>
            <ac:spMk id="6" creationId="{3FC4255B-8C71-4326-83E3-07EC48C04AEA}"/>
          </ac:spMkLst>
        </pc:spChg>
        <pc:spChg chg="del">
          <ac:chgData name=" " userId="d97562fd-b189-437e-b91d-de7b81e9769e" providerId="ADAL" clId="{BD4AA30F-6C43-4787-AF83-6748068ED154}" dt="2019-06-25T11:23:27.063" v="5711" actId="478"/>
          <ac:spMkLst>
            <pc:docMk/>
            <pc:sldMk cId="2151608421" sldId="938"/>
            <ac:spMk id="7" creationId="{79B8CAD6-C925-457F-BFBE-A91887C32B81}"/>
          </ac:spMkLst>
        </pc:spChg>
      </pc:sldChg>
      <pc:sldChg chg="addSp delSp modSp add">
        <pc:chgData name=" " userId="d97562fd-b189-437e-b91d-de7b81e9769e" providerId="ADAL" clId="{BD4AA30F-6C43-4787-AF83-6748068ED154}" dt="2019-06-26T09:24:57.245" v="6620" actId="20577"/>
        <pc:sldMkLst>
          <pc:docMk/>
          <pc:sldMk cId="281640857" sldId="939"/>
        </pc:sldMkLst>
        <pc:spChg chg="del">
          <ac:chgData name=" " userId="d97562fd-b189-437e-b91d-de7b81e9769e" providerId="ADAL" clId="{BD4AA30F-6C43-4787-AF83-6748068ED154}" dt="2019-06-25T11:25:34.576" v="5736" actId="478"/>
          <ac:spMkLst>
            <pc:docMk/>
            <pc:sldMk cId="281640857" sldId="939"/>
            <ac:spMk id="2" creationId="{734B0BE4-FE56-421B-8713-171662C02B7A}"/>
          </ac:spMkLst>
        </pc:spChg>
        <pc:spChg chg="mod">
          <ac:chgData name=" " userId="d97562fd-b189-437e-b91d-de7b81e9769e" providerId="ADAL" clId="{BD4AA30F-6C43-4787-AF83-6748068ED154}" dt="2019-06-26T09:24:57.245" v="6620" actId="20577"/>
          <ac:spMkLst>
            <pc:docMk/>
            <pc:sldMk cId="281640857" sldId="939"/>
            <ac:spMk id="4" creationId="{8B5B6F78-750C-4A69-BC2C-8874D24399FC}"/>
          </ac:spMkLst>
        </pc:spChg>
        <pc:spChg chg="add del mod">
          <ac:chgData name=" " userId="d97562fd-b189-437e-b91d-de7b81e9769e" providerId="ADAL" clId="{BD4AA30F-6C43-4787-AF83-6748068ED154}" dt="2019-06-25T11:25:38.072" v="5737" actId="478"/>
          <ac:spMkLst>
            <pc:docMk/>
            <pc:sldMk cId="281640857" sldId="939"/>
            <ac:spMk id="5" creationId="{2DD68522-75CE-4D8A-A169-7588A16B30CC}"/>
          </ac:spMkLst>
        </pc:spChg>
        <pc:spChg chg="del">
          <ac:chgData name=" " userId="d97562fd-b189-437e-b91d-de7b81e9769e" providerId="ADAL" clId="{BD4AA30F-6C43-4787-AF83-6748068ED154}" dt="2019-06-25T11:25:34.576" v="5736" actId="478"/>
          <ac:spMkLst>
            <pc:docMk/>
            <pc:sldMk cId="281640857" sldId="939"/>
            <ac:spMk id="6" creationId="{3FC4255B-8C71-4326-83E3-07EC48C04AEA}"/>
          </ac:spMkLst>
        </pc:spChg>
        <pc:picChg chg="add del mod">
          <ac:chgData name=" " userId="d97562fd-b189-437e-b91d-de7b81e9769e" providerId="ADAL" clId="{BD4AA30F-6C43-4787-AF83-6748068ED154}" dt="2019-06-25T11:26:20.135" v="5740" actId="478"/>
          <ac:picMkLst>
            <pc:docMk/>
            <pc:sldMk cId="281640857" sldId="939"/>
            <ac:picMk id="7" creationId="{8A48EB98-5E36-461E-B006-95D69FC8BD7F}"/>
          </ac:picMkLst>
        </pc:picChg>
        <pc:picChg chg="add">
          <ac:chgData name=" " userId="d97562fd-b189-437e-b91d-de7b81e9769e" providerId="ADAL" clId="{BD4AA30F-6C43-4787-AF83-6748068ED154}" dt="2019-06-25T11:26:20.802" v="5741"/>
          <ac:picMkLst>
            <pc:docMk/>
            <pc:sldMk cId="281640857" sldId="939"/>
            <ac:picMk id="8" creationId="{4E352120-167B-4414-A7EC-58BEE6CEF4BE}"/>
          </ac:picMkLst>
        </pc:picChg>
      </pc:sldChg>
      <pc:sldChg chg="modSp add del">
        <pc:chgData name=" " userId="d97562fd-b189-437e-b91d-de7b81e9769e" providerId="ADAL" clId="{BD4AA30F-6C43-4787-AF83-6748068ED154}" dt="2019-06-25T11:56:46.723" v="6285" actId="2696"/>
        <pc:sldMkLst>
          <pc:docMk/>
          <pc:sldMk cId="1778340437" sldId="940"/>
        </pc:sldMkLst>
        <pc:spChg chg="mod">
          <ac:chgData name=" " userId="d97562fd-b189-437e-b91d-de7b81e9769e" providerId="ADAL" clId="{BD4AA30F-6C43-4787-AF83-6748068ED154}" dt="2019-06-25T11:53:51.510" v="6070" actId="20577"/>
          <ac:spMkLst>
            <pc:docMk/>
            <pc:sldMk cId="1778340437" sldId="940"/>
            <ac:spMk id="2" creationId="{90E24465-A2BC-48D0-9CFE-B392183A07D5}"/>
          </ac:spMkLst>
        </pc:spChg>
        <pc:spChg chg="mod">
          <ac:chgData name=" " userId="d97562fd-b189-437e-b91d-de7b81e9769e" providerId="ADAL" clId="{BD4AA30F-6C43-4787-AF83-6748068ED154}" dt="2019-06-25T11:55:19.431" v="6283" actId="114"/>
          <ac:spMkLst>
            <pc:docMk/>
            <pc:sldMk cId="1778340437" sldId="940"/>
            <ac:spMk id="5" creationId="{D2DE0EB8-34B0-4889-8C3E-1221B46A661C}"/>
          </ac:spMkLst>
        </pc:spChg>
      </pc:sldChg>
      <pc:sldChg chg="addSp delSp modSp add">
        <pc:chgData name=" " userId="d97562fd-b189-437e-b91d-de7b81e9769e" providerId="ADAL" clId="{BD4AA30F-6C43-4787-AF83-6748068ED154}" dt="2019-06-25T12:23:05.708" v="6540" actId="403"/>
        <pc:sldMkLst>
          <pc:docMk/>
          <pc:sldMk cId="1058997435" sldId="941"/>
        </pc:sldMkLst>
        <pc:spChg chg="mod">
          <ac:chgData name=" " userId="d97562fd-b189-437e-b91d-de7b81e9769e" providerId="ADAL" clId="{BD4AA30F-6C43-4787-AF83-6748068ED154}" dt="2019-06-25T11:58:00.278" v="6348" actId="114"/>
          <ac:spMkLst>
            <pc:docMk/>
            <pc:sldMk cId="1058997435" sldId="941"/>
            <ac:spMk id="2" creationId="{90E24465-A2BC-48D0-9CFE-B392183A07D5}"/>
          </ac:spMkLst>
        </pc:spChg>
        <pc:spChg chg="del">
          <ac:chgData name=" " userId="d97562fd-b189-437e-b91d-de7b81e9769e" providerId="ADAL" clId="{BD4AA30F-6C43-4787-AF83-6748068ED154}" dt="2019-06-25T11:57:22.010" v="6309" actId="478"/>
          <ac:spMkLst>
            <pc:docMk/>
            <pc:sldMk cId="1058997435" sldId="941"/>
            <ac:spMk id="5" creationId="{D2DE0EB8-34B0-4889-8C3E-1221B46A661C}"/>
          </ac:spMkLst>
        </pc:spChg>
        <pc:spChg chg="add del mod">
          <ac:chgData name=" " userId="d97562fd-b189-437e-b91d-de7b81e9769e" providerId="ADAL" clId="{BD4AA30F-6C43-4787-AF83-6748068ED154}" dt="2019-06-25T12:19:33.340" v="6389" actId="478"/>
          <ac:spMkLst>
            <pc:docMk/>
            <pc:sldMk cId="1058997435" sldId="941"/>
            <ac:spMk id="7" creationId="{DCD45A44-8FCE-4255-BFFD-930649386E4D}"/>
          </ac:spMkLst>
        </pc:spChg>
        <pc:spChg chg="add mod">
          <ac:chgData name=" " userId="d97562fd-b189-437e-b91d-de7b81e9769e" providerId="ADAL" clId="{BD4AA30F-6C43-4787-AF83-6748068ED154}" dt="2019-06-25T12:22:19.189" v="6510" actId="1076"/>
          <ac:spMkLst>
            <pc:docMk/>
            <pc:sldMk cId="1058997435" sldId="941"/>
            <ac:spMk id="8" creationId="{4505ABA8-FC08-4479-ADA3-4AF3D7DC3028}"/>
          </ac:spMkLst>
        </pc:spChg>
        <pc:spChg chg="add mod">
          <ac:chgData name=" " userId="d97562fd-b189-437e-b91d-de7b81e9769e" providerId="ADAL" clId="{BD4AA30F-6C43-4787-AF83-6748068ED154}" dt="2019-06-25T12:22:13.666" v="6508" actId="1076"/>
          <ac:spMkLst>
            <pc:docMk/>
            <pc:sldMk cId="1058997435" sldId="941"/>
            <ac:spMk id="9" creationId="{6534056F-968D-4FA7-B6D0-BE7C3E16EAEB}"/>
          </ac:spMkLst>
        </pc:spChg>
        <pc:spChg chg="add mod">
          <ac:chgData name=" " userId="d97562fd-b189-437e-b91d-de7b81e9769e" providerId="ADAL" clId="{BD4AA30F-6C43-4787-AF83-6748068ED154}" dt="2019-06-25T12:19:43.276" v="6408" actId="404"/>
          <ac:spMkLst>
            <pc:docMk/>
            <pc:sldMk cId="1058997435" sldId="941"/>
            <ac:spMk id="17" creationId="{12D79119-B7B0-400B-87C0-88F3A9A3B8C3}"/>
          </ac:spMkLst>
        </pc:spChg>
        <pc:spChg chg="add del mod">
          <ac:chgData name=" " userId="d97562fd-b189-437e-b91d-de7b81e9769e" providerId="ADAL" clId="{BD4AA30F-6C43-4787-AF83-6748068ED154}" dt="2019-06-25T12:19:57.043" v="6410" actId="478"/>
          <ac:spMkLst>
            <pc:docMk/>
            <pc:sldMk cId="1058997435" sldId="941"/>
            <ac:spMk id="18" creationId="{92BFF940-08AA-49CF-90D9-1B950134D093}"/>
          </ac:spMkLst>
        </pc:spChg>
        <pc:spChg chg="add mod">
          <ac:chgData name=" " userId="d97562fd-b189-437e-b91d-de7b81e9769e" providerId="ADAL" clId="{BD4AA30F-6C43-4787-AF83-6748068ED154}" dt="2019-06-25T12:23:05.708" v="6540" actId="403"/>
          <ac:spMkLst>
            <pc:docMk/>
            <pc:sldMk cId="1058997435" sldId="941"/>
            <ac:spMk id="19" creationId="{7F6E623F-84C4-4C7A-9730-597A317D0D8D}"/>
          </ac:spMkLst>
        </pc:spChg>
        <pc:spChg chg="add mod">
          <ac:chgData name=" " userId="d97562fd-b189-437e-b91d-de7b81e9769e" providerId="ADAL" clId="{BD4AA30F-6C43-4787-AF83-6748068ED154}" dt="2019-06-25T12:22:30.266" v="6512" actId="1076"/>
          <ac:spMkLst>
            <pc:docMk/>
            <pc:sldMk cId="1058997435" sldId="941"/>
            <ac:spMk id="20" creationId="{CDB99B95-9A3C-4BD3-8EE9-4440DD8CEB33}"/>
          </ac:spMkLst>
        </pc:spChg>
        <pc:spChg chg="add mod">
          <ac:chgData name=" " userId="d97562fd-b189-437e-b91d-de7b81e9769e" providerId="ADAL" clId="{BD4AA30F-6C43-4787-AF83-6748068ED154}" dt="2019-06-25T12:22:51.105" v="6519" actId="14100"/>
          <ac:spMkLst>
            <pc:docMk/>
            <pc:sldMk cId="1058997435" sldId="941"/>
            <ac:spMk id="23" creationId="{42E41174-18C6-4F21-A763-009A8021329B}"/>
          </ac:spMkLst>
        </pc:spChg>
        <pc:cxnChg chg="add mod">
          <ac:chgData name=" " userId="d97562fd-b189-437e-b91d-de7b81e9769e" providerId="ADAL" clId="{BD4AA30F-6C43-4787-AF83-6748068ED154}" dt="2019-06-25T12:22:19.189" v="6510" actId="1076"/>
          <ac:cxnSpMkLst>
            <pc:docMk/>
            <pc:sldMk cId="1058997435" sldId="941"/>
            <ac:cxnSpMk id="11" creationId="{A1E11944-620B-4618-8B5E-722511AE341F}"/>
          </ac:cxnSpMkLst>
        </pc:cxnChg>
        <pc:cxnChg chg="add mod">
          <ac:chgData name=" " userId="d97562fd-b189-437e-b91d-de7b81e9769e" providerId="ADAL" clId="{BD4AA30F-6C43-4787-AF83-6748068ED154}" dt="2019-06-25T12:22:37.259" v="6514" actId="14100"/>
          <ac:cxnSpMkLst>
            <pc:docMk/>
            <pc:sldMk cId="1058997435" sldId="941"/>
            <ac:cxnSpMk id="13" creationId="{4A5ECE15-B08C-4AE0-9D89-6856F6217592}"/>
          </ac:cxnSpMkLst>
        </pc:cxnChg>
        <pc:cxnChg chg="add mod">
          <ac:chgData name=" " userId="d97562fd-b189-437e-b91d-de7b81e9769e" providerId="ADAL" clId="{BD4AA30F-6C43-4787-AF83-6748068ED154}" dt="2019-06-25T12:22:34.516" v="6513" actId="14100"/>
          <ac:cxnSpMkLst>
            <pc:docMk/>
            <pc:sldMk cId="1058997435" sldId="941"/>
            <ac:cxnSpMk id="22" creationId="{501D127B-87C3-47C7-B59B-2B0809BFC490}"/>
          </ac:cxnSpMkLst>
        </pc:cxnChg>
        <pc:cxnChg chg="add mod">
          <ac:chgData name=" " userId="d97562fd-b189-437e-b91d-de7b81e9769e" providerId="ADAL" clId="{BD4AA30F-6C43-4787-AF83-6748068ED154}" dt="2019-06-25T12:22:49.266" v="6518" actId="14100"/>
          <ac:cxnSpMkLst>
            <pc:docMk/>
            <pc:sldMk cId="1058997435" sldId="941"/>
            <ac:cxnSpMk id="25" creationId="{A0572528-C2EB-4920-8705-9463F17E3275}"/>
          </ac:cxnSpMkLst>
        </pc:cxnChg>
        <pc:cxnChg chg="add mod">
          <ac:chgData name=" " userId="d97562fd-b189-437e-b91d-de7b81e9769e" providerId="ADAL" clId="{BD4AA30F-6C43-4787-AF83-6748068ED154}" dt="2019-06-25T12:22:49.266" v="6518" actId="14100"/>
          <ac:cxnSpMkLst>
            <pc:docMk/>
            <pc:sldMk cId="1058997435" sldId="941"/>
            <ac:cxnSpMk id="34" creationId="{77BA746E-24D7-439F-808F-AC04D1CE4A3E}"/>
          </ac:cxnSpMkLst>
        </pc:cxnChg>
      </pc:sldChg>
      <pc:sldChg chg="modSp add">
        <pc:chgData name=" " userId="d97562fd-b189-437e-b91d-de7b81e9769e" providerId="ADAL" clId="{BD4AA30F-6C43-4787-AF83-6748068ED154}" dt="2019-06-30T07:26:53.579" v="6718" actId="20577"/>
        <pc:sldMkLst>
          <pc:docMk/>
          <pc:sldMk cId="3780085832" sldId="942"/>
        </pc:sldMkLst>
        <pc:spChg chg="mod">
          <ac:chgData name=" " userId="d97562fd-b189-437e-b91d-de7b81e9769e" providerId="ADAL" clId="{BD4AA30F-6C43-4787-AF83-6748068ED154}" dt="2019-06-30T07:26:15.113" v="6628" actId="20577"/>
          <ac:spMkLst>
            <pc:docMk/>
            <pc:sldMk cId="3780085832" sldId="942"/>
            <ac:spMk id="2" creationId="{A3D9A9DF-E3F9-4119-858D-D114925FDDB5}"/>
          </ac:spMkLst>
        </pc:spChg>
        <pc:spChg chg="mod">
          <ac:chgData name=" " userId="d97562fd-b189-437e-b91d-de7b81e9769e" providerId="ADAL" clId="{BD4AA30F-6C43-4787-AF83-6748068ED154}" dt="2019-06-30T07:26:53.579" v="6718" actId="20577"/>
          <ac:spMkLst>
            <pc:docMk/>
            <pc:sldMk cId="3780085832" sldId="942"/>
            <ac:spMk id="5" creationId="{3B289951-F0A4-43B2-BEC1-F3B1EA055DDF}"/>
          </ac:spMkLst>
        </pc:spChg>
      </pc:sldChg>
    </pc:docChg>
  </pc:docChgLst>
  <pc:docChgLst>
    <pc:chgData name=" " userId="d97562fd-b189-437e-b91d-de7b81e9769e" providerId="ADAL" clId="{7A7FC741-4996-47FE-AD46-1966153EACFD}"/>
    <pc:docChg chg="undo custSel addSld modSld">
      <pc:chgData name=" " userId="d97562fd-b189-437e-b91d-de7b81e9769e" providerId="ADAL" clId="{7A7FC741-4996-47FE-AD46-1966153EACFD}" dt="2019-07-02T11:43:55.743" v="1031" actId="20577"/>
      <pc:docMkLst>
        <pc:docMk/>
      </pc:docMkLst>
      <pc:sldChg chg="modSp">
        <pc:chgData name=" " userId="d97562fd-b189-437e-b91d-de7b81e9769e" providerId="ADAL" clId="{7A7FC741-4996-47FE-AD46-1966153EACFD}" dt="2019-07-02T11:43:55.743" v="1031" actId="20577"/>
        <pc:sldMkLst>
          <pc:docMk/>
          <pc:sldMk cId="1778340437" sldId="940"/>
        </pc:sldMkLst>
        <pc:spChg chg="mod">
          <ac:chgData name=" " userId="d97562fd-b189-437e-b91d-de7b81e9769e" providerId="ADAL" clId="{7A7FC741-4996-47FE-AD46-1966153EACFD}" dt="2019-07-02T11:43:55.743" v="1031" actId="20577"/>
          <ac:spMkLst>
            <pc:docMk/>
            <pc:sldMk cId="1778340437" sldId="940"/>
            <ac:spMk id="5" creationId="{D2DE0EB8-34B0-4889-8C3E-1221B46A661C}"/>
          </ac:spMkLst>
        </pc:spChg>
      </pc:sldChg>
      <pc:sldChg chg="modSp">
        <pc:chgData name=" " userId="d97562fd-b189-437e-b91d-de7b81e9769e" providerId="ADAL" clId="{7A7FC741-4996-47FE-AD46-1966153EACFD}" dt="2019-06-30T08:00:49.663" v="808" actId="20577"/>
        <pc:sldMkLst>
          <pc:docMk/>
          <pc:sldMk cId="1058997435" sldId="941"/>
        </pc:sldMkLst>
        <pc:spChg chg="mod">
          <ac:chgData name=" " userId="d97562fd-b189-437e-b91d-de7b81e9769e" providerId="ADAL" clId="{7A7FC741-4996-47FE-AD46-1966153EACFD}" dt="2019-06-30T08:00:49.663" v="808" actId="20577"/>
          <ac:spMkLst>
            <pc:docMk/>
            <pc:sldMk cId="1058997435" sldId="941"/>
            <ac:spMk id="17" creationId="{12D79119-B7B0-400B-87C0-88F3A9A3B8C3}"/>
          </ac:spMkLst>
        </pc:spChg>
      </pc:sldChg>
      <pc:sldChg chg="modSp add">
        <pc:chgData name=" " userId="d97562fd-b189-437e-b91d-de7b81e9769e" providerId="ADAL" clId="{7A7FC741-4996-47FE-AD46-1966153EACFD}" dt="2019-06-30T07:56:56.669" v="624" actId="20577"/>
        <pc:sldMkLst>
          <pc:docMk/>
          <pc:sldMk cId="402767047" sldId="943"/>
        </pc:sldMkLst>
        <pc:spChg chg="mod">
          <ac:chgData name=" " userId="d97562fd-b189-437e-b91d-de7b81e9769e" providerId="ADAL" clId="{7A7FC741-4996-47FE-AD46-1966153EACFD}" dt="2019-06-30T07:43:44.119" v="10" actId="20577"/>
          <ac:spMkLst>
            <pc:docMk/>
            <pc:sldMk cId="402767047" sldId="943"/>
            <ac:spMk id="2" creationId="{E02302B0-C715-4676-8696-4F7FD8236C6F}"/>
          </ac:spMkLst>
        </pc:spChg>
        <pc:spChg chg="mod">
          <ac:chgData name=" " userId="d97562fd-b189-437e-b91d-de7b81e9769e" providerId="ADAL" clId="{7A7FC741-4996-47FE-AD46-1966153EACFD}" dt="2019-06-30T07:56:56.669" v="624" actId="20577"/>
          <ac:spMkLst>
            <pc:docMk/>
            <pc:sldMk cId="402767047" sldId="943"/>
            <ac:spMk id="5" creationId="{191101FB-0891-46DF-9357-42A364AECD9A}"/>
          </ac:spMkLst>
        </pc:spChg>
      </pc:sldChg>
      <pc:sldChg chg="addSp delSp modSp add">
        <pc:chgData name=" " userId="d97562fd-b189-437e-b91d-de7b81e9769e" providerId="ADAL" clId="{7A7FC741-4996-47FE-AD46-1966153EACFD}" dt="2019-06-30T08:45:31.678" v="1030" actId="14100"/>
        <pc:sldMkLst>
          <pc:docMk/>
          <pc:sldMk cId="3695133524" sldId="944"/>
        </pc:sldMkLst>
        <pc:spChg chg="mod">
          <ac:chgData name=" " userId="d97562fd-b189-437e-b91d-de7b81e9769e" providerId="ADAL" clId="{7A7FC741-4996-47FE-AD46-1966153EACFD}" dt="2019-06-30T08:40:55.451" v="872" actId="20577"/>
          <ac:spMkLst>
            <pc:docMk/>
            <pc:sldMk cId="3695133524" sldId="944"/>
            <ac:spMk id="2" creationId="{6D7DEFBF-FA11-411E-87CA-55B3FD73E504}"/>
          </ac:spMkLst>
        </pc:spChg>
        <pc:spChg chg="del">
          <ac:chgData name=" " userId="d97562fd-b189-437e-b91d-de7b81e9769e" providerId="ADAL" clId="{7A7FC741-4996-47FE-AD46-1966153EACFD}" dt="2019-06-30T08:40:58.387" v="873" actId="478"/>
          <ac:spMkLst>
            <pc:docMk/>
            <pc:sldMk cId="3695133524" sldId="944"/>
            <ac:spMk id="5" creationId="{031AD9D5-1CF1-4B8F-8C58-8C51D72E17C9}"/>
          </ac:spMkLst>
        </pc:spChg>
        <pc:spChg chg="add del mod">
          <ac:chgData name=" " userId="d97562fd-b189-437e-b91d-de7b81e9769e" providerId="ADAL" clId="{7A7FC741-4996-47FE-AD46-1966153EACFD}" dt="2019-06-30T08:41:04.515" v="875" actId="478"/>
          <ac:spMkLst>
            <pc:docMk/>
            <pc:sldMk cId="3695133524" sldId="944"/>
            <ac:spMk id="6" creationId="{4524F167-AEE5-4710-833D-D51B4CDB2589}"/>
          </ac:spMkLst>
        </pc:spChg>
        <pc:spChg chg="add mod">
          <ac:chgData name=" " userId="d97562fd-b189-437e-b91d-de7b81e9769e" providerId="ADAL" clId="{7A7FC741-4996-47FE-AD46-1966153EACFD}" dt="2019-06-30T08:44:30.904" v="990" actId="1076"/>
          <ac:spMkLst>
            <pc:docMk/>
            <pc:sldMk cId="3695133524" sldId="944"/>
            <ac:spMk id="7" creationId="{FBF37E1F-4CED-476D-9DD4-DEBD8FCC4B23}"/>
          </ac:spMkLst>
        </pc:spChg>
        <pc:spChg chg="add del mod">
          <ac:chgData name=" " userId="d97562fd-b189-437e-b91d-de7b81e9769e" providerId="ADAL" clId="{7A7FC741-4996-47FE-AD46-1966153EACFD}" dt="2019-06-30T08:44:38.506" v="991"/>
          <ac:spMkLst>
            <pc:docMk/>
            <pc:sldMk cId="3695133524" sldId="944"/>
            <ac:spMk id="8" creationId="{99A43F36-FF95-46E0-AE91-49DEA1C03B67}"/>
          </ac:spMkLst>
        </pc:spChg>
        <pc:spChg chg="add mod">
          <ac:chgData name=" " userId="d97562fd-b189-437e-b91d-de7b81e9769e" providerId="ADAL" clId="{7A7FC741-4996-47FE-AD46-1966153EACFD}" dt="2019-06-30T08:44:30.904" v="990" actId="1076"/>
          <ac:spMkLst>
            <pc:docMk/>
            <pc:sldMk cId="3695133524" sldId="944"/>
            <ac:spMk id="9" creationId="{1C02DCBF-43E7-402A-955C-4DEFF31849F7}"/>
          </ac:spMkLst>
        </pc:spChg>
        <pc:spChg chg="add mod">
          <ac:chgData name=" " userId="d97562fd-b189-437e-b91d-de7b81e9769e" providerId="ADAL" clId="{7A7FC741-4996-47FE-AD46-1966153EACFD}" dt="2019-06-30T08:44:30.904" v="990" actId="1076"/>
          <ac:spMkLst>
            <pc:docMk/>
            <pc:sldMk cId="3695133524" sldId="944"/>
            <ac:spMk id="19" creationId="{5482E7E3-57C4-4629-A61C-CA000FEFAA39}"/>
          </ac:spMkLst>
        </pc:spChg>
        <pc:spChg chg="add mod">
          <ac:chgData name=" " userId="d97562fd-b189-437e-b91d-de7b81e9769e" providerId="ADAL" clId="{7A7FC741-4996-47FE-AD46-1966153EACFD}" dt="2019-06-30T08:44:30.904" v="990" actId="1076"/>
          <ac:spMkLst>
            <pc:docMk/>
            <pc:sldMk cId="3695133524" sldId="944"/>
            <ac:spMk id="20" creationId="{C1608447-026B-4D3B-9E3C-98717EFBAB34}"/>
          </ac:spMkLst>
        </pc:spChg>
        <pc:spChg chg="add mod">
          <ac:chgData name=" " userId="d97562fd-b189-437e-b91d-de7b81e9769e" providerId="ADAL" clId="{7A7FC741-4996-47FE-AD46-1966153EACFD}" dt="2019-06-30T08:45:13.244" v="1024" actId="1037"/>
          <ac:spMkLst>
            <pc:docMk/>
            <pc:sldMk cId="3695133524" sldId="944"/>
            <ac:spMk id="24" creationId="{769EA183-9D4F-407F-AAE0-A674AACEFAA9}"/>
          </ac:spMkLst>
        </pc:spChg>
        <pc:spChg chg="add mod">
          <ac:chgData name=" " userId="d97562fd-b189-437e-b91d-de7b81e9769e" providerId="ADAL" clId="{7A7FC741-4996-47FE-AD46-1966153EACFD}" dt="2019-06-30T08:45:00.918" v="1016" actId="1076"/>
          <ac:spMkLst>
            <pc:docMk/>
            <pc:sldMk cId="3695133524" sldId="944"/>
            <ac:spMk id="25" creationId="{83DFFDAA-16D9-409A-A74F-6CFBC88D20F7}"/>
          </ac:spMkLst>
        </pc:spChg>
        <pc:cxnChg chg="add mod">
          <ac:chgData name=" " userId="d97562fd-b189-437e-b91d-de7b81e9769e" providerId="ADAL" clId="{7A7FC741-4996-47FE-AD46-1966153EACFD}" dt="2019-06-30T08:44:30.904" v="990" actId="1076"/>
          <ac:cxnSpMkLst>
            <pc:docMk/>
            <pc:sldMk cId="3695133524" sldId="944"/>
            <ac:cxnSpMk id="11" creationId="{4D20BACD-6908-4EDD-9C12-19BDA1D8B1A9}"/>
          </ac:cxnSpMkLst>
        </pc:cxnChg>
        <pc:cxnChg chg="add mod">
          <ac:chgData name=" " userId="d97562fd-b189-437e-b91d-de7b81e9769e" providerId="ADAL" clId="{7A7FC741-4996-47FE-AD46-1966153EACFD}" dt="2019-06-30T08:44:30.904" v="990" actId="1076"/>
          <ac:cxnSpMkLst>
            <pc:docMk/>
            <pc:sldMk cId="3695133524" sldId="944"/>
            <ac:cxnSpMk id="13" creationId="{FBDF7302-7C5C-4A01-8148-A2079CA397E0}"/>
          </ac:cxnSpMkLst>
        </pc:cxnChg>
        <pc:cxnChg chg="add mod">
          <ac:chgData name=" " userId="d97562fd-b189-437e-b91d-de7b81e9769e" providerId="ADAL" clId="{7A7FC741-4996-47FE-AD46-1966153EACFD}" dt="2019-06-30T08:44:30.904" v="990" actId="1076"/>
          <ac:cxnSpMkLst>
            <pc:docMk/>
            <pc:sldMk cId="3695133524" sldId="944"/>
            <ac:cxnSpMk id="17" creationId="{04993FDE-0D74-452C-A69D-0408E20BE1A0}"/>
          </ac:cxnSpMkLst>
        </pc:cxnChg>
        <pc:cxnChg chg="add mod">
          <ac:chgData name=" " userId="d97562fd-b189-437e-b91d-de7b81e9769e" providerId="ADAL" clId="{7A7FC741-4996-47FE-AD46-1966153EACFD}" dt="2019-06-30T08:44:30.904" v="990" actId="1076"/>
          <ac:cxnSpMkLst>
            <pc:docMk/>
            <pc:sldMk cId="3695133524" sldId="944"/>
            <ac:cxnSpMk id="18" creationId="{63092533-E74B-45F0-9DB5-436CC6D51A8C}"/>
          </ac:cxnSpMkLst>
        </pc:cxnChg>
        <pc:cxnChg chg="add mod">
          <ac:chgData name=" " userId="d97562fd-b189-437e-b91d-de7b81e9769e" providerId="ADAL" clId="{7A7FC741-4996-47FE-AD46-1966153EACFD}" dt="2019-06-30T08:45:13.244" v="1024" actId="1037"/>
          <ac:cxnSpMkLst>
            <pc:docMk/>
            <pc:sldMk cId="3695133524" sldId="944"/>
            <ac:cxnSpMk id="22" creationId="{6B9DA2CE-ADB6-4B1F-80F0-F4DF7C27939B}"/>
          </ac:cxnSpMkLst>
        </pc:cxnChg>
        <pc:cxnChg chg="add mod">
          <ac:chgData name=" " userId="d97562fd-b189-437e-b91d-de7b81e9769e" providerId="ADAL" clId="{7A7FC741-4996-47FE-AD46-1966153EACFD}" dt="2019-06-30T08:45:31.678" v="1030" actId="14100"/>
          <ac:cxnSpMkLst>
            <pc:docMk/>
            <pc:sldMk cId="3695133524" sldId="944"/>
            <ac:cxnSpMk id="27" creationId="{85A033B6-0794-4955-B15F-C7C28788AC48}"/>
          </ac:cxnSpMkLst>
        </pc:cxnChg>
        <pc:cxnChg chg="add mod">
          <ac:chgData name=" " userId="d97562fd-b189-437e-b91d-de7b81e9769e" providerId="ADAL" clId="{7A7FC741-4996-47FE-AD46-1966153EACFD}" dt="2019-06-30T08:45:26.067" v="1027" actId="14100"/>
          <ac:cxnSpMkLst>
            <pc:docMk/>
            <pc:sldMk cId="3695133524" sldId="944"/>
            <ac:cxnSpMk id="29" creationId="{CB5032AC-994A-41AE-85EF-0AB54E4C227E}"/>
          </ac:cxnSpMkLst>
        </pc:cxn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MUF SS19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Loss, Training and Training Set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5B6F78-750C-4A69-BC2C-8874D243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Mean Square Loss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i="1" dirty="0" err="1"/>
              <a:t>How</a:t>
            </a:r>
            <a:r>
              <a:rPr lang="de-DE" i="1" dirty="0"/>
              <a:t> </a:t>
            </a:r>
            <a:r>
              <a:rPr lang="de-DE" i="1" dirty="0" err="1"/>
              <a:t>good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a </a:t>
            </a:r>
            <a:r>
              <a:rPr lang="de-DE" i="1" dirty="0" err="1"/>
              <a:t>prediction</a:t>
            </a:r>
            <a:r>
              <a:rPr lang="de-DE" i="1" dirty="0"/>
              <a:t>?</a:t>
            </a:r>
          </a:p>
        </p:txBody>
      </p:sp>
      <p:sp>
        <p:nvSpPr>
          <p:cNvPr id="6" name="Untertitel 4">
            <a:extLst>
              <a:ext uri="{FF2B5EF4-FFF2-40B4-BE49-F238E27FC236}">
                <a16:creationId xmlns:a16="http://schemas.microsoft.com/office/drawing/2014/main" id="{3FC4255B-8C71-4326-83E3-07EC48C0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8784976" cy="720080"/>
          </a:xfrm>
        </p:spPr>
        <p:txBody>
          <a:bodyPr>
            <a:normAutofit/>
          </a:bodyPr>
          <a:lstStyle/>
          <a:p>
            <a:r>
              <a:rPr lang="de-DE" noProof="0" dirty="0"/>
              <a:t>Given a </a:t>
            </a:r>
            <a:r>
              <a:rPr lang="de-DE" noProof="0" dirty="0" err="1"/>
              <a:t>data</a:t>
            </a:r>
            <a:r>
              <a:rPr lang="de-DE" noProof="0" dirty="0"/>
              <a:t> </a:t>
            </a:r>
            <a:r>
              <a:rPr lang="de-DE" noProof="0" dirty="0" err="1"/>
              <a:t>set</a:t>
            </a:r>
            <a:r>
              <a:rPr lang="de-DE" dirty="0"/>
              <a:t> D and a </a:t>
            </a:r>
            <a:r>
              <a:rPr lang="de-DE" i="1" dirty="0"/>
              <a:t>linear </a:t>
            </a:r>
            <a:r>
              <a:rPr lang="de-DE" i="1" dirty="0" err="1"/>
              <a:t>prediction</a:t>
            </a:r>
            <a:r>
              <a:rPr lang="de-DE" i="1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(MSE):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34B0BE4-FE56-421B-8713-171662C02B7A}"/>
                  </a:ext>
                </a:extLst>
              </p:cNvPr>
              <p:cNvSpPr txBox="1"/>
              <p:nvPr/>
            </p:nvSpPr>
            <p:spPr>
              <a:xfrm>
                <a:off x="1740814" y="2132856"/>
                <a:ext cx="5423474" cy="1208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prediction</m:t>
                                  </m:r>
                                  <m:d>
                                    <m:dPr>
                                      <m:ctrlPr>
                                        <a:rPr lang="de-DE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34B0BE4-FE56-421B-8713-171662C0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14" y="2132856"/>
                <a:ext cx="5423474" cy="1208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0FCA3490-6D5E-4DB4-A7DA-2AEBDFC71783}"/>
              </a:ext>
            </a:extLst>
          </p:cNvPr>
          <p:cNvSpPr txBox="1"/>
          <p:nvPr/>
        </p:nvSpPr>
        <p:spPr>
          <a:xfrm>
            <a:off x="395536" y="4293096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Observation:</a:t>
            </a:r>
          </a:p>
          <a:p>
            <a:r>
              <a:rPr lang="de-DE" dirty="0"/>
              <a:t>The MSE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6084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5B6F78-750C-4A69-BC2C-8874D243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d = 1, N </a:t>
            </a:r>
            <a:r>
              <a:rPr lang="de-DE"/>
              <a:t>= 6</a:t>
            </a:r>
            <a:endParaRPr lang="de-DE" i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352120-167B-4414-A7EC-58BEE6CE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292"/>
            <a:ext cx="9144000" cy="35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08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302B0-C715-4676-8696-4F7FD823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Loss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9B95D2-5C6B-4B03-8C69-01B56F7F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CB84CF-08C9-4438-85AC-7AA248C1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191101FB-0891-46DF-9357-42A364AECD9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de-DE" dirty="0"/>
                  <a:t>Given a </a:t>
                </a:r>
                <a:r>
                  <a:rPr lang="de-DE" dirty="0" err="1"/>
                  <a:t>training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and a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assign</a:t>
                </a:r>
                <a:r>
                  <a:rPr lang="de-DE" dirty="0"/>
                  <a:t> a positive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pairs</a:t>
                </a:r>
                <a:br>
                  <a:rPr lang="de-DE" dirty="0"/>
                </a:b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prediction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dirty="0"/>
                  <a:t>Such a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b="1" i="1" dirty="0" err="1"/>
                  <a:t>loss</a:t>
                </a:r>
                <a:r>
                  <a:rPr lang="de-DE" b="1" i="1" dirty="0"/>
                  <a:t>, 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a </a:t>
                </a:r>
                <a:r>
                  <a:rPr lang="de-DE" dirty="0" err="1"/>
                  <a:t>big</a:t>
                </a:r>
                <a:r>
                  <a:rPr lang="de-DE" dirty="0"/>
                  <a:t> </a:t>
                </a:r>
                <a:r>
                  <a:rPr lang="de-DE" dirty="0" err="1"/>
                  <a:t>loss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indicates</a:t>
                </a:r>
                <a:r>
                  <a:rPr lang="de-DE" dirty="0"/>
                  <a:t> a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191101FB-0891-46DF-9357-42A364AEC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693" t="-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670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24465-A2BC-48D0-9CFE-B392183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1A676B-3A55-46F0-9988-0687BC28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715EB-F331-44A2-B77C-ADEAA421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2DE0EB8-34B0-4889-8C3E-1221B46A661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de-DE" dirty="0"/>
                  <a:t>For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-set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i="1" dirty="0" err="1"/>
                  <a:t>training</a:t>
                </a:r>
                <a:r>
                  <a:rPr lang="de-DE" i="1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process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finding</a:t>
                </a:r>
                <a:r>
                  <a:rPr lang="de-DE" dirty="0"/>
                  <a:t> a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minimizes</a:t>
                </a:r>
                <a:r>
                  <a:rPr lang="de-DE" dirty="0"/>
                  <a:t> </a:t>
                </a:r>
                <a:r>
                  <a:rPr lang="de-DE" dirty="0" err="1"/>
                  <a:t>loss</a:t>
                </a:r>
                <a:r>
                  <a:rPr lang="de-DE" dirty="0"/>
                  <a:t>. </a:t>
                </a:r>
              </a:p>
              <a:p>
                <a:endParaRPr lang="de-DE" dirty="0"/>
              </a:p>
              <a:p>
                <a:r>
                  <a:rPr lang="de-DE" i="1" dirty="0"/>
                  <a:t>For linear </a:t>
                </a:r>
                <a:r>
                  <a:rPr lang="de-DE" i="1" dirty="0" err="1"/>
                  <a:t>prediction</a:t>
                </a:r>
                <a:r>
                  <a:rPr lang="de-DE" i="1" dirty="0"/>
                  <a:t> </a:t>
                </a:r>
                <a:r>
                  <a:rPr lang="de-DE" i="1" dirty="0" err="1"/>
                  <a:t>functions</a:t>
                </a:r>
                <a:r>
                  <a:rPr lang="de-DE" i="1" dirty="0"/>
                  <a:t>:</a:t>
                </a:r>
              </a:p>
              <a:p>
                <a:r>
                  <a:rPr lang="de-DE" dirty="0"/>
                  <a:t>For 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-set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i="1" dirty="0" err="1"/>
                  <a:t>training</a:t>
                </a:r>
                <a:r>
                  <a:rPr lang="de-DE" i="1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process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finding</a:t>
                </a:r>
                <a:r>
                  <a:rPr lang="de-DE" dirty="0"/>
                  <a:t> </a:t>
                </a:r>
                <a:r>
                  <a:rPr lang="de-DE" dirty="0" err="1"/>
                  <a:t>good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and a </a:t>
                </a:r>
                <a:r>
                  <a:rPr lang="de-DE" dirty="0" err="1"/>
                  <a:t>good</a:t>
                </a:r>
                <a:r>
                  <a:rPr lang="de-DE" dirty="0"/>
                  <a:t> </a:t>
                </a:r>
                <a:r>
                  <a:rPr lang="de-DE" dirty="0" err="1"/>
                  <a:t>bias</a:t>
                </a:r>
                <a:r>
                  <a:rPr lang="de-DE" dirty="0"/>
                  <a:t>, so </a:t>
                </a:r>
                <a:r>
                  <a:rPr lang="de-DE" dirty="0" err="1"/>
                  <a:t>that</a:t>
                </a:r>
                <a:r>
                  <a:rPr lang="de-DE" dirty="0"/>
                  <a:t> MSE </a:t>
                </a:r>
                <a:r>
                  <a:rPr lang="de-DE" dirty="0" err="1"/>
                  <a:t>becomes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possible.</a:t>
                </a:r>
              </a:p>
              <a:p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data</a:t>
                </a:r>
                <a:r>
                  <a:rPr lang="de-DE" dirty="0"/>
                  <a:t>-set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training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i="1" dirty="0" err="1"/>
                  <a:t>training</a:t>
                </a:r>
                <a:r>
                  <a:rPr lang="de-DE" i="1" dirty="0"/>
                  <a:t> </a:t>
                </a:r>
                <a:r>
                  <a:rPr lang="de-DE" i="1" dirty="0" err="1"/>
                  <a:t>set</a:t>
                </a:r>
                <a:r>
                  <a:rPr lang="de-DE" i="1" dirty="0"/>
                  <a:t>.</a:t>
                </a:r>
              </a:p>
            </p:txBody>
          </p:sp>
        </mc:Choice>
        <mc:Fallback>
          <p:sp>
            <p:nvSpPr>
              <p:cNvPr id="5" name="Untertitel 4">
                <a:extLst>
                  <a:ext uri="{FF2B5EF4-FFF2-40B4-BE49-F238E27FC236}">
                    <a16:creationId xmlns:a16="http://schemas.microsoft.com/office/drawing/2014/main" id="{D2DE0EB8-34B0-4889-8C3E-1221B46A6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693" t="-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404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24465-A2BC-48D0-9CFE-B392183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Training Approach (</a:t>
            </a:r>
            <a:r>
              <a:rPr lang="de-DE" dirty="0" err="1"/>
              <a:t>or</a:t>
            </a:r>
            <a:r>
              <a:rPr lang="de-DE" dirty="0"/>
              <a:t>: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hot</a:t>
            </a:r>
            <a:r>
              <a:rPr lang="de-DE" i="1" dirty="0"/>
              <a:t> and </a:t>
            </a:r>
            <a:r>
              <a:rPr lang="de-DE" i="1" dirty="0" err="1"/>
              <a:t>cold</a:t>
            </a:r>
            <a:r>
              <a:rPr lang="de-DE" i="1" dirty="0"/>
              <a:t> game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1A676B-3A55-46F0-9988-0687BC28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715EB-F331-44A2-B77C-ADEAA421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05ABA8-FC08-4479-ADA3-4AF3D7DC3028}"/>
              </a:ext>
            </a:extLst>
          </p:cNvPr>
          <p:cNvSpPr txBox="1"/>
          <p:nvPr/>
        </p:nvSpPr>
        <p:spPr>
          <a:xfrm>
            <a:off x="457183" y="34344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Features (x)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6534056F-968D-4FA7-B6D0-BE7C3E16EAEB}"/>
              </a:ext>
            </a:extLst>
          </p:cNvPr>
          <p:cNvSpPr/>
          <p:nvPr/>
        </p:nvSpPr>
        <p:spPr>
          <a:xfrm>
            <a:off x="2982986" y="2924944"/>
            <a:ext cx="2196244" cy="1388395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Function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1E11944-620B-4618-8B5E-722511AE341F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1885779" y="3619141"/>
            <a:ext cx="1104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A5ECE15-B08C-4AE0-9D89-6856F6217592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5177400" y="3619142"/>
            <a:ext cx="184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2D79119-B7B0-400B-87C0-88F3A9A3B8C3}"/>
              </a:ext>
            </a:extLst>
          </p:cNvPr>
          <p:cNvSpPr txBox="1"/>
          <p:nvPr/>
        </p:nvSpPr>
        <p:spPr>
          <a:xfrm>
            <a:off x="5652120" y="3299120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prediction</a:t>
            </a:r>
            <a:r>
              <a:rPr lang="de-DE" sz="1200" dirty="0"/>
              <a:t>(</a:t>
            </a:r>
            <a:r>
              <a:rPr lang="de-DE" sz="1200" b="1" dirty="0"/>
              <a:t>x</a:t>
            </a:r>
            <a:r>
              <a:rPr lang="de-DE" sz="1200" dirty="0"/>
              <a:t>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7F6E623F-84C4-4C7A-9730-597A317D0D8D}"/>
              </a:ext>
            </a:extLst>
          </p:cNvPr>
          <p:cNvSpPr/>
          <p:nvPr/>
        </p:nvSpPr>
        <p:spPr>
          <a:xfrm>
            <a:off x="7020272" y="2924944"/>
            <a:ext cx="1368152" cy="2448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Compute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B99B95-9A3C-4BD3-8EE9-4440DD8CEB33}"/>
              </a:ext>
            </a:extLst>
          </p:cNvPr>
          <p:cNvSpPr txBox="1"/>
          <p:nvPr/>
        </p:nvSpPr>
        <p:spPr>
          <a:xfrm>
            <a:off x="527820" y="452735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Labels (y)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01D127B-87C3-47C7-B59B-2B0809BFC49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25584" y="4712025"/>
            <a:ext cx="5294688" cy="1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2E41174-18C6-4F21-A763-009A8021329B}"/>
              </a:ext>
            </a:extLst>
          </p:cNvPr>
          <p:cNvSpPr/>
          <p:nvPr/>
        </p:nvSpPr>
        <p:spPr>
          <a:xfrm>
            <a:off x="4283968" y="1484797"/>
            <a:ext cx="2920639" cy="711820"/>
          </a:xfrm>
          <a:prstGeom prst="roundRect">
            <a:avLst>
              <a:gd name="adj" fmla="val 2871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Compute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new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parameters</a:t>
            </a:r>
            <a:r>
              <a:rPr lang="de-DE" sz="1400" dirty="0">
                <a:solidFill>
                  <a:schemeClr val="tx1"/>
                </a:solidFill>
              </a:rPr>
              <a:t> (</a:t>
            </a:r>
            <a:r>
              <a:rPr lang="de-DE" sz="1400" dirty="0" err="1">
                <a:solidFill>
                  <a:schemeClr val="tx1"/>
                </a:solidFill>
              </a:rPr>
              <a:t>weights</a:t>
            </a:r>
            <a:r>
              <a:rPr lang="de-DE" sz="1400" dirty="0">
                <a:solidFill>
                  <a:schemeClr val="tx1"/>
                </a:solidFill>
              </a:rPr>
              <a:t> and </a:t>
            </a:r>
            <a:r>
              <a:rPr lang="de-DE" sz="1400" dirty="0" err="1">
                <a:solidFill>
                  <a:schemeClr val="tx1"/>
                </a:solidFill>
              </a:rPr>
              <a:t>bias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A0572528-C2EB-4920-8705-9463F17E3275}"/>
              </a:ext>
            </a:extLst>
          </p:cNvPr>
          <p:cNvCxnSpPr>
            <a:cxnSpLocks/>
            <a:stCxn id="19" idx="0"/>
            <a:endCxn id="23" idx="3"/>
          </p:cNvCxnSpPr>
          <p:nvPr/>
        </p:nvCxnSpPr>
        <p:spPr>
          <a:xfrm rot="16200000" flipV="1">
            <a:off x="6912360" y="2132955"/>
            <a:ext cx="1084237" cy="499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7BA746E-24D7-439F-808F-AC04D1CE4A3E}"/>
              </a:ext>
            </a:extLst>
          </p:cNvPr>
          <p:cNvCxnSpPr>
            <a:cxnSpLocks/>
            <a:stCxn id="23" idx="1"/>
            <a:endCxn id="9" idx="3"/>
          </p:cNvCxnSpPr>
          <p:nvPr/>
        </p:nvCxnSpPr>
        <p:spPr>
          <a:xfrm rot="10800000" flipV="1">
            <a:off x="4081108" y="1840707"/>
            <a:ext cx="202860" cy="116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974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A9DF-E3F9-4119-858D-D114925F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503BC3-F829-4F3D-8F5F-B05EE3DE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5CE071-A62C-4A41-9429-1F4FFA89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B289951-F0A4-43B2-BEC1-F3B1EA05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not linear!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0858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EFBF-FA11-411E-87CA-55B3FD73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Dataset, Training Set, Validation Set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A00440-F5F3-4C36-BF33-4BB1FFEF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C8C2F6-D1A7-4AFF-BA76-97F5B7B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95E-2D21-41F0-8970-A01454D5081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F37E1F-4CED-476D-9DD4-DEBD8FCC4B23}"/>
              </a:ext>
            </a:extLst>
          </p:cNvPr>
          <p:cNvSpPr/>
          <p:nvPr/>
        </p:nvSpPr>
        <p:spPr>
          <a:xfrm>
            <a:off x="141213" y="1817934"/>
            <a:ext cx="1728192" cy="3816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Datasetv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A43F36-FF95-46E0-AE91-49DEA1C03B67}"/>
              </a:ext>
            </a:extLst>
          </p:cNvPr>
          <p:cNvSpPr/>
          <p:nvPr/>
        </p:nvSpPr>
        <p:spPr>
          <a:xfrm>
            <a:off x="3093541" y="2663975"/>
            <a:ext cx="1728192" cy="2968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02DCBF-43E7-402A-955C-4DEFF31849F7}"/>
              </a:ext>
            </a:extLst>
          </p:cNvPr>
          <p:cNvSpPr/>
          <p:nvPr/>
        </p:nvSpPr>
        <p:spPr>
          <a:xfrm>
            <a:off x="3096220" y="1872045"/>
            <a:ext cx="1741140" cy="734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Validation Set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D20BACD-6908-4EDD-9C12-19BDA1D8B1A9}"/>
              </a:ext>
            </a:extLst>
          </p:cNvPr>
          <p:cNvCxnSpPr/>
          <p:nvPr/>
        </p:nvCxnSpPr>
        <p:spPr>
          <a:xfrm>
            <a:off x="2211561" y="261483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BDF7302-7C5C-4A01-8148-A2079CA397E0}"/>
              </a:ext>
            </a:extLst>
          </p:cNvPr>
          <p:cNvCxnSpPr>
            <a:cxnSpLocks/>
          </p:cNvCxnSpPr>
          <p:nvPr/>
        </p:nvCxnSpPr>
        <p:spPr>
          <a:xfrm>
            <a:off x="3093541" y="262587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4993FDE-0D74-452C-A69D-0408E20BE1A0}"/>
              </a:ext>
            </a:extLst>
          </p:cNvPr>
          <p:cNvCxnSpPr/>
          <p:nvPr/>
        </p:nvCxnSpPr>
        <p:spPr>
          <a:xfrm>
            <a:off x="2211561" y="563284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3092533-E74B-45F0-9DB5-436CC6D51A8C}"/>
              </a:ext>
            </a:extLst>
          </p:cNvPr>
          <p:cNvCxnSpPr/>
          <p:nvPr/>
        </p:nvCxnSpPr>
        <p:spPr>
          <a:xfrm>
            <a:off x="2211561" y="183547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482E7E3-57C4-4629-A61C-CA000FEFAA39}"/>
              </a:ext>
            </a:extLst>
          </p:cNvPr>
          <p:cNvSpPr txBox="1"/>
          <p:nvPr/>
        </p:nvSpPr>
        <p:spPr>
          <a:xfrm>
            <a:off x="2158729" y="2040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20%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1608447-026B-4D3B-9E3C-98717EFBAB34}"/>
              </a:ext>
            </a:extLst>
          </p:cNvPr>
          <p:cNvSpPr txBox="1"/>
          <p:nvPr/>
        </p:nvSpPr>
        <p:spPr>
          <a:xfrm>
            <a:off x="2158307" y="4120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80%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B9DA2CE-ADB6-4B1F-80F0-F4DF7C27939B}"/>
              </a:ext>
            </a:extLst>
          </p:cNvPr>
          <p:cNvCxnSpPr>
            <a:cxnSpLocks/>
          </p:cNvCxnSpPr>
          <p:nvPr/>
        </p:nvCxnSpPr>
        <p:spPr>
          <a:xfrm>
            <a:off x="4788024" y="412066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769EA183-9D4F-407F-AAE0-A674AACEFAA9}"/>
              </a:ext>
            </a:extLst>
          </p:cNvPr>
          <p:cNvSpPr/>
          <p:nvPr/>
        </p:nvSpPr>
        <p:spPr>
          <a:xfrm>
            <a:off x="5436096" y="3932393"/>
            <a:ext cx="1656184" cy="4320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3DFFDAA-16D9-409A-A74F-6CFBC88D20F7}"/>
              </a:ext>
            </a:extLst>
          </p:cNvPr>
          <p:cNvSpPr/>
          <p:nvPr/>
        </p:nvSpPr>
        <p:spPr>
          <a:xfrm>
            <a:off x="7029549" y="2515163"/>
            <a:ext cx="1656184" cy="5942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Evaluate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A033B6-0794-4955-B15F-C7C28788AC48}"/>
              </a:ext>
            </a:extLst>
          </p:cNvPr>
          <p:cNvCxnSpPr>
            <a:cxnSpLocks/>
          </p:cNvCxnSpPr>
          <p:nvPr/>
        </p:nvCxnSpPr>
        <p:spPr>
          <a:xfrm flipV="1">
            <a:off x="6264188" y="2996953"/>
            <a:ext cx="566700" cy="7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B5032AC-994A-41AE-85EF-0AB54E4C227E}"/>
              </a:ext>
            </a:extLst>
          </p:cNvPr>
          <p:cNvCxnSpPr>
            <a:cxnSpLocks/>
          </p:cNvCxnSpPr>
          <p:nvPr/>
        </p:nvCxnSpPr>
        <p:spPr>
          <a:xfrm>
            <a:off x="5004048" y="2225154"/>
            <a:ext cx="1826840" cy="51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335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Bildschirmpräsentation (4:3)</PresentationFormat>
  <Paragraphs>50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  <vt:variant>
        <vt:lpstr>Zielgruppenorientierte Präsentationen</vt:lpstr>
      </vt:variant>
      <vt:variant>
        <vt:i4>1</vt:i4>
      </vt:variant>
    </vt:vector>
  </HeadingPairs>
  <TitlesOfParts>
    <vt:vector size="13" baseType="lpstr">
      <vt:lpstr>Arial</vt:lpstr>
      <vt:lpstr>Calibri</vt:lpstr>
      <vt:lpstr>Cambria Math</vt:lpstr>
      <vt:lpstr>Larissa</vt:lpstr>
      <vt:lpstr>MUF SS19</vt:lpstr>
      <vt:lpstr>Mean Square Loss or How good is a prediction?</vt:lpstr>
      <vt:lpstr>Example: d = 1, N = 6</vt:lpstr>
      <vt:lpstr>Loss</vt:lpstr>
      <vt:lpstr>Training</vt:lpstr>
      <vt:lpstr>Iterative Training Approach (or: the hot and cold game)</vt:lpstr>
      <vt:lpstr>Notes</vt:lpstr>
      <vt:lpstr>Dataset, Training Set, Validation Set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Dr. Dieter Greipl</cp:lastModifiedBy>
  <cp:revision>826</cp:revision>
  <cp:lastPrinted>2019-06-25T11:26:41Z</cp:lastPrinted>
  <dcterms:created xsi:type="dcterms:W3CDTF">2012-07-04T19:43:59Z</dcterms:created>
  <dcterms:modified xsi:type="dcterms:W3CDTF">2019-07-02T11:44:04Z</dcterms:modified>
</cp:coreProperties>
</file>