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915" r:id="rId2"/>
    <p:sldId id="916" r:id="rId3"/>
    <p:sldId id="917" r:id="rId4"/>
  </p:sldIdLst>
  <p:sldSz cx="9144000" cy="6858000" type="screen4x3"/>
  <p:notesSz cx="6797675" cy="9928225"/>
  <p:custShowLst>
    <p:custShow name="public" id="0">
      <p:sldLst/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CCFF"/>
    <a:srgbClr val="0033CC"/>
    <a:srgbClr val="CCECFF"/>
    <a:srgbClr val="FF0000"/>
    <a:srgbClr val="FF3300"/>
    <a:srgbClr val="6699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8D689-ADDA-4DE1-AE34-7B595784E5D2}" v="759" dt="2019-07-02T11:42:44.2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2127" autoAdjust="0"/>
  </p:normalViewPr>
  <p:slideViewPr>
    <p:cSldViewPr showGuides="1">
      <p:cViewPr varScale="1">
        <p:scale>
          <a:sx n="78" d="100"/>
          <a:sy n="78" d="100"/>
        </p:scale>
        <p:origin x="1395" y="42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3234" y="4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d97562fd-b189-437e-b91d-de7b81e9769e" providerId="ADAL" clId="{7A7FC741-4996-47FE-AD46-1966153EACFD}"/>
    <pc:docChg chg="custSel addSld modSld">
      <pc:chgData name=" " userId="d97562fd-b189-437e-b91d-de7b81e9769e" providerId="ADAL" clId="{7A7FC741-4996-47FE-AD46-1966153EACFD}" dt="2019-06-30T08:00:49.663" v="808" actId="20577"/>
      <pc:docMkLst>
        <pc:docMk/>
      </pc:docMkLst>
    </pc:docChg>
  </pc:docChgLst>
  <pc:docChgLst>
    <pc:chgData name="dgreipl" userId="d97562fd-b189-437e-b91d-de7b81e9769e" providerId="ADAL" clId="{C1ABC09C-9726-4705-B52B-E8FD636A0E0E}"/>
  </pc:docChgLst>
  <pc:docChgLst>
    <pc:chgData name=" " userId="d97562fd-b189-437e-b91d-de7b81e9769e" providerId="ADAL" clId="{8F17D8EF-4205-4753-9E1B-069820783949}"/>
    <pc:docChg chg="custSel addSld modSld">
      <pc:chgData name=" " userId="d97562fd-b189-437e-b91d-de7b81e9769e" providerId="ADAL" clId="{8F17D8EF-4205-4753-9E1B-069820783949}" dt="2019-05-05T09:06:33.298" v="17" actId="20577"/>
      <pc:docMkLst>
        <pc:docMk/>
      </pc:docMkLst>
      <pc:sldChg chg="modSp">
        <pc:chgData name=" " userId="d97562fd-b189-437e-b91d-de7b81e9769e" providerId="ADAL" clId="{8F17D8EF-4205-4753-9E1B-069820783949}" dt="2019-05-05T09:06:33.298" v="17" actId="20577"/>
        <pc:sldMkLst>
          <pc:docMk/>
          <pc:sldMk cId="2823202252" sldId="915"/>
        </pc:sldMkLst>
        <pc:spChg chg="mod">
          <ac:chgData name=" " userId="d97562fd-b189-437e-b91d-de7b81e9769e" providerId="ADAL" clId="{8F17D8EF-4205-4753-9E1B-069820783949}" dt="2019-05-05T09:06:33.298" v="17" actId="20577"/>
          <ac:spMkLst>
            <pc:docMk/>
            <pc:sldMk cId="2823202252" sldId="915"/>
            <ac:spMk id="2" creationId="{71B1345E-CC76-4FB9-9C81-BD800988F028}"/>
          </ac:spMkLst>
        </pc:spChg>
      </pc:sldChg>
    </pc:docChg>
  </pc:docChgLst>
  <pc:docChgLst>
    <pc:chgData name=" " userId="d97562fd-b189-437e-b91d-de7b81e9769e" providerId="ADAL" clId="{3BAD6421-2A50-4CEA-9EEC-D5F0A76FFEC1}"/>
    <pc:docChg chg="custSel modSld">
      <pc:chgData name=" " userId="d97562fd-b189-437e-b91d-de7b81e9769e" providerId="ADAL" clId="{3BAD6421-2A50-4CEA-9EEC-D5F0A76FFEC1}" dt="2019-06-03T13:32:21.926" v="14" actId="20577"/>
      <pc:docMkLst>
        <pc:docMk/>
      </pc:docMkLst>
    </pc:docChg>
  </pc:docChgLst>
  <pc:docChgLst>
    <pc:chgData name=" " userId="d97562fd-b189-437e-b91d-de7b81e9769e" providerId="ADAL" clId="{7020485D-1EC6-4584-BC56-02070D91AEE4}"/>
    <pc:docChg chg="undo custSel addSld delSld modSld">
      <pc:chgData name=" " userId="d97562fd-b189-437e-b91d-de7b81e9769e" providerId="ADAL" clId="{7020485D-1EC6-4584-BC56-02070D91AEE4}" dt="2019-05-26T09:26:41.845" v="3130" actId="20577"/>
      <pc:docMkLst>
        <pc:docMk/>
      </pc:docMkLst>
      <pc:sldChg chg="modSp">
        <pc:chgData name=" " userId="d97562fd-b189-437e-b91d-de7b81e9769e" providerId="ADAL" clId="{7020485D-1EC6-4584-BC56-02070D91AEE4}" dt="2019-05-26T08:30:28.406" v="88" actId="20577"/>
        <pc:sldMkLst>
          <pc:docMk/>
          <pc:sldMk cId="2823202252" sldId="915"/>
        </pc:sldMkLst>
        <pc:spChg chg="mod">
          <ac:chgData name=" " userId="d97562fd-b189-437e-b91d-de7b81e9769e" providerId="ADAL" clId="{7020485D-1EC6-4584-BC56-02070D91AEE4}" dt="2019-05-26T08:30:28.406" v="8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C3A0C212-AA00-4A1B-A869-6B0D2FD56212}"/>
    <pc:docChg chg="undo custSel addSld delSld modSld sldOrd">
      <pc:chgData name=" " userId="d97562fd-b189-437e-b91d-de7b81e9769e" providerId="ADAL" clId="{C3A0C212-AA00-4A1B-A869-6B0D2FD56212}" dt="2019-06-14T15:32:39.909" v="3407" actId="20577"/>
      <pc:docMkLst>
        <pc:docMk/>
      </pc:docMkLst>
      <pc:sldChg chg="modSp">
        <pc:chgData name=" " userId="d97562fd-b189-437e-b91d-de7b81e9769e" providerId="ADAL" clId="{C3A0C212-AA00-4A1B-A869-6B0D2FD56212}" dt="2019-06-12T15:43:47.679" v="27" actId="20577"/>
        <pc:sldMkLst>
          <pc:docMk/>
          <pc:sldMk cId="2823202252" sldId="915"/>
        </pc:sldMkLst>
        <pc:spChg chg="mod">
          <ac:chgData name=" " userId="d97562fd-b189-437e-b91d-de7b81e9769e" providerId="ADAL" clId="{C3A0C212-AA00-4A1B-A869-6B0D2FD56212}" dt="2019-06-12T15:43:47.679" v="2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C219EB13-C6E0-4977-AFEF-1E46FBCAAC7F}"/>
    <pc:docChg chg="undo custSel addSld delSld modSld sldOrd">
      <pc:chgData name=" " userId="d97562fd-b189-437e-b91d-de7b81e9769e" providerId="ADAL" clId="{C219EB13-C6E0-4977-AFEF-1E46FBCAAC7F}" dt="2019-06-22T08:02:04.122" v="983" actId="1076"/>
      <pc:docMkLst>
        <pc:docMk/>
      </pc:docMkLst>
      <pc:sldChg chg="modSp">
        <pc:chgData name=" " userId="d97562fd-b189-437e-b91d-de7b81e9769e" providerId="ADAL" clId="{C219EB13-C6E0-4977-AFEF-1E46FBCAAC7F}" dt="2019-06-22T07:10:01.807" v="93" actId="20577"/>
        <pc:sldMkLst>
          <pc:docMk/>
          <pc:sldMk cId="2823202252" sldId="915"/>
        </pc:sldMkLst>
        <pc:spChg chg="mod">
          <ac:chgData name=" " userId="d97562fd-b189-437e-b91d-de7b81e9769e" providerId="ADAL" clId="{C219EB13-C6E0-4977-AFEF-1E46FBCAAC7F}" dt="2019-06-22T06:41:38.137" v="60" actId="20577"/>
          <ac:spMkLst>
            <pc:docMk/>
            <pc:sldMk cId="2823202252" sldId="915"/>
            <ac:spMk id="2" creationId="{71B1345E-CC76-4FB9-9C81-BD800988F028}"/>
          </ac:spMkLst>
        </pc:spChg>
        <pc:spChg chg="mod">
          <ac:chgData name=" " userId="d97562fd-b189-437e-b91d-de7b81e9769e" providerId="ADAL" clId="{C219EB13-C6E0-4977-AFEF-1E46FBCAAC7F}" dt="2019-06-22T07:10:01.807" v="93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5088D689-ADDA-4DE1-AE34-7B595784E5D2}"/>
    <pc:docChg chg="custSel addSld delSld modSld">
      <pc:chgData name=" " userId="d97562fd-b189-437e-b91d-de7b81e9769e" providerId="ADAL" clId="{5088D689-ADDA-4DE1-AE34-7B595784E5D2}" dt="2019-07-02T11:42:44.286" v="1438"/>
      <pc:docMkLst>
        <pc:docMk/>
      </pc:docMkLst>
      <pc:sldChg chg="modSp">
        <pc:chgData name=" " userId="d97562fd-b189-437e-b91d-de7b81e9769e" providerId="ADAL" clId="{5088D689-ADDA-4DE1-AE34-7B595784E5D2}" dt="2019-06-30T08:06:03.846" v="30" actId="20577"/>
        <pc:sldMkLst>
          <pc:docMk/>
          <pc:sldMk cId="2823202252" sldId="915"/>
        </pc:sldMkLst>
        <pc:spChg chg="mod">
          <ac:chgData name=" " userId="d97562fd-b189-437e-b91d-de7b81e9769e" providerId="ADAL" clId="{5088D689-ADDA-4DE1-AE34-7B595784E5D2}" dt="2019-06-30T08:06:03.846" v="30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 add modTransition">
        <pc:chgData name=" " userId="d97562fd-b189-437e-b91d-de7b81e9769e" providerId="ADAL" clId="{5088D689-ADDA-4DE1-AE34-7B595784E5D2}" dt="2019-07-01T17:37:22.388" v="1425" actId="1076"/>
        <pc:sldMkLst>
          <pc:docMk/>
          <pc:sldMk cId="4272586740" sldId="916"/>
        </pc:sldMkLst>
        <pc:spChg chg="del">
          <ac:chgData name=" " userId="d97562fd-b189-437e-b91d-de7b81e9769e" providerId="ADAL" clId="{5088D689-ADDA-4DE1-AE34-7B595784E5D2}" dt="2019-06-30T08:06:14.812" v="33"/>
          <ac:spMkLst>
            <pc:docMk/>
            <pc:sldMk cId="4272586740" sldId="916"/>
            <ac:spMk id="2" creationId="{31253A44-F900-427D-8734-DB1247356205}"/>
          </ac:spMkLst>
        </pc:spChg>
        <pc:spChg chg="add mod">
          <ac:chgData name=" " userId="d97562fd-b189-437e-b91d-de7b81e9769e" providerId="ADAL" clId="{5088D689-ADDA-4DE1-AE34-7B595784E5D2}" dt="2019-07-01T17:37:10.773" v="1421" actId="1076"/>
          <ac:spMkLst>
            <pc:docMk/>
            <pc:sldMk cId="4272586740" sldId="916"/>
            <ac:spMk id="2" creationId="{9D9155BA-EB10-41AF-BE93-A6D750884C72}"/>
          </ac:spMkLst>
        </pc:spChg>
        <pc:spChg chg="add mod">
          <ac:chgData name=" " userId="d97562fd-b189-437e-b91d-de7b81e9769e" providerId="ADAL" clId="{5088D689-ADDA-4DE1-AE34-7B595784E5D2}" dt="2019-07-01T17:37:22.388" v="1425" actId="1076"/>
          <ac:spMkLst>
            <pc:docMk/>
            <pc:sldMk cId="4272586740" sldId="916"/>
            <ac:spMk id="3" creationId="{263B38CD-E579-4CC1-86D4-043E2F45FF85}"/>
          </ac:spMkLst>
        </pc:spChg>
        <pc:spChg chg="del mod">
          <ac:chgData name=" " userId="d97562fd-b189-437e-b91d-de7b81e9769e" providerId="ADAL" clId="{5088D689-ADDA-4DE1-AE34-7B595784E5D2}" dt="2019-06-30T08:06:14.812" v="33"/>
          <ac:spMkLst>
            <pc:docMk/>
            <pc:sldMk cId="4272586740" sldId="916"/>
            <ac:spMk id="3" creationId="{2796374E-9F56-4287-912D-8F6515A6E0D7}"/>
          </ac:spMkLst>
        </pc:spChg>
        <pc:spChg chg="add mod">
          <ac:chgData name=" " userId="d97562fd-b189-437e-b91d-de7b81e9769e" providerId="ADAL" clId="{5088D689-ADDA-4DE1-AE34-7B595784E5D2}" dt="2019-06-30T08:06:17.543" v="38" actId="20577"/>
          <ac:spMkLst>
            <pc:docMk/>
            <pc:sldMk cId="4272586740" sldId="916"/>
            <ac:spMk id="4" creationId="{5B4BEF00-943B-4FFD-B991-1A26B18A92A5}"/>
          </ac:spMkLst>
        </pc:spChg>
        <pc:spChg chg="add mod">
          <ac:chgData name=" " userId="d97562fd-b189-437e-b91d-de7b81e9769e" providerId="ADAL" clId="{5088D689-ADDA-4DE1-AE34-7B595784E5D2}" dt="2019-07-01T17:37:05.046" v="1420"/>
          <ac:spMkLst>
            <pc:docMk/>
            <pc:sldMk cId="4272586740" sldId="916"/>
            <ac:spMk id="5" creationId="{2F1FF773-713C-4555-9CA5-674D60BDB01F}"/>
          </ac:spMkLst>
        </pc:spChg>
        <pc:spChg chg="add mod">
          <ac:chgData name=" " userId="d97562fd-b189-437e-b91d-de7b81e9769e" providerId="ADAL" clId="{5088D689-ADDA-4DE1-AE34-7B595784E5D2}" dt="2019-06-30T08:11:22.208" v="273" actId="20577"/>
          <ac:spMkLst>
            <pc:docMk/>
            <pc:sldMk cId="4272586740" sldId="916"/>
            <ac:spMk id="6" creationId="{CB38EDA6-D362-42B5-B772-687B1D5920D9}"/>
          </ac:spMkLst>
        </pc:spChg>
        <pc:spChg chg="add del mod">
          <ac:chgData name=" " userId="d97562fd-b189-437e-b91d-de7b81e9769e" providerId="ADAL" clId="{5088D689-ADDA-4DE1-AE34-7B595784E5D2}" dt="2019-06-30T08:08:38.231" v="177" actId="478"/>
          <ac:spMkLst>
            <pc:docMk/>
            <pc:sldMk cId="4272586740" sldId="916"/>
            <ac:spMk id="7" creationId="{BC006195-898B-4E21-AC4D-36F56CFC6308}"/>
          </ac:spMkLst>
        </pc:spChg>
        <pc:spChg chg="add mod">
          <ac:chgData name=" " userId="d97562fd-b189-437e-b91d-de7b81e9769e" providerId="ADAL" clId="{5088D689-ADDA-4DE1-AE34-7B595784E5D2}" dt="2019-06-30T08:11:33.469" v="276" actId="1076"/>
          <ac:spMkLst>
            <pc:docMk/>
            <pc:sldMk cId="4272586740" sldId="916"/>
            <ac:spMk id="8" creationId="{E27FB60C-B6DC-4D82-8B23-481ABD3607B2}"/>
          </ac:spMkLst>
        </pc:spChg>
        <pc:spChg chg="add mod">
          <ac:chgData name=" " userId="d97562fd-b189-437e-b91d-de7b81e9769e" providerId="ADAL" clId="{5088D689-ADDA-4DE1-AE34-7B595784E5D2}" dt="2019-06-30T08:11:17.319" v="272" actId="20577"/>
          <ac:spMkLst>
            <pc:docMk/>
            <pc:sldMk cId="4272586740" sldId="916"/>
            <ac:spMk id="13" creationId="{477EDB50-3ADC-42B7-A529-B36DB5E4A58E}"/>
          </ac:spMkLst>
        </pc:spChg>
        <pc:spChg chg="add del mod">
          <ac:chgData name=" " userId="d97562fd-b189-437e-b91d-de7b81e9769e" providerId="ADAL" clId="{5088D689-ADDA-4DE1-AE34-7B595784E5D2}" dt="2019-06-30T08:09:20.340" v="208"/>
          <ac:spMkLst>
            <pc:docMk/>
            <pc:sldMk cId="4272586740" sldId="916"/>
            <ac:spMk id="14" creationId="{CE65EDD1-DDC5-4FA0-8A28-6B2A9935931C}"/>
          </ac:spMkLst>
        </pc:spChg>
        <pc:spChg chg="add mod">
          <ac:chgData name=" " userId="d97562fd-b189-437e-b91d-de7b81e9769e" providerId="ADAL" clId="{5088D689-ADDA-4DE1-AE34-7B595784E5D2}" dt="2019-07-01T17:33:32.276" v="1377" actId="1076"/>
          <ac:spMkLst>
            <pc:docMk/>
            <pc:sldMk cId="4272586740" sldId="916"/>
            <ac:spMk id="15" creationId="{EDAD3023-94AD-4638-9F61-8947A9B51958}"/>
          </ac:spMkLst>
        </pc:spChg>
        <pc:cxnChg chg="add mod">
          <ac:chgData name=" " userId="d97562fd-b189-437e-b91d-de7b81e9769e" providerId="ADAL" clId="{5088D689-ADDA-4DE1-AE34-7B595784E5D2}" dt="2019-06-30T08:11:36.781" v="277" actId="14100"/>
          <ac:cxnSpMkLst>
            <pc:docMk/>
            <pc:sldMk cId="4272586740" sldId="916"/>
            <ac:cxnSpMk id="10" creationId="{DE4B8778-337A-406B-94A5-F8F51E84C905}"/>
          </ac:cxnSpMkLst>
        </pc:cxnChg>
        <pc:cxnChg chg="add mod">
          <ac:chgData name=" " userId="d97562fd-b189-437e-b91d-de7b81e9769e" providerId="ADAL" clId="{5088D689-ADDA-4DE1-AE34-7B595784E5D2}" dt="2019-06-30T08:10:44.972" v="249" actId="1076"/>
          <ac:cxnSpMkLst>
            <pc:docMk/>
            <pc:sldMk cId="4272586740" sldId="916"/>
            <ac:cxnSpMk id="12" creationId="{0F886F1D-695E-4396-AEE7-96F0D2925291}"/>
          </ac:cxnSpMkLst>
        </pc:cxnChg>
      </pc:sldChg>
      <pc:sldChg chg="addSp delSp modSp add">
        <pc:chgData name=" " userId="d97562fd-b189-437e-b91d-de7b81e9769e" providerId="ADAL" clId="{5088D689-ADDA-4DE1-AE34-7B595784E5D2}" dt="2019-07-02T11:42:44.286" v="1438"/>
        <pc:sldMkLst>
          <pc:docMk/>
          <pc:sldMk cId="1048653640" sldId="917"/>
        </pc:sldMkLst>
        <pc:spChg chg="add mod">
          <ac:chgData name=" " userId="d97562fd-b189-437e-b91d-de7b81e9769e" providerId="ADAL" clId="{5088D689-ADDA-4DE1-AE34-7B595784E5D2}" dt="2019-06-30T08:27:10.275" v="898" actId="20577"/>
          <ac:spMkLst>
            <pc:docMk/>
            <pc:sldMk cId="1048653640" sldId="917"/>
            <ac:spMk id="3" creationId="{6ABC2818-3ED8-4EA8-9C75-4764D433E9F6}"/>
          </ac:spMkLst>
        </pc:spChg>
        <pc:spChg chg="mod">
          <ac:chgData name=" " userId="d97562fd-b189-437e-b91d-de7b81e9769e" providerId="ADAL" clId="{5088D689-ADDA-4DE1-AE34-7B595784E5D2}" dt="2019-06-30T08:13:16.238" v="359" actId="20577"/>
          <ac:spMkLst>
            <pc:docMk/>
            <pc:sldMk cId="1048653640" sldId="917"/>
            <ac:spMk id="4" creationId="{5B4BEF00-943B-4FFD-B991-1A26B18A92A5}"/>
          </ac:spMkLst>
        </pc:spChg>
        <pc:spChg chg="del">
          <ac:chgData name=" " userId="d97562fd-b189-437e-b91d-de7b81e9769e" providerId="ADAL" clId="{5088D689-ADDA-4DE1-AE34-7B595784E5D2}" dt="2019-06-30T08:13:20.413" v="360" actId="478"/>
          <ac:spMkLst>
            <pc:docMk/>
            <pc:sldMk cId="1048653640" sldId="917"/>
            <ac:spMk id="5" creationId="{2F1FF773-713C-4555-9CA5-674D60BDB01F}"/>
          </ac:spMkLst>
        </pc:spChg>
        <pc:spChg chg="mod">
          <ac:chgData name=" " userId="d97562fd-b189-437e-b91d-de7b81e9769e" providerId="ADAL" clId="{5088D689-ADDA-4DE1-AE34-7B595784E5D2}" dt="2019-07-02T11:42:44.286" v="1438"/>
          <ac:spMkLst>
            <pc:docMk/>
            <pc:sldMk cId="1048653640" sldId="917"/>
            <ac:spMk id="6" creationId="{CB38EDA6-D362-42B5-B772-687B1D5920D9}"/>
          </ac:spMkLst>
        </pc:spChg>
        <pc:spChg chg="del mod">
          <ac:chgData name=" " userId="d97562fd-b189-437e-b91d-de7b81e9769e" providerId="ADAL" clId="{5088D689-ADDA-4DE1-AE34-7B595784E5D2}" dt="2019-06-30T08:21:47.109" v="678" actId="478"/>
          <ac:spMkLst>
            <pc:docMk/>
            <pc:sldMk cId="1048653640" sldId="917"/>
            <ac:spMk id="8" creationId="{E27FB60C-B6DC-4D82-8B23-481ABD3607B2}"/>
          </ac:spMkLst>
        </pc:spChg>
        <pc:spChg chg="del mod">
          <ac:chgData name=" " userId="d97562fd-b189-437e-b91d-de7b81e9769e" providerId="ADAL" clId="{5088D689-ADDA-4DE1-AE34-7B595784E5D2}" dt="2019-06-30T08:21:47.109" v="678" actId="478"/>
          <ac:spMkLst>
            <pc:docMk/>
            <pc:sldMk cId="1048653640" sldId="917"/>
            <ac:spMk id="13" creationId="{477EDB50-3ADC-42B7-A529-B36DB5E4A58E}"/>
          </ac:spMkLst>
        </pc:spChg>
        <pc:spChg chg="del mod">
          <ac:chgData name=" " userId="d97562fd-b189-437e-b91d-de7b81e9769e" providerId="ADAL" clId="{5088D689-ADDA-4DE1-AE34-7B595784E5D2}" dt="2019-06-30T08:21:47.109" v="678" actId="478"/>
          <ac:spMkLst>
            <pc:docMk/>
            <pc:sldMk cId="1048653640" sldId="917"/>
            <ac:spMk id="15" creationId="{EDAD3023-94AD-4638-9F61-8947A9B51958}"/>
          </ac:spMkLst>
        </pc:spChg>
        <pc:cxnChg chg="del mod">
          <ac:chgData name=" " userId="d97562fd-b189-437e-b91d-de7b81e9769e" providerId="ADAL" clId="{5088D689-ADDA-4DE1-AE34-7B595784E5D2}" dt="2019-06-30T08:21:47.109" v="678" actId="478"/>
          <ac:cxnSpMkLst>
            <pc:docMk/>
            <pc:sldMk cId="1048653640" sldId="917"/>
            <ac:cxnSpMk id="10" creationId="{DE4B8778-337A-406B-94A5-F8F51E84C905}"/>
          </ac:cxnSpMkLst>
        </pc:cxnChg>
        <pc:cxnChg chg="del mod">
          <ac:chgData name=" " userId="d97562fd-b189-437e-b91d-de7b81e9769e" providerId="ADAL" clId="{5088D689-ADDA-4DE1-AE34-7B595784E5D2}" dt="2019-06-30T08:21:47.109" v="678" actId="478"/>
          <ac:cxnSpMkLst>
            <pc:docMk/>
            <pc:sldMk cId="1048653640" sldId="917"/>
            <ac:cxnSpMk id="12" creationId="{0F886F1D-695E-4396-AEE7-96F0D2925291}"/>
          </ac:cxnSpMkLst>
        </pc:cxnChg>
      </pc:sldChg>
    </pc:docChg>
  </pc:docChgLst>
  <pc:docChgLst>
    <pc:chgData name=" " userId="d97562fd-b189-437e-b91d-de7b81e9769e" providerId="ADAL" clId="{2D486BD8-F283-4A9C-86BE-E258CED6E0B0}"/>
    <pc:docChg chg="undo custSel addSld delSld modSld sldOrd">
      <pc:chgData name=" " userId="d97562fd-b189-437e-b91d-de7b81e9769e" providerId="ADAL" clId="{2D486BD8-F283-4A9C-86BE-E258CED6E0B0}" dt="2019-06-18T15:10:41.570" v="4334" actId="14100"/>
      <pc:docMkLst>
        <pc:docMk/>
      </pc:docMkLst>
      <pc:sldChg chg="modSp">
        <pc:chgData name=" " userId="d97562fd-b189-437e-b91d-de7b81e9769e" providerId="ADAL" clId="{2D486BD8-F283-4A9C-86BE-E258CED6E0B0}" dt="2019-06-18T06:38:32.927" v="47" actId="20577"/>
        <pc:sldMkLst>
          <pc:docMk/>
          <pc:sldMk cId="2823202252" sldId="915"/>
        </pc:sldMkLst>
        <pc:spChg chg="mod">
          <ac:chgData name=" " userId="d97562fd-b189-437e-b91d-de7b81e9769e" providerId="ADAL" clId="{2D486BD8-F283-4A9C-86BE-E258CED6E0B0}" dt="2019-06-18T06:38:32.927" v="4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6549E534-E40D-4143-9E6E-6A2C59E86CC3}"/>
    <pc:docChg chg="undo custSel addSld delSld modSld">
      <pc:chgData name=" " userId="d97562fd-b189-437e-b91d-de7b81e9769e" providerId="ADAL" clId="{6549E534-E40D-4143-9E6E-6A2C59E86CC3}" dt="2019-05-11T12:39:20.055" v="835" actId="20577"/>
      <pc:docMkLst>
        <pc:docMk/>
      </pc:docMkLst>
      <pc:sldChg chg="modSp">
        <pc:chgData name=" " userId="d97562fd-b189-437e-b91d-de7b81e9769e" providerId="ADAL" clId="{6549E534-E40D-4143-9E6E-6A2C59E86CC3}" dt="2019-05-11T11:33:17.348" v="38" actId="20577"/>
        <pc:sldMkLst>
          <pc:docMk/>
          <pc:sldMk cId="2823202252" sldId="915"/>
        </pc:sldMkLst>
        <pc:spChg chg="mod">
          <ac:chgData name=" " userId="d97562fd-b189-437e-b91d-de7b81e9769e" providerId="ADAL" clId="{6549E534-E40D-4143-9E6E-6A2C59E86CC3}" dt="2019-05-11T11:33:17.348" v="3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096EDB9C-0DEE-4E69-8023-6CDF9257CA57}"/>
    <pc:docChg chg="custSel addSld delSld modSld">
      <pc:chgData name=" " userId="d97562fd-b189-437e-b91d-de7b81e9769e" providerId="ADAL" clId="{096EDB9C-0DEE-4E69-8023-6CDF9257CA57}" dt="2019-06-16T12:12:43.117" v="230" actId="113"/>
      <pc:docMkLst>
        <pc:docMk/>
      </pc:docMkLst>
      <pc:sldChg chg="modSp">
        <pc:chgData name=" " userId="d97562fd-b189-437e-b91d-de7b81e9769e" providerId="ADAL" clId="{096EDB9C-0DEE-4E69-8023-6CDF9257CA57}" dt="2019-06-16T12:06:11.273" v="8" actId="20577"/>
        <pc:sldMkLst>
          <pc:docMk/>
          <pc:sldMk cId="2823202252" sldId="915"/>
        </pc:sldMkLst>
        <pc:spChg chg="mod">
          <ac:chgData name=" " userId="d97562fd-b189-437e-b91d-de7b81e9769e" providerId="ADAL" clId="{096EDB9C-0DEE-4E69-8023-6CDF9257CA57}" dt="2019-06-16T12:06:11.273" v="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961C556F-589F-496A-B84E-11B8F73F23B7}"/>
  </pc:docChgLst>
  <pc:docChgLst>
    <pc:chgData name=" " userId="d97562fd-b189-437e-b91d-de7b81e9769e" providerId="ADAL" clId="{48130E8A-F258-478A-B423-CC45088FBBF1}"/>
    <pc:docChg chg="undo custSel addSld delSld modSld">
      <pc:chgData name=" " userId="d97562fd-b189-437e-b91d-de7b81e9769e" providerId="ADAL" clId="{48130E8A-F258-478A-B423-CC45088FBBF1}" dt="2019-06-16T12:04:29.601" v="185" actId="478"/>
      <pc:docMkLst>
        <pc:docMk/>
      </pc:docMkLst>
      <pc:sldChg chg="modSp">
        <pc:chgData name=" " userId="d97562fd-b189-437e-b91d-de7b81e9769e" providerId="ADAL" clId="{48130E8A-F258-478A-B423-CC45088FBBF1}" dt="2019-06-16T11:56:59.008" v="9" actId="20577"/>
        <pc:sldMkLst>
          <pc:docMk/>
          <pc:sldMk cId="2823202252" sldId="915"/>
        </pc:sldMkLst>
        <pc:spChg chg="mod">
          <ac:chgData name=" " userId="d97562fd-b189-437e-b91d-de7b81e9769e" providerId="ADAL" clId="{48130E8A-F258-478A-B423-CC45088FBBF1}" dt="2019-06-16T11:56:59.008" v="9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A3C1ED22-0858-3645-AAF6-A50F85B7FDC0}"/>
    <pc:docChg chg="undo custSel modSld">
      <pc:chgData name="dgreipl" userId="d97562fd-b189-437e-b91d-de7b81e9769e" providerId="ADAL" clId="{A3C1ED22-0858-3645-AAF6-A50F85B7FDC0}" dt="2019-06-30T13:51:03.552" v="8"/>
      <pc:docMkLst>
        <pc:docMk/>
      </pc:docMkLst>
    </pc:docChg>
  </pc:docChgLst>
  <pc:docChgLst>
    <pc:chgData name="dgreipl" userId="d97562fd-b189-437e-b91d-de7b81e9769e" providerId="ADAL" clId="{3A2B8B91-C5A2-4C49-B359-14B037908979}"/>
    <pc:docChg chg="undo custSel modSld sldOrd">
      <pc:chgData name="dgreipl" userId="d97562fd-b189-437e-b91d-de7b81e9769e" providerId="ADAL" clId="{3A2B8B91-C5A2-4C49-B359-14B037908979}" dt="2019-06-22T09:13:59.430" v="461"/>
      <pc:docMkLst>
        <pc:docMk/>
      </pc:docMkLst>
    </pc:docChg>
  </pc:docChgLst>
  <pc:docChgLst>
    <pc:chgData name=" " userId="d97562fd-b189-437e-b91d-de7b81e9769e" providerId="ADAL" clId="{693D8001-FA04-4C30-B900-AE5CD1D8B980}"/>
    <pc:docChg chg="undo custSel addSld delSld modSld sldOrd delSection modSection">
      <pc:chgData name=" " userId="d97562fd-b189-437e-b91d-de7b81e9769e" providerId="ADAL" clId="{693D8001-FA04-4C30-B900-AE5CD1D8B980}" dt="2019-06-16T11:53:13.535" v="1109" actId="2696"/>
      <pc:docMkLst>
        <pc:docMk/>
      </pc:docMkLst>
      <pc:sldMasterChg chg="delSldLayout">
        <pc:chgData name=" " userId="d97562fd-b189-437e-b91d-de7b81e9769e" providerId="ADAL" clId="{693D8001-FA04-4C30-B900-AE5CD1D8B980}" dt="2019-06-16T11:28:07.064" v="49" actId="2696"/>
        <pc:sldMasterMkLst>
          <pc:docMk/>
          <pc:sldMasterMk cId="519891772" sldId="2147483648"/>
        </pc:sldMasterMkLst>
      </pc:sldMasterChg>
    </pc:docChg>
  </pc:docChgLst>
  <pc:docChgLst>
    <pc:chgData name=" " userId="d97562fd-b189-437e-b91d-de7b81e9769e" providerId="ADAL" clId="{58814B3C-456C-4BEF-9D6C-048050C82574}"/>
    <pc:docChg chg="delSld modSld">
      <pc:chgData name=" " userId="d97562fd-b189-437e-b91d-de7b81e9769e" providerId="ADAL" clId="{58814B3C-456C-4BEF-9D6C-048050C82574}" dt="2019-06-16T11:55:58.772" v="25" actId="2711"/>
      <pc:docMkLst>
        <pc:docMk/>
      </pc:docMkLst>
      <pc:sldChg chg="modSp">
        <pc:chgData name=" " userId="d97562fd-b189-437e-b91d-de7b81e9769e" providerId="ADAL" clId="{58814B3C-456C-4BEF-9D6C-048050C82574}" dt="2019-06-16T11:55:08.450" v="18" actId="20577"/>
        <pc:sldMkLst>
          <pc:docMk/>
          <pc:sldMk cId="2823202252" sldId="915"/>
        </pc:sldMkLst>
        <pc:spChg chg="mod">
          <ac:chgData name=" " userId="d97562fd-b189-437e-b91d-de7b81e9769e" providerId="ADAL" clId="{58814B3C-456C-4BEF-9D6C-048050C82574}" dt="2019-06-16T11:55:08.450" v="1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BD4AA30F-6C43-4787-AF83-6748068ED154}"/>
    <pc:docChg chg="undo custSel addSld delSld modSld sldOrd modNotesMaster modHandout">
      <pc:chgData name=" " userId="d97562fd-b189-437e-b91d-de7b81e9769e" providerId="ADAL" clId="{BD4AA30F-6C43-4787-AF83-6748068ED154}" dt="2019-06-30T07:26:53.579" v="6718" actId="20577"/>
      <pc:docMkLst>
        <pc:docMk/>
      </pc:docMkLst>
      <pc:sldChg chg="modSp">
        <pc:chgData name=" " userId="d97562fd-b189-437e-b91d-de7b81e9769e" providerId="ADAL" clId="{BD4AA30F-6C43-4787-AF83-6748068ED154}" dt="2019-06-26T05:58:03.075" v="6618" actId="20577"/>
        <pc:sldMkLst>
          <pc:docMk/>
          <pc:sldMk cId="2823202252" sldId="915"/>
        </pc:sldMkLst>
        <pc:spChg chg="mod">
          <ac:chgData name=" " userId="d97562fd-b189-437e-b91d-de7b81e9769e" providerId="ADAL" clId="{BD4AA30F-6C43-4787-AF83-6748068ED154}" dt="2019-06-26T05:58:03.075" v="661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r">
              <a:defRPr sz="1200"/>
            </a:lvl1pPr>
          </a:lstStyle>
          <a:p>
            <a:fld id="{EE0D4A65-4BAF-4E99-B6EF-5547CCE4A97F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r">
              <a:defRPr sz="1200"/>
            </a:lvl1pPr>
          </a:lstStyle>
          <a:p>
            <a:fld id="{0B1A6632-C63B-4663-930E-1D7715BCD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FBDD1A8F-935D-450A-B89A-1A95DCA0E4F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11"/>
            <a:ext cx="5438140" cy="4467701"/>
          </a:xfrm>
          <a:prstGeom prst="rect">
            <a:avLst/>
          </a:prstGeom>
        </p:spPr>
        <p:txBody>
          <a:bodyPr vert="horz" lIns="95551" tIns="47776" rIns="95551" bIns="47776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7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A050A1DB-CCA9-4160-9636-515896B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10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im Master setzen!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86000"/>
            <a:ext cx="9144000" cy="5472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F84C360-5141-4781-B354-310B43A2C7D5}"/>
              </a:ext>
            </a:extLst>
          </p:cNvPr>
          <p:cNvSpPr/>
          <p:nvPr userDrawn="1"/>
        </p:nvSpPr>
        <p:spPr>
          <a:xfrm>
            <a:off x="431540" y="2918862"/>
            <a:ext cx="8568952" cy="2094314"/>
          </a:xfrm>
          <a:prstGeom prst="rect">
            <a:avLst/>
          </a:prstGeom>
          <a:solidFill>
            <a:srgbClr val="626262">
              <a:alpha val="7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B47E5F-33C3-4503-B8D8-29B38662B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948" y="3331292"/>
            <a:ext cx="7489452" cy="914400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14565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</a:t>
            </a:r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5" b="33717"/>
          <a:stretch/>
        </p:blipFill>
        <p:spPr>
          <a:xfrm>
            <a:off x="0" y="4625752"/>
            <a:ext cx="9144000" cy="223224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BCD17CB-AA2A-4F91-BF98-7DF46F246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780928"/>
            <a:ext cx="6335986" cy="576386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8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1316" y="58614"/>
            <a:ext cx="8056884" cy="850106"/>
          </a:xfrm>
        </p:spPr>
        <p:txBody>
          <a:bodyPr>
            <a:noAutofit/>
          </a:bodyPr>
          <a:lstStyle>
            <a:lvl1pPr algn="l">
              <a:defRPr sz="2400" b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noProof="0" dirty="0"/>
              <a:t>Titelmasterformat durch </a:t>
            </a:r>
            <a:br>
              <a:rPr lang="de-DE" noProof="0" dirty="0"/>
            </a:br>
            <a:r>
              <a:rPr lang="de-DE" noProof="0" dirty="0"/>
              <a:t>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910" y="6543572"/>
            <a:ext cx="2160240" cy="293117"/>
          </a:xfrm>
        </p:spPr>
        <p:txBody>
          <a:bodyPr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43572"/>
            <a:ext cx="2133600" cy="274889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B8D295E-2D21-41F0-8970-A01454D5081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31316" y="908720"/>
            <a:ext cx="8833172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00" y="84736"/>
            <a:ext cx="7762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79512" y="1052736"/>
            <a:ext cx="8784976" cy="52565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l" defTabSz="21590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indent="0" algn="ctr" defTabSz="215900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de-DE" dirty="0"/>
              <a:t>Textmasterformat bearbeiten</a:t>
            </a:r>
            <a:br>
              <a:rPr lang="de-DE" dirty="0"/>
            </a:br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</a:t>
            </a:r>
          </a:p>
          <a:p>
            <a:pPr lvl="0"/>
            <a:r>
              <a:rPr lang="de-DE" dirty="0"/>
              <a:t>Vierte </a:t>
            </a:r>
            <a:r>
              <a:rPr lang="de-DE" noProof="0" dirty="0"/>
              <a:t>Ebene</a:t>
            </a:r>
          </a:p>
          <a:p>
            <a:pPr lvl="0"/>
            <a:r>
              <a:rPr lang="de-DE" dirty="0"/>
              <a:t>Fünfte Ebene</a:t>
            </a:r>
          </a:p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71627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A236-76FB-4ABB-8F33-B696B7D54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63" y="965267"/>
            <a:ext cx="8661887" cy="52397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/>
            </a:lvl2pPr>
            <a:lvl3pPr>
              <a:defRPr sz="1600"/>
            </a:lvl3pPr>
            <a:lvl4pPr marL="1714500" indent="-342900">
              <a:buFont typeface="Arial" panose="020B0604020202020204" pitchFamily="34" charset="0"/>
              <a:buChar char="•"/>
              <a:defRPr sz="1600"/>
            </a:lvl4pPr>
            <a:lvl5pPr marL="2171700" indent="-34290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35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457200" y="6495282"/>
            <a:ext cx="2586015" cy="365125"/>
          </a:xfrm>
        </p:spPr>
        <p:txBody>
          <a:bodyPr/>
          <a:lstStyle>
            <a:lvl1pPr>
              <a:defRPr sz="923"/>
            </a:lvl1pPr>
          </a:lstStyle>
          <a:p>
            <a:r>
              <a:rPr lang="de-DE"/>
              <a:t>(C) Prof. Dr. Dieter Greipl (Stand: WS 12/13)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82C-A4D7-428C-9868-B8898CE5B2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3"/>
          </p:nvPr>
        </p:nvSpPr>
        <p:spPr>
          <a:xfrm>
            <a:off x="457200" y="1268413"/>
            <a:ext cx="8229600" cy="4897437"/>
          </a:xfrm>
        </p:spPr>
        <p:txBody>
          <a:bodyPr>
            <a:normAutofit/>
          </a:bodyPr>
          <a:lstStyle>
            <a:lvl1pPr>
              <a:defRPr sz="2215"/>
            </a:lvl1pPr>
            <a:lvl2pPr>
              <a:defRPr sz="184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8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Weiterentwicklung des Bachelorstudiengangs BW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95E-2D21-41F0-8970-A01454D508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1345E-CC76-4FB9-9C81-BD800988F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MUF SS19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948360-B672-4DD7-BDBE-C4D39DA10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568" y="3440807"/>
            <a:ext cx="7489452" cy="914400"/>
          </a:xfrm>
        </p:spPr>
        <p:txBody>
          <a:bodyPr anchor="ctr">
            <a:normAutofit/>
          </a:bodyPr>
          <a:lstStyle/>
          <a:p>
            <a:r>
              <a:rPr lang="en-GB" dirty="0"/>
              <a:t>Models and Parameters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43C5D0-9518-4883-96BA-831677ADDBAB}"/>
              </a:ext>
            </a:extLst>
          </p:cNvPr>
          <p:cNvSpPr/>
          <p:nvPr/>
        </p:nvSpPr>
        <p:spPr>
          <a:xfrm>
            <a:off x="8892479" y="83075"/>
            <a:ext cx="152314" cy="177573"/>
          </a:xfrm>
          <a:prstGeom prst="rect">
            <a:avLst/>
          </a:prstGeom>
          <a:solidFill>
            <a:schemeClr val="bg1"/>
          </a:solidFill>
          <a:ln w="3175">
            <a:solidFill>
              <a:srgbClr val="EAEAE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0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4BEF00-943B-4FFD-B991-1A26B18A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Untertitel 4">
                <a:extLst>
                  <a:ext uri="{FF2B5EF4-FFF2-40B4-BE49-F238E27FC236}">
                    <a16:creationId xmlns:a16="http://schemas.microsoft.com/office/drawing/2014/main" id="{2F1FF773-713C-4555-9CA5-674D60BDB01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1052736"/>
                <a:ext cx="8784976" cy="648072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A Model </a:t>
                </a:r>
                <a:r>
                  <a:rPr lang="de-DE" dirty="0" err="1"/>
                  <a:t>is</a:t>
                </a:r>
                <a:r>
                  <a:rPr lang="de-DE" dirty="0"/>
                  <a:t> a </a:t>
                </a:r>
                <a:r>
                  <a:rPr lang="de-DE" dirty="0" err="1"/>
                  <a:t>structure</a:t>
                </a:r>
                <a:r>
                  <a:rPr lang="de-DE" dirty="0"/>
                  <a:t>,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uses</a:t>
                </a:r>
                <a:r>
                  <a:rPr lang="de-DE" dirty="0"/>
                  <a:t> a </a:t>
                </a:r>
                <a:r>
                  <a:rPr lang="de-DE" dirty="0" err="1"/>
                  <a:t>parameter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generate</a:t>
                </a:r>
                <a:r>
                  <a:rPr lang="de-DE" dirty="0"/>
                  <a:t> a </a:t>
                </a:r>
                <a:r>
                  <a:rPr lang="de-DE" dirty="0" err="1"/>
                  <a:t>prediction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.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5" name="Untertitel 4">
                <a:extLst>
                  <a:ext uri="{FF2B5EF4-FFF2-40B4-BE49-F238E27FC236}">
                    <a16:creationId xmlns:a16="http://schemas.microsoft.com/office/drawing/2014/main" id="{2F1FF773-713C-4555-9CA5-674D60BDB0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1052736"/>
                <a:ext cx="8784976" cy="648072"/>
              </a:xfrm>
              <a:blipFill>
                <a:blip r:embed="rId2"/>
                <a:stretch>
                  <a:fillRect l="-693" t="-56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CB38EDA6-D362-42B5-B772-687B1D5920D9}"/>
              </a:ext>
            </a:extLst>
          </p:cNvPr>
          <p:cNvSpPr txBox="1"/>
          <p:nvPr/>
        </p:nvSpPr>
        <p:spPr>
          <a:xfrm>
            <a:off x="179512" y="2060848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Example</a:t>
            </a:r>
            <a:r>
              <a:rPr lang="de-DE" dirty="0"/>
              <a:t> (Linear Model):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27FB60C-B6DC-4D82-8B23-481ABD3607B2}"/>
              </a:ext>
            </a:extLst>
          </p:cNvPr>
          <p:cNvSpPr/>
          <p:nvPr/>
        </p:nvSpPr>
        <p:spPr>
          <a:xfrm>
            <a:off x="3346857" y="3257756"/>
            <a:ext cx="1368152" cy="711820"/>
          </a:xfrm>
          <a:prstGeom prst="roundRect">
            <a:avLst>
              <a:gd name="adj" fmla="val 2871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E4B8778-337A-406B-94A5-F8F51E84C905}"/>
              </a:ext>
            </a:extLst>
          </p:cNvPr>
          <p:cNvCxnSpPr>
            <a:cxnSpLocks/>
          </p:cNvCxnSpPr>
          <p:nvPr/>
        </p:nvCxnSpPr>
        <p:spPr>
          <a:xfrm>
            <a:off x="2524527" y="3613666"/>
            <a:ext cx="751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F886F1D-695E-4396-AEE7-96F0D2925291}"/>
              </a:ext>
            </a:extLst>
          </p:cNvPr>
          <p:cNvCxnSpPr>
            <a:cxnSpLocks/>
          </p:cNvCxnSpPr>
          <p:nvPr/>
        </p:nvCxnSpPr>
        <p:spPr>
          <a:xfrm>
            <a:off x="4788024" y="3619227"/>
            <a:ext cx="822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77EDB50-3ADC-42B7-A529-B36DB5E4A58E}"/>
                  </a:ext>
                </a:extLst>
              </p:cNvPr>
              <p:cNvSpPr txBox="1"/>
              <p:nvPr/>
            </p:nvSpPr>
            <p:spPr>
              <a:xfrm>
                <a:off x="5756384" y="3429000"/>
                <a:ext cx="1337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latin typeface="Cambria Math" panose="02040503050406030204" pitchFamily="18" charset="0"/>
                        </a:rPr>
                        <m:t>𝑝𝑟𝑒𝑑𝑖𝑐𝑡𝑖𝑜𝑛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77EDB50-3ADC-42B7-A529-B36DB5E4A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84" y="3429000"/>
                <a:ext cx="1337995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DAD3023-94AD-4638-9F61-8947A9B51958}"/>
                  </a:ext>
                </a:extLst>
              </p:cNvPr>
              <p:cNvSpPr txBox="1"/>
              <p:nvPr/>
            </p:nvSpPr>
            <p:spPr>
              <a:xfrm>
                <a:off x="400995" y="3429000"/>
                <a:ext cx="1939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DAD3023-94AD-4638-9F61-8947A9B51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95" y="3429000"/>
                <a:ext cx="1939570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9D9155BA-EB10-41AF-BE93-A6D750884C72}"/>
              </a:ext>
            </a:extLst>
          </p:cNvPr>
          <p:cNvSpPr/>
          <p:nvPr/>
        </p:nvSpPr>
        <p:spPr>
          <a:xfrm rot="5400000">
            <a:off x="1203561" y="3200175"/>
            <a:ext cx="334438" cy="1656184"/>
          </a:xfrm>
          <a:prstGeom prst="rightBrace">
            <a:avLst>
              <a:gd name="adj1" fmla="val 6230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263B38CD-E579-4CC1-86D4-043E2F45FF85}"/>
                  </a:ext>
                </a:extLst>
              </p:cNvPr>
              <p:cNvSpPr txBox="1"/>
              <p:nvPr/>
            </p:nvSpPr>
            <p:spPr>
              <a:xfrm>
                <a:off x="1131503" y="4258202"/>
                <a:ext cx="3970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263B38CD-E579-4CC1-86D4-043E2F45F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503" y="4258202"/>
                <a:ext cx="3970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5867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4BEF00-943B-4FFD-B991-1A26B18A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</a:t>
            </a:r>
            <a:r>
              <a:rPr lang="de-DE" dirty="0" err="1"/>
              <a:t>of</a:t>
            </a:r>
            <a:r>
              <a:rPr lang="de-DE" dirty="0"/>
              <a:t> 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CB38EDA6-D362-42B5-B772-687B1D5920D9}"/>
                  </a:ext>
                </a:extLst>
              </p:cNvPr>
              <p:cNvSpPr txBox="1"/>
              <p:nvPr/>
            </p:nvSpPr>
            <p:spPr>
              <a:xfrm>
                <a:off x="184895" y="2996952"/>
                <a:ext cx="8851601" cy="3449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In </a:t>
                </a:r>
                <a:r>
                  <a:rPr lang="de-DE" dirty="0" err="1"/>
                  <a:t>the</a:t>
                </a:r>
                <a:r>
                  <a:rPr lang="de-DE" dirty="0"/>
                  <a:t> ML </a:t>
                </a:r>
                <a:r>
                  <a:rPr lang="de-DE" dirty="0" err="1"/>
                  <a:t>context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consider</a:t>
                </a:r>
                <a:r>
                  <a:rPr lang="de-DE" dirty="0"/>
                  <a:t> a Model M for a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dataset</a:t>
                </a:r>
                <a:r>
                  <a:rPr lang="de-DE" dirty="0"/>
                  <a:t> </a:t>
                </a:r>
              </a:p>
              <a:p>
                <a:pPr algn="ctr"/>
                <a:br>
                  <a:rPr lang="de-DE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de-DE" dirty="0"/>
                  <a:t>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/>
                    </m:sSup>
                  </m:oMath>
                </a14:m>
                <a:endParaRPr lang="de-DE" dirty="0"/>
              </a:p>
              <a:p>
                <a:pPr algn="ctr"/>
                <a:endParaRPr lang="de-DE" dirty="0"/>
              </a:p>
              <a:p>
                <a:endParaRPr lang="de-DE" dirty="0"/>
              </a:p>
              <a:p>
                <a:r>
                  <a:rPr lang="de-DE" u="sng" dirty="0"/>
                  <a:t>Any </a:t>
                </a:r>
                <a:r>
                  <a:rPr lang="de-DE" u="sng" dirty="0" err="1"/>
                  <a:t>parameter</a:t>
                </a:r>
                <a:r>
                  <a:rPr lang="de-DE" u="sng" dirty="0"/>
                  <a:t> </a:t>
                </a:r>
                <a14:m>
                  <m:oMath xmlns:m="http://schemas.openxmlformats.org/officeDocument/2006/math">
                    <m:r>
                      <a:rPr lang="de-DE" i="1" u="sng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u="sng" dirty="0"/>
                  <a:t> </a:t>
                </a:r>
                <a:r>
                  <a:rPr lang="de-DE" u="sng" dirty="0" err="1"/>
                  <a:t>defines</a:t>
                </a:r>
                <a:r>
                  <a:rPr lang="de-DE" u="sng" dirty="0"/>
                  <a:t> a </a:t>
                </a:r>
                <a:r>
                  <a:rPr lang="de-DE" u="sng" dirty="0" err="1"/>
                  <a:t>prediction</a:t>
                </a:r>
                <a:r>
                  <a:rPr lang="de-DE" u="sng" dirty="0"/>
                  <a:t> </a:t>
                </a:r>
                <a:r>
                  <a:rPr lang="de-DE" u="sng" dirty="0" err="1"/>
                  <a:t>function</a:t>
                </a:r>
                <a:r>
                  <a:rPr lang="de-DE" u="sng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call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first</a:t>
                </a:r>
                <a:r>
                  <a:rPr lang="de-DE" dirty="0"/>
                  <a:t> variable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lit/>
                          </m:r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de-DE" dirty="0"/>
                  <a:t> a </a:t>
                </a:r>
                <a:r>
                  <a:rPr lang="de-DE" dirty="0" err="1"/>
                  <a:t>parameter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For </a:t>
                </a:r>
                <a:r>
                  <a:rPr lang="de-DE" dirty="0" err="1"/>
                  <a:t>any</a:t>
                </a:r>
                <a:r>
                  <a:rPr lang="de-DE" dirty="0"/>
                  <a:t>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lit/>
                          </m:r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 and feature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r>
                          <m:rPr>
                            <m:lit/>
                          </m:r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value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prediction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:r>
                  <a:rPr lang="de-DE" dirty="0" err="1"/>
                  <a:t>formally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: 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r>
                        <m:rPr>
                          <m:lit/>
                        </m:rP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de-DE" dirty="0"/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CB38EDA6-D362-42B5-B772-687B1D592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5" y="2996952"/>
                <a:ext cx="8851601" cy="3449855"/>
              </a:xfrm>
              <a:prstGeom prst="rect">
                <a:avLst/>
              </a:prstGeom>
              <a:blipFill>
                <a:blip r:embed="rId2"/>
                <a:stretch>
                  <a:fillRect l="-551" t="-1060" b="-7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Untertitel 2">
                <a:extLst>
                  <a:ext uri="{FF2B5EF4-FFF2-40B4-BE49-F238E27FC236}">
                    <a16:creationId xmlns:a16="http://schemas.microsoft.com/office/drawing/2014/main" id="{6ABC2818-3ED8-4EA8-9C75-4764D433E9F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1052736"/>
                <a:ext cx="8784976" cy="1584175"/>
              </a:xfrm>
            </p:spPr>
            <p:txBody>
              <a:bodyPr/>
              <a:lstStyle/>
              <a:p>
                <a:r>
                  <a:rPr lang="de-DE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de-DE" dirty="0"/>
                  <a:t>  A </a:t>
                </a:r>
                <a:r>
                  <a:rPr lang="de-DE" dirty="0" err="1"/>
                  <a:t>function</a:t>
                </a:r>
                <a:endParaRPr lang="de-DE" dirty="0"/>
              </a:p>
              <a:p>
                <a:pPr algn="ctr"/>
                <a:r>
                  <a:rPr lang="de-DE" b="0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de-DE" dirty="0"/>
                  <a:t>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/>
                    </m:sSup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called</a:t>
                </a:r>
                <a:r>
                  <a:rPr lang="de-DE" dirty="0"/>
                  <a:t> </a:t>
                </a:r>
                <a:r>
                  <a:rPr lang="de-DE" b="1" dirty="0"/>
                  <a:t>Model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3" name="Untertitel 2">
                <a:extLst>
                  <a:ext uri="{FF2B5EF4-FFF2-40B4-BE49-F238E27FC236}">
                    <a16:creationId xmlns:a16="http://schemas.microsoft.com/office/drawing/2014/main" id="{6ABC2818-3ED8-4EA8-9C75-4764D433E9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1052736"/>
                <a:ext cx="8784976" cy="1584175"/>
              </a:xfrm>
              <a:blipFill>
                <a:blip r:embed="rId3"/>
                <a:stretch>
                  <a:fillRect l="-693" t="-2308" b="-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65364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</Words>
  <Application>Microsoft Office PowerPoint</Application>
  <PresentationFormat>Bildschirmpräsentation (4:3)</PresentationFormat>
  <Paragraphs>24</Paragraphs>
  <Slides>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  <vt:variant>
        <vt:lpstr>Zielgruppenorientierte Präsentationen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Larissa</vt:lpstr>
      <vt:lpstr>MUF SS19</vt:lpstr>
      <vt:lpstr>Model</vt:lpstr>
      <vt:lpstr>Definition of a Model</vt:lpstr>
      <vt:lpstr>public</vt:lpstr>
    </vt:vector>
  </TitlesOfParts>
  <Company>Hochschule Landshut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IT1 / IT2</dc:title>
  <dc:creator>dieses</dc:creator>
  <cp:lastModifiedBy>Dr. Dieter Greipl</cp:lastModifiedBy>
  <cp:revision>827</cp:revision>
  <cp:lastPrinted>2019-06-25T11:26:41Z</cp:lastPrinted>
  <dcterms:created xsi:type="dcterms:W3CDTF">2012-07-04T19:43:59Z</dcterms:created>
  <dcterms:modified xsi:type="dcterms:W3CDTF">2019-07-02T11:42:47Z</dcterms:modified>
</cp:coreProperties>
</file>