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42" r:id="rId3"/>
    <p:sldId id="943" r:id="rId4"/>
    <p:sldId id="944" r:id="rId5"/>
    <p:sldId id="945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B8B91-C5A2-4C49-B359-14B037908979}" v="643" dt="2019-07-01T17:42:31.616"/>
    <p1510:client id="{7F464F0E-0ADB-4D44-A8E0-0C293FF4E897}" v="267" dt="2019-07-01T17:14:53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56" y="63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7-01T17:42:31.616" v="1214"/>
      <pc:docMkLst>
        <pc:docMk/>
      </pc:docMkLst>
      <pc:sldChg chg="addSp delSp modSp">
        <pc:chgData name="dgreipl" userId="d97562fd-b189-437e-b91d-de7b81e9769e" providerId="ADAL" clId="{3A2B8B91-C5A2-4C49-B359-14B037908979}" dt="2019-07-01T17:39:05.557" v="1137"/>
        <pc:sldMkLst>
          <pc:docMk/>
          <pc:sldMk cId="3780085832" sldId="942"/>
        </pc:sldMkLst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5" creationId="{90950771-2CBF-FB43-BD10-8F861287F01E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6" creationId="{03372414-2DF3-0B4E-A5F3-68E0A66BD8D1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6" creationId="{886ECA80-385A-8A4B-9661-633E1B05D80F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7" creationId="{32E7A4AE-D72B-914E-AD68-8035FFA85CE3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7" creationId="{CEE58953-8CF7-7D4F-BC50-3E9BEBFFF2D7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8" creationId="{7EB65D7D-46E6-A142-86BC-DEE26EEB5F9F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8" creationId="{AD50E803-3AAB-FC48-A5D8-0753990C2F0B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9" creationId="{4D1ECA67-0060-A04F-A318-FCE915FE67D5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9" creationId="{C63FD2F5-2336-A549-97FD-D520016F7E97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10" creationId="{A4C83664-CD66-2043-A7A4-117EF73F944F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0" creationId="{C9599A28-7762-084E-9327-4B0711437A10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1" creationId="{029D0D8D-B773-FB47-8D0A-24D582F86497}"/>
          </ac:inkMkLst>
        </pc:inkChg>
        <pc:inkChg chg="add del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11" creationId="{347E10F1-5FF6-C247-9018-0D5D99E1B820}"/>
          </ac:inkMkLst>
        </pc:inkChg>
        <pc:inkChg chg="add">
          <ac:chgData name="dgreipl" userId="d97562fd-b189-437e-b91d-de7b81e9769e" providerId="ADAL" clId="{3A2B8B91-C5A2-4C49-B359-14B037908979}" dt="2019-06-30T13:52:48.581" v="468"/>
          <ac:inkMkLst>
            <pc:docMk/>
            <pc:sldMk cId="3780085832" sldId="942"/>
            <ac:inkMk id="12" creationId="{B7913369-E6AD-3645-97B8-D5C78615C85F}"/>
          </ac:inkMkLst>
        </pc:inkChg>
        <pc:inkChg chg="add reco">
          <ac:chgData name="dgreipl" userId="d97562fd-b189-437e-b91d-de7b81e9769e" providerId="ADAL" clId="{3A2B8B91-C5A2-4C49-B359-14B037908979}" dt="2019-06-30T13:52:49.448" v="469"/>
          <ac:inkMkLst>
            <pc:docMk/>
            <pc:sldMk cId="3780085832" sldId="942"/>
            <ac:inkMk id="13" creationId="{9BDD3F9D-CBB2-374F-BF60-DE6F142DD041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4" creationId="{95BA9E22-FCEA-074F-9645-1EF8AD17CA80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5" creationId="{1F3F523B-B36A-0E47-AF83-199539543FD6}"/>
          </ac:inkMkLst>
        </pc:inkChg>
        <pc:inkChg chg="add del">
          <ac:chgData name="dgreipl" userId="d97562fd-b189-437e-b91d-de7b81e9769e" providerId="ADAL" clId="{3A2B8B91-C5A2-4C49-B359-14B037908979}" dt="2019-06-30T13:52:51.824" v="473"/>
          <ac:inkMkLst>
            <pc:docMk/>
            <pc:sldMk cId="3780085832" sldId="942"/>
            <ac:inkMk id="15" creationId="{2C584A0E-6D25-7044-B6F5-08190E9A98DB}"/>
          </ac:inkMkLst>
        </pc:inkChg>
        <pc:inkChg chg="add del">
          <ac:chgData name="dgreipl" userId="d97562fd-b189-437e-b91d-de7b81e9769e" providerId="ADAL" clId="{3A2B8B91-C5A2-4C49-B359-14B037908979}" dt="2019-06-30T13:52:51.824" v="473"/>
          <ac:inkMkLst>
            <pc:docMk/>
            <pc:sldMk cId="3780085832" sldId="942"/>
            <ac:inkMk id="16" creationId="{6C50B590-BD4D-0542-93A1-880FACE987D1}"/>
          </ac:inkMkLst>
        </pc:inkChg>
        <pc:inkChg chg="add del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6" creationId="{91B6A140-F3A7-F748-9DEB-70DD931483CA}"/>
          </ac:inkMkLst>
        </pc:inkChg>
        <pc:inkChg chg="add reco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7" creationId="{54D4E00B-95B0-1648-B463-007079F6A11F}"/>
          </ac:inkMkLst>
        </pc:inkChg>
        <pc:inkChg chg="add del">
          <ac:chgData name="dgreipl" userId="d97562fd-b189-437e-b91d-de7b81e9769e" providerId="ADAL" clId="{3A2B8B91-C5A2-4C49-B359-14B037908979}" dt="2019-06-30T13:52:51.824" v="473"/>
          <ac:inkMkLst>
            <pc:docMk/>
            <pc:sldMk cId="3780085832" sldId="942"/>
            <ac:inkMk id="17" creationId="{F709B5F6-6DD6-164E-B5DB-A02BDCABE11D}"/>
          </ac:inkMkLst>
        </pc:inkChg>
        <pc:inkChg chg="add mod reco modStrokes">
          <ac:chgData name="dgreipl" userId="d97562fd-b189-437e-b91d-de7b81e9769e" providerId="ADAL" clId="{3A2B8B91-C5A2-4C49-B359-14B037908979}" dt="2019-07-01T17:38:30.902" v="1101"/>
          <ac:inkMkLst>
            <pc:docMk/>
            <pc:sldMk cId="3780085832" sldId="942"/>
            <ac:inkMk id="18" creationId="{0D668082-F0B6-C14C-BFD2-E36218FFDD9F}"/>
          </ac:inkMkLst>
        </pc:inkChg>
        <pc:inkChg chg="add reco">
          <ac:chgData name="dgreipl" userId="d97562fd-b189-437e-b91d-de7b81e9769e" providerId="ADAL" clId="{3A2B8B91-C5A2-4C49-B359-14B037908979}" dt="2019-07-01T17:28:59.815" v="975"/>
          <ac:inkMkLst>
            <pc:docMk/>
            <pc:sldMk cId="3780085832" sldId="942"/>
            <ac:inkMk id="19" creationId="{57217728-F5A8-2A41-94E7-1A22DE81E56C}"/>
          </ac:inkMkLst>
        </pc:inkChg>
        <pc:inkChg chg="add">
          <ac:chgData name="dgreipl" userId="d97562fd-b189-437e-b91d-de7b81e9769e" providerId="ADAL" clId="{3A2B8B91-C5A2-4C49-B359-14B037908979}" dt="2019-06-30T13:52:57.647" v="474"/>
          <ac:inkMkLst>
            <pc:docMk/>
            <pc:sldMk cId="3780085832" sldId="942"/>
            <ac:inkMk id="20" creationId="{EF9C45A6-0AF1-3346-9B65-8A994A6278B9}"/>
          </ac:inkMkLst>
        </pc:inkChg>
        <pc:inkChg chg="add del">
          <ac:chgData name="dgreipl" userId="d97562fd-b189-437e-b91d-de7b81e9769e" providerId="ADAL" clId="{3A2B8B91-C5A2-4C49-B359-14B037908979}" dt="2019-06-30T13:52:59.485" v="478"/>
          <ac:inkMkLst>
            <pc:docMk/>
            <pc:sldMk cId="3780085832" sldId="942"/>
            <ac:inkMk id="21" creationId="{215C7861-336D-BD42-B3A4-DC084D31BB8F}"/>
          </ac:inkMkLst>
        </pc:inkChg>
        <pc:inkChg chg="add del">
          <ac:chgData name="dgreipl" userId="d97562fd-b189-437e-b91d-de7b81e9769e" providerId="ADAL" clId="{3A2B8B91-C5A2-4C49-B359-14B037908979}" dt="2019-06-30T13:52:59.485" v="478"/>
          <ac:inkMkLst>
            <pc:docMk/>
            <pc:sldMk cId="3780085832" sldId="942"/>
            <ac:inkMk id="22" creationId="{9A6F2549-ABA6-1343-AAD0-0488A4715D5F}"/>
          </ac:inkMkLst>
        </pc:inkChg>
        <pc:inkChg chg="add reco">
          <ac:chgData name="dgreipl" userId="d97562fd-b189-437e-b91d-de7b81e9769e" providerId="ADAL" clId="{3A2B8B91-C5A2-4C49-B359-14B037908979}" dt="2019-06-30T13:52:59.485" v="478"/>
          <ac:inkMkLst>
            <pc:docMk/>
            <pc:sldMk cId="3780085832" sldId="942"/>
            <ac:inkMk id="23" creationId="{9117FF7E-78E0-2746-98E9-A46768D9A1D7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24" creationId="{45E47571-6E3C-3442-B671-23EBFD22DC86}"/>
          </ac:inkMkLst>
        </pc:inkChg>
        <pc:inkChg chg="add del">
          <ac:chgData name="dgreipl" userId="d97562fd-b189-437e-b91d-de7b81e9769e" providerId="ADAL" clId="{3A2B8B91-C5A2-4C49-B359-14B037908979}" dt="2019-06-30T13:53:01.841" v="482"/>
          <ac:inkMkLst>
            <pc:docMk/>
            <pc:sldMk cId="3780085832" sldId="942"/>
            <ac:inkMk id="25" creationId="{5B405FEC-DA3F-9648-AEB7-EFE7E25282ED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25" creationId="{8CF0145D-F9A7-DE4A-AA04-371D55C37BE2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26" creationId="{927D96C5-8857-D142-9745-CF9E793897BC}"/>
          </ac:inkMkLst>
        </pc:inkChg>
        <pc:inkChg chg="add del">
          <ac:chgData name="dgreipl" userId="d97562fd-b189-437e-b91d-de7b81e9769e" providerId="ADAL" clId="{3A2B8B91-C5A2-4C49-B359-14B037908979}" dt="2019-06-30T13:53:01.841" v="482"/>
          <ac:inkMkLst>
            <pc:docMk/>
            <pc:sldMk cId="3780085832" sldId="942"/>
            <ac:inkMk id="26" creationId="{E1C664DF-F94B-4146-AD5F-BB681D703F44}"/>
          </ac:inkMkLst>
        </pc:inkChg>
        <pc:inkChg chg="add del">
          <ac:chgData name="dgreipl" userId="d97562fd-b189-437e-b91d-de7b81e9769e" providerId="ADAL" clId="{3A2B8B91-C5A2-4C49-B359-14B037908979}" dt="2019-06-30T13:53:01.841" v="482"/>
          <ac:inkMkLst>
            <pc:docMk/>
            <pc:sldMk cId="3780085832" sldId="942"/>
            <ac:inkMk id="27" creationId="{466C4598-C033-8D42-B153-E3F057F0373B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27" creationId="{6C0BD6F9-A910-FA4F-9DE2-D097AADCFA3B}"/>
          </ac:inkMkLst>
        </pc:inkChg>
        <pc:inkChg chg="add reco">
          <ac:chgData name="dgreipl" userId="d97562fd-b189-437e-b91d-de7b81e9769e" providerId="ADAL" clId="{3A2B8B91-C5A2-4C49-B359-14B037908979}" dt="2019-06-30T13:53:01.841" v="482"/>
          <ac:inkMkLst>
            <pc:docMk/>
            <pc:sldMk cId="3780085832" sldId="942"/>
            <ac:inkMk id="28" creationId="{D1BF94B9-D085-C54C-98AB-8E631EEA6BAC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29" creationId="{635AE92F-87A5-5246-95FC-6806D641E69D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0" creationId="{9E5D6FCF-9CBE-6149-9348-B76520C3CDF6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0" creationId="{DD78B9FB-9249-2045-B8E8-BE1D4F6AC0BF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1" creationId="{493B9F63-2944-474A-83AF-19C68AE761A3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1" creationId="{8F7AE737-F641-FA4F-B3F3-D85685BF81FB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2" creationId="{52E3F878-CA68-6B4D-B109-30DDD04379DC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2" creationId="{6F9EA40A-1465-D742-8CE1-858CAD0EF83D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3" creationId="{6D94E0AD-E9A4-E64F-AEA3-52E608D2A127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3" creationId="{E12A0752-D888-8E46-A64C-6D3039CAE141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4" creationId="{0E223BBA-FE5C-0147-A5F6-A3E47736C791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4" creationId="{25466BD7-C9F2-664B-B4A9-B9BE0980A8D2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5" creationId="{60B784E5-D537-004F-8DCB-79AE77D55332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5" creationId="{A371051F-6ED2-0541-BC3A-17357D385DE2}"/>
          </ac:inkMkLst>
        </pc:inkChg>
        <pc:inkChg chg="add del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6" creationId="{3CE126AC-2738-3847-AD1A-EE4271B13687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6" creationId="{F528141A-CC3F-9246-8B4E-5C00B0BC2586}"/>
          </ac:inkMkLst>
        </pc:inkChg>
        <pc:inkChg chg="add reco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7" creationId="{53C241E9-D381-3B4D-969C-8738DC07EB75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7" creationId="{69CADBBE-3C39-4D4A-95F1-063A857A9679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8" creationId="{286AA72F-4A9F-E644-8D1F-7840631626A6}"/>
          </ac:inkMkLst>
        </pc:inkChg>
        <pc:inkChg chg="add reco">
          <ac:chgData name="dgreipl" userId="d97562fd-b189-437e-b91d-de7b81e9769e" providerId="ADAL" clId="{3A2B8B91-C5A2-4C49-B359-14B037908979}" dt="2019-07-01T17:29:06.920" v="988"/>
          <ac:inkMkLst>
            <pc:docMk/>
            <pc:sldMk cId="3780085832" sldId="942"/>
            <ac:inkMk id="38" creationId="{93122AD1-C80F-0A48-B65B-F4810968B5F0}"/>
          </ac:inkMkLst>
        </pc:inkChg>
        <pc:inkChg chg="add del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39" creationId="{B0C3A538-FEDC-7649-A486-C76D4C73B8A2}"/>
          </ac:inkMkLst>
        </pc:inkChg>
        <pc:inkChg chg="add reco">
          <ac:chgData name="dgreipl" userId="d97562fd-b189-437e-b91d-de7b81e9769e" providerId="ADAL" clId="{3A2B8B91-C5A2-4C49-B359-14B037908979}" dt="2019-06-30T13:53:06.765" v="493"/>
          <ac:inkMkLst>
            <pc:docMk/>
            <pc:sldMk cId="3780085832" sldId="942"/>
            <ac:inkMk id="40" creationId="{2EBAC969-5DBD-E34F-BF14-600F08F3A7F4}"/>
          </ac:inkMkLst>
        </pc:inkChg>
        <pc:inkChg chg="add del">
          <ac:chgData name="dgreipl" userId="d97562fd-b189-437e-b91d-de7b81e9769e" providerId="ADAL" clId="{3A2B8B91-C5A2-4C49-B359-14B037908979}" dt="2019-06-30T13:53:09.938" v="497"/>
          <ac:inkMkLst>
            <pc:docMk/>
            <pc:sldMk cId="3780085832" sldId="942"/>
            <ac:inkMk id="42" creationId="{ED867469-F217-5B49-82BE-399B29FC3E7D}"/>
          </ac:inkMkLst>
        </pc:inkChg>
        <pc:inkChg chg="add del">
          <ac:chgData name="dgreipl" userId="d97562fd-b189-437e-b91d-de7b81e9769e" providerId="ADAL" clId="{3A2B8B91-C5A2-4C49-B359-14B037908979}" dt="2019-07-01T17:29:09.963" v="992"/>
          <ac:inkMkLst>
            <pc:docMk/>
            <pc:sldMk cId="3780085832" sldId="942"/>
            <ac:inkMk id="42" creationId="{FBFB8D9A-9EBE-6F42-909E-1F3D88ADC98F}"/>
          </ac:inkMkLst>
        </pc:inkChg>
        <pc:inkChg chg="add del">
          <ac:chgData name="dgreipl" userId="d97562fd-b189-437e-b91d-de7b81e9769e" providerId="ADAL" clId="{3A2B8B91-C5A2-4C49-B359-14B037908979}" dt="2019-07-01T17:29:09.963" v="992"/>
          <ac:inkMkLst>
            <pc:docMk/>
            <pc:sldMk cId="3780085832" sldId="942"/>
            <ac:inkMk id="43" creationId="{BD94AA46-A597-384A-98C2-EB9652420B43}"/>
          </ac:inkMkLst>
        </pc:inkChg>
        <pc:inkChg chg="add del">
          <ac:chgData name="dgreipl" userId="d97562fd-b189-437e-b91d-de7b81e9769e" providerId="ADAL" clId="{3A2B8B91-C5A2-4C49-B359-14B037908979}" dt="2019-06-30T13:53:09.938" v="497"/>
          <ac:inkMkLst>
            <pc:docMk/>
            <pc:sldMk cId="3780085832" sldId="942"/>
            <ac:inkMk id="43" creationId="{EB6326A6-6C6C-7048-943B-3FA864C428B3}"/>
          </ac:inkMkLst>
        </pc:inkChg>
        <pc:inkChg chg="add reco">
          <ac:chgData name="dgreipl" userId="d97562fd-b189-437e-b91d-de7b81e9769e" providerId="ADAL" clId="{3A2B8B91-C5A2-4C49-B359-14B037908979}" dt="2019-06-30T13:53:09.938" v="497"/>
          <ac:inkMkLst>
            <pc:docMk/>
            <pc:sldMk cId="3780085832" sldId="942"/>
            <ac:inkMk id="44" creationId="{917324ED-F05D-A744-82B2-E1B0D9452237}"/>
          </ac:inkMkLst>
        </pc:inkChg>
        <pc:inkChg chg="add del">
          <ac:chgData name="dgreipl" userId="d97562fd-b189-437e-b91d-de7b81e9769e" providerId="ADAL" clId="{3A2B8B91-C5A2-4C49-B359-14B037908979}" dt="2019-07-01T17:29:09.963" v="992"/>
          <ac:inkMkLst>
            <pc:docMk/>
            <pc:sldMk cId="3780085832" sldId="942"/>
            <ac:inkMk id="45" creationId="{AAF10550-6168-0F49-98D5-79F469E90730}"/>
          </ac:inkMkLst>
        </pc:inkChg>
        <pc:inkChg chg="add del">
          <ac:chgData name="dgreipl" userId="d97562fd-b189-437e-b91d-de7b81e9769e" providerId="ADAL" clId="{3A2B8B91-C5A2-4C49-B359-14B037908979}" dt="2019-06-30T13:53:13.606" v="502"/>
          <ac:inkMkLst>
            <pc:docMk/>
            <pc:sldMk cId="3780085832" sldId="942"/>
            <ac:inkMk id="46" creationId="{7C17929B-AB07-0F4D-AF99-CF58E554EA6B}"/>
          </ac:inkMkLst>
        </pc:inkChg>
        <pc:inkChg chg="add del reco">
          <ac:chgData name="dgreipl" userId="d97562fd-b189-437e-b91d-de7b81e9769e" providerId="ADAL" clId="{3A2B8B91-C5A2-4C49-B359-14B037908979}" dt="2019-07-01T17:29:19.679" v="1000"/>
          <ac:inkMkLst>
            <pc:docMk/>
            <pc:sldMk cId="3780085832" sldId="942"/>
            <ac:inkMk id="46" creationId="{8D58D332-E151-C447-8CF6-56C21AC4820E}"/>
          </ac:inkMkLst>
        </pc:inkChg>
        <pc:inkChg chg="add del">
          <ac:chgData name="dgreipl" userId="d97562fd-b189-437e-b91d-de7b81e9769e" providerId="ADAL" clId="{3A2B8B91-C5A2-4C49-B359-14B037908979}" dt="2019-06-30T13:53:13.606" v="502"/>
          <ac:inkMkLst>
            <pc:docMk/>
            <pc:sldMk cId="3780085832" sldId="942"/>
            <ac:inkMk id="47" creationId="{5B8BBE12-84F8-6B4A-8425-1DB95B076EB8}"/>
          </ac:inkMkLst>
        </pc:inkChg>
        <pc:inkChg chg="add del">
          <ac:chgData name="dgreipl" userId="d97562fd-b189-437e-b91d-de7b81e9769e" providerId="ADAL" clId="{3A2B8B91-C5A2-4C49-B359-14B037908979}" dt="2019-06-30T13:53:13.606" v="502"/>
          <ac:inkMkLst>
            <pc:docMk/>
            <pc:sldMk cId="3780085832" sldId="942"/>
            <ac:inkMk id="48" creationId="{480877FD-4681-9D48-B16B-84B473D2DA87}"/>
          </ac:inkMkLst>
        </pc:inkChg>
        <pc:inkChg chg="add del">
          <ac:chgData name="dgreipl" userId="d97562fd-b189-437e-b91d-de7b81e9769e" providerId="ADAL" clId="{3A2B8B91-C5A2-4C49-B359-14B037908979}" dt="2019-07-01T17:29:12.416" v="995"/>
          <ac:inkMkLst>
            <pc:docMk/>
            <pc:sldMk cId="3780085832" sldId="942"/>
            <ac:inkMk id="48" creationId="{A20DBF2D-7E54-FB48-A804-D849B6C8722B}"/>
          </ac:inkMkLst>
        </pc:inkChg>
        <pc:inkChg chg="add del">
          <ac:chgData name="dgreipl" userId="d97562fd-b189-437e-b91d-de7b81e9769e" providerId="ADAL" clId="{3A2B8B91-C5A2-4C49-B359-14B037908979}" dt="2019-07-01T17:29:12.416" v="995"/>
          <ac:inkMkLst>
            <pc:docMk/>
            <pc:sldMk cId="3780085832" sldId="942"/>
            <ac:inkMk id="49" creationId="{BE8502C6-98A1-9042-AB7E-7C98A1B0006E}"/>
          </ac:inkMkLst>
        </pc:inkChg>
        <pc:inkChg chg="add del">
          <ac:chgData name="dgreipl" userId="d97562fd-b189-437e-b91d-de7b81e9769e" providerId="ADAL" clId="{3A2B8B91-C5A2-4C49-B359-14B037908979}" dt="2019-06-30T13:53:13.606" v="502"/>
          <ac:inkMkLst>
            <pc:docMk/>
            <pc:sldMk cId="3780085832" sldId="942"/>
            <ac:inkMk id="49" creationId="{D35204E7-B905-1C4C-ACB5-73B2947BA12C}"/>
          </ac:inkMkLst>
        </pc:inkChg>
        <pc:inkChg chg="add mod reco modStrokes">
          <ac:chgData name="dgreipl" userId="d97562fd-b189-437e-b91d-de7b81e9769e" providerId="ADAL" clId="{3A2B8B91-C5A2-4C49-B359-14B037908979}" dt="2019-07-01T17:38:32.196" v="1102"/>
          <ac:inkMkLst>
            <pc:docMk/>
            <pc:sldMk cId="3780085832" sldId="942"/>
            <ac:inkMk id="50" creationId="{95BF536D-BBD1-8341-A61C-94BC641DC34D}"/>
          </ac:inkMkLst>
        </pc:inkChg>
        <pc:inkChg chg="add del reco">
          <ac:chgData name="dgreipl" userId="d97562fd-b189-437e-b91d-de7b81e9769e" providerId="ADAL" clId="{3A2B8B91-C5A2-4C49-B359-14B037908979}" dt="2019-07-01T17:29:19.683" v="1002"/>
          <ac:inkMkLst>
            <pc:docMk/>
            <pc:sldMk cId="3780085832" sldId="942"/>
            <ac:inkMk id="51" creationId="{DD522764-6CB8-7941-AED0-28189D275FA0}"/>
          </ac:inkMkLst>
        </pc:inkChg>
        <pc:inkChg chg="add del">
          <ac:chgData name="dgreipl" userId="d97562fd-b189-437e-b91d-de7b81e9769e" providerId="ADAL" clId="{3A2B8B91-C5A2-4C49-B359-14B037908979}" dt="2019-06-30T13:53:15.801" v="508"/>
          <ac:inkMkLst>
            <pc:docMk/>
            <pc:sldMk cId="3780085832" sldId="942"/>
            <ac:inkMk id="52" creationId="{32CFFEE4-D5EE-854C-BCEF-359E98232EF4}"/>
          </ac:inkMkLst>
        </pc:inkChg>
        <pc:inkChg chg="add del">
          <ac:chgData name="dgreipl" userId="d97562fd-b189-437e-b91d-de7b81e9769e" providerId="ADAL" clId="{3A2B8B91-C5A2-4C49-B359-14B037908979}" dt="2019-06-30T13:53:15.801" v="508"/>
          <ac:inkMkLst>
            <pc:docMk/>
            <pc:sldMk cId="3780085832" sldId="942"/>
            <ac:inkMk id="53" creationId="{32E2FC7B-199C-9042-B89B-D08736349AFE}"/>
          </ac:inkMkLst>
        </pc:inkChg>
        <pc:inkChg chg="add del">
          <ac:chgData name="dgreipl" userId="d97562fd-b189-437e-b91d-de7b81e9769e" providerId="ADAL" clId="{3A2B8B91-C5A2-4C49-B359-14B037908979}" dt="2019-07-01T17:29:16.060" v="999"/>
          <ac:inkMkLst>
            <pc:docMk/>
            <pc:sldMk cId="3780085832" sldId="942"/>
            <ac:inkMk id="53" creationId="{D8A74638-D0D1-FD44-8B0C-580D598A6AF6}"/>
          </ac:inkMkLst>
        </pc:inkChg>
        <pc:inkChg chg="add del">
          <ac:chgData name="dgreipl" userId="d97562fd-b189-437e-b91d-de7b81e9769e" providerId="ADAL" clId="{3A2B8B91-C5A2-4C49-B359-14B037908979}" dt="2019-07-01T17:29:16.060" v="999"/>
          <ac:inkMkLst>
            <pc:docMk/>
            <pc:sldMk cId="3780085832" sldId="942"/>
            <ac:inkMk id="54" creationId="{254CDB80-F0D4-204E-A87A-1FFE43346320}"/>
          </ac:inkMkLst>
        </pc:inkChg>
        <pc:inkChg chg="add del">
          <ac:chgData name="dgreipl" userId="d97562fd-b189-437e-b91d-de7b81e9769e" providerId="ADAL" clId="{3A2B8B91-C5A2-4C49-B359-14B037908979}" dt="2019-06-30T13:53:15.801" v="508"/>
          <ac:inkMkLst>
            <pc:docMk/>
            <pc:sldMk cId="3780085832" sldId="942"/>
            <ac:inkMk id="54" creationId="{93E9D82F-6279-4E4E-9E1E-D795DFD7E0DC}"/>
          </ac:inkMkLst>
        </pc:inkChg>
        <pc:inkChg chg="add del reco">
          <ac:chgData name="dgreipl" userId="d97562fd-b189-437e-b91d-de7b81e9769e" providerId="ADAL" clId="{3A2B8B91-C5A2-4C49-B359-14B037908979}" dt="2019-07-01T17:29:19.681" v="1001"/>
          <ac:inkMkLst>
            <pc:docMk/>
            <pc:sldMk cId="3780085832" sldId="942"/>
            <ac:inkMk id="55" creationId="{2393C348-8CF1-124C-987A-6C5BBF58366F}"/>
          </ac:inkMkLst>
        </pc:inkChg>
        <pc:inkChg chg="add del">
          <ac:chgData name="dgreipl" userId="d97562fd-b189-437e-b91d-de7b81e9769e" providerId="ADAL" clId="{3A2B8B91-C5A2-4C49-B359-14B037908979}" dt="2019-06-30T13:53:15.801" v="508"/>
          <ac:inkMkLst>
            <pc:docMk/>
            <pc:sldMk cId="3780085832" sldId="942"/>
            <ac:inkMk id="55" creationId="{D866B226-D9B3-EC47-8C0C-88573927D9AF}"/>
          </ac:inkMkLst>
        </pc:inkChg>
        <pc:inkChg chg="add reco">
          <ac:chgData name="dgreipl" userId="d97562fd-b189-437e-b91d-de7b81e9769e" providerId="ADAL" clId="{3A2B8B91-C5A2-4C49-B359-14B037908979}" dt="2019-06-30T13:53:15.801" v="508"/>
          <ac:inkMkLst>
            <pc:docMk/>
            <pc:sldMk cId="3780085832" sldId="942"/>
            <ac:inkMk id="56" creationId="{C8A4FDFE-9EB0-B94D-9D7F-75349B7764BF}"/>
          </ac:inkMkLst>
        </pc:inkChg>
        <pc:inkChg chg="add">
          <ac:chgData name="dgreipl" userId="d97562fd-b189-437e-b91d-de7b81e9769e" providerId="ADAL" clId="{3A2B8B91-C5A2-4C49-B359-14B037908979}" dt="2019-06-30T13:53:16.047" v="509"/>
          <ac:inkMkLst>
            <pc:docMk/>
            <pc:sldMk cId="3780085832" sldId="942"/>
            <ac:inkMk id="58" creationId="{D7FD2F1E-C00B-1443-B08A-66B8C4AD5115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59" creationId="{702098E2-5FAD-F543-B2E1-2DCF5A3903F2}"/>
          </ac:inkMkLst>
        </pc:inkChg>
        <pc:inkChg chg="add del">
          <ac:chgData name="dgreipl" userId="d97562fd-b189-437e-b91d-de7b81e9769e" providerId="ADAL" clId="{3A2B8B91-C5A2-4C49-B359-14B037908979}" dt="2019-06-30T13:53:18.180" v="512"/>
          <ac:inkMkLst>
            <pc:docMk/>
            <pc:sldMk cId="3780085832" sldId="942"/>
            <ac:inkMk id="59" creationId="{F4342E8E-5F52-5A40-9ABC-21CD621989E4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0" creationId="{27796BCE-DD4D-AD41-9241-D98B3E397764}"/>
          </ac:inkMkLst>
        </pc:inkChg>
        <pc:inkChg chg="add del">
          <ac:chgData name="dgreipl" userId="d97562fd-b189-437e-b91d-de7b81e9769e" providerId="ADAL" clId="{3A2B8B91-C5A2-4C49-B359-14B037908979}" dt="2019-06-30T13:53:18.180" v="512"/>
          <ac:inkMkLst>
            <pc:docMk/>
            <pc:sldMk cId="3780085832" sldId="942"/>
            <ac:inkMk id="60" creationId="{6EF36110-F8D0-D349-A836-088FF6D379CB}"/>
          </ac:inkMkLst>
        </pc:inkChg>
        <pc:inkChg chg="add reco">
          <ac:chgData name="dgreipl" userId="d97562fd-b189-437e-b91d-de7b81e9769e" providerId="ADAL" clId="{3A2B8B91-C5A2-4C49-B359-14B037908979}" dt="2019-06-30T13:53:18.180" v="512"/>
          <ac:inkMkLst>
            <pc:docMk/>
            <pc:sldMk cId="3780085832" sldId="942"/>
            <ac:inkMk id="61" creationId="{530F68D4-2DA6-9244-963A-368DB52D6F3D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2" creationId="{196828F6-FC16-CA4E-A167-C8BB27FFB6EC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3" creationId="{4577D46F-3898-F74B-9C10-3721B5ADB781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3" creationId="{6789A4C6-4B5D-B24D-B873-46E35391CBEE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4" creationId="{D4C5859F-487D-FE49-A03C-2649D3326F49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4" creationId="{E2917E63-495E-4F44-9523-B171716BB8C0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5" creationId="{26F28767-C361-4141-A6C6-D4A6FB1E8C7F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5" creationId="{F9F8EB70-00F9-FA4D-A934-8F9A1BF16217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6" creationId="{092FACAB-0D98-6642-BCB4-1F43792B7D4F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6" creationId="{601598CF-6C98-9345-9B9E-AEC08B700C58}"/>
          </ac:inkMkLst>
        </pc:inkChg>
        <pc:inkChg chg="add del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7" creationId="{7A9A023E-FCF7-814F-B168-9474E4812792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7" creationId="{7FE41DD4-3A18-A44E-A000-A8899B684691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8" creationId="{5D554115-AB59-6F41-97AB-3BD244CF909D}"/>
          </ac:inkMkLst>
        </pc:inkChg>
        <pc:inkChg chg="add reco">
          <ac:chgData name="dgreipl" userId="d97562fd-b189-437e-b91d-de7b81e9769e" providerId="ADAL" clId="{3A2B8B91-C5A2-4C49-B359-14B037908979}" dt="2019-07-01T17:29:25.134" v="1011"/>
          <ac:inkMkLst>
            <pc:docMk/>
            <pc:sldMk cId="3780085832" sldId="942"/>
            <ac:inkMk id="68" creationId="{D72A37FC-ECEB-A746-B24C-FC601A2B7B6E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69" creationId="{D0163DCF-00DC-8342-B55F-CF229D11B4E1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0" creationId="{7D34C9A5-058D-FC48-9C20-0360E7053B61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70" creationId="{D935B8E2-9386-644F-8B5F-71590D42D52D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1" creationId="{9872D840-A14C-3E41-B489-CE8490F50ED3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71" creationId="{EC3AA1D6-CC94-B44B-9E2C-4D635D2F60C6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2" creationId="{709F83AE-6AD7-DA41-A223-6B9C3530DF75}"/>
          </ac:inkMkLst>
        </pc:inkChg>
        <pc:inkChg chg="add del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72" creationId="{C7B47684-D1C2-A44B-A824-FF6BEF9FBFA5}"/>
          </ac:inkMkLst>
        </pc:inkChg>
        <pc:inkChg chg="add reco">
          <ac:chgData name="dgreipl" userId="d97562fd-b189-437e-b91d-de7b81e9769e" providerId="ADAL" clId="{3A2B8B91-C5A2-4C49-B359-14B037908979}" dt="2019-06-30T13:53:42.509" v="523"/>
          <ac:inkMkLst>
            <pc:docMk/>
            <pc:sldMk cId="3780085832" sldId="942"/>
            <ac:inkMk id="73" creationId="{C320FB9B-C124-C144-BF0D-F9A0DB5E775B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4" creationId="{AC89A1B1-1350-B14A-BEBC-73DED8BE22A9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5" creationId="{88827CBF-527E-AC41-AEBF-1FC8698FDD1E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75" creationId="{F2F03661-A642-3A47-B018-8E0984A223DB}"/>
          </ac:inkMkLst>
        </pc:inkChg>
        <pc:inkChg chg="add del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6" creationId="{0B313FDC-489D-DA40-81E0-09F996F0F12A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76" creationId="{241A584B-DAFE-2C44-B956-6CBBAD969822}"/>
          </ac:inkMkLst>
        </pc:inkChg>
        <pc:inkChg chg="add del reco">
          <ac:chgData name="dgreipl" userId="d97562fd-b189-437e-b91d-de7b81e9769e" providerId="ADAL" clId="{3A2B8B91-C5A2-4C49-B359-14B037908979}" dt="2019-07-01T17:38:55.269" v="1121"/>
          <ac:inkMkLst>
            <pc:docMk/>
            <pc:sldMk cId="3780085832" sldId="942"/>
            <ac:inkMk id="77" creationId="{0A44B05B-DC41-C74F-8150-543024D650EF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77" creationId="{1D3FCFC7-16C0-6F4B-B2BC-392B010F013F}"/>
          </ac:inkMkLst>
        </pc:inkChg>
        <pc:inkChg chg="add reco">
          <ac:chgData name="dgreipl" userId="d97562fd-b189-437e-b91d-de7b81e9769e" providerId="ADAL" clId="{3A2B8B91-C5A2-4C49-B359-14B037908979}" dt="2019-07-01T17:29:27.763" v="1018"/>
          <ac:inkMkLst>
            <pc:docMk/>
            <pc:sldMk cId="3780085832" sldId="942"/>
            <ac:inkMk id="78" creationId="{903F4A3D-D46B-894E-B047-1BE6955DDEA3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78" creationId="{A6BF7E4E-B099-5347-8E69-1CA57B828E92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79" creationId="{20C202BB-4899-5541-AEA9-7ED2C80E1693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80" creationId="{4E58315F-A613-EB4C-9779-436BC04FC9ED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81" creationId="{A24639B5-4CAB-3B41-9F37-F0B070486F05}"/>
          </ac:inkMkLst>
        </pc:inkChg>
        <pc:inkChg chg="add del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1" creationId="{B1B84990-671C-9E48-AFB3-23AE3CF59678}"/>
          </ac:inkMkLst>
        </pc:inkChg>
        <pc:inkChg chg="add del">
          <ac:chgData name="dgreipl" userId="d97562fd-b189-437e-b91d-de7b81e9769e" providerId="ADAL" clId="{3A2B8B91-C5A2-4C49-B359-14B037908979}" dt="2019-06-30T13:53:46.004" v="532"/>
          <ac:inkMkLst>
            <pc:docMk/>
            <pc:sldMk cId="3780085832" sldId="942"/>
            <ac:inkMk id="82" creationId="{74420161-8906-424C-B7C8-7197351D08D6}"/>
          </ac:inkMkLst>
        </pc:inkChg>
        <pc:inkChg chg="add del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2" creationId="{AB2EDF5A-D922-514F-B24E-2C10B0F400B8}"/>
          </ac:inkMkLst>
        </pc:inkChg>
        <pc:inkChg chg="add del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3" creationId="{0EA055D4-00B3-0047-9EEE-486E12272683}"/>
          </ac:inkMkLst>
        </pc:inkChg>
        <pc:inkChg chg="add del reco">
          <ac:chgData name="dgreipl" userId="d97562fd-b189-437e-b91d-de7b81e9769e" providerId="ADAL" clId="{3A2B8B91-C5A2-4C49-B359-14B037908979}" dt="2019-06-30T13:54:06.314" v="569"/>
          <ac:inkMkLst>
            <pc:docMk/>
            <pc:sldMk cId="3780085832" sldId="942"/>
            <ac:inkMk id="83" creationId="{81537F2D-BAED-C348-95B7-3A5B55C3E2DC}"/>
          </ac:inkMkLst>
        </pc:inkChg>
        <pc:inkChg chg="add del reco">
          <ac:chgData name="dgreipl" userId="d97562fd-b189-437e-b91d-de7b81e9769e" providerId="ADAL" clId="{3A2B8B91-C5A2-4C49-B359-14B037908979}" dt="2019-06-30T13:54:06.325" v="573"/>
          <ac:inkMkLst>
            <pc:docMk/>
            <pc:sldMk cId="3780085832" sldId="942"/>
            <ac:inkMk id="84" creationId="{00D19BDE-D396-4F44-90D7-463137AFE386}"/>
          </ac:inkMkLst>
        </pc:inkChg>
        <pc:inkChg chg="add del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4" creationId="{1F937CB6-D64B-5D49-BC0C-CFDA307FFF9E}"/>
          </ac:inkMkLst>
        </pc:inkChg>
        <pc:inkChg chg="add reco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5" creationId="{59C1027C-E13B-1E43-A81C-5B0D4C693491}"/>
          </ac:inkMkLst>
        </pc:inkChg>
        <pc:inkChg chg="add reco">
          <ac:chgData name="dgreipl" userId="d97562fd-b189-437e-b91d-de7b81e9769e" providerId="ADAL" clId="{3A2B8B91-C5A2-4C49-B359-14B037908979}" dt="2019-07-01T17:29:33.796" v="1024"/>
          <ac:inkMkLst>
            <pc:docMk/>
            <pc:sldMk cId="3780085832" sldId="942"/>
            <ac:inkMk id="86" creationId="{C3603719-8938-CE43-9912-334DD42688BE}"/>
          </ac:inkMkLst>
        </pc:inkChg>
        <pc:inkChg chg="add del">
          <ac:chgData name="dgreipl" userId="d97562fd-b189-437e-b91d-de7b81e9769e" providerId="ADAL" clId="{3A2B8B91-C5A2-4C49-B359-14B037908979}" dt="2019-06-30T13:54:06.304" v="565"/>
          <ac:inkMkLst>
            <pc:docMk/>
            <pc:sldMk cId="3780085832" sldId="942"/>
            <ac:inkMk id="87" creationId="{EDD8391E-AA48-474B-B12B-52760CD2C723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88" creationId="{2B47A105-0640-4F4D-AE19-A696B7A84A93}"/>
          </ac:inkMkLst>
        </pc:inkChg>
        <pc:inkChg chg="add del">
          <ac:chgData name="dgreipl" userId="d97562fd-b189-437e-b91d-de7b81e9769e" providerId="ADAL" clId="{3A2B8B91-C5A2-4C49-B359-14B037908979}" dt="2019-07-01T17:29:36.742" v="1029"/>
          <ac:inkMkLst>
            <pc:docMk/>
            <pc:sldMk cId="3780085832" sldId="942"/>
            <ac:inkMk id="89" creationId="{91483DA8-9A40-AB41-8B88-9AC04C0AFBD8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89" creationId="{E438E51F-530B-5148-864B-B74557B425CF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0" creationId="{133346B0-EF31-8E4B-BD76-727D6A962E3B}"/>
          </ac:inkMkLst>
        </pc:inkChg>
        <pc:inkChg chg="add del">
          <ac:chgData name="dgreipl" userId="d97562fd-b189-437e-b91d-de7b81e9769e" providerId="ADAL" clId="{3A2B8B91-C5A2-4C49-B359-14B037908979}" dt="2019-07-01T17:29:36.742" v="1029"/>
          <ac:inkMkLst>
            <pc:docMk/>
            <pc:sldMk cId="3780085832" sldId="942"/>
            <ac:inkMk id="90" creationId="{48BAF7EE-4589-F04B-A12C-06039C8284D2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1" creationId="{97BEBD0F-9A41-1F45-8EF0-7BCA89F0DBBE}"/>
          </ac:inkMkLst>
        </pc:inkChg>
        <pc:inkChg chg="add del">
          <ac:chgData name="dgreipl" userId="d97562fd-b189-437e-b91d-de7b81e9769e" providerId="ADAL" clId="{3A2B8B91-C5A2-4C49-B359-14B037908979}" dt="2019-07-01T17:29:36.742" v="1029"/>
          <ac:inkMkLst>
            <pc:docMk/>
            <pc:sldMk cId="3780085832" sldId="942"/>
            <ac:inkMk id="91" creationId="{D57AD7B2-5D04-2C43-94AC-C0562B0D0E5C}"/>
          </ac:inkMkLst>
        </pc:inkChg>
        <pc:inkChg chg="add del">
          <ac:chgData name="dgreipl" userId="d97562fd-b189-437e-b91d-de7b81e9769e" providerId="ADAL" clId="{3A2B8B91-C5A2-4C49-B359-14B037908979}" dt="2019-07-01T17:29:36.742" v="1029"/>
          <ac:inkMkLst>
            <pc:docMk/>
            <pc:sldMk cId="3780085832" sldId="942"/>
            <ac:inkMk id="92" creationId="{22240AF2-DE22-4D44-B9FC-09470EE7E7FF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2" creationId="{25A61179-3FAE-4545-9A4B-11C953295FE1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3" creationId="{40765684-7BF9-AC42-A48E-C3FCC74CC355}"/>
          </ac:inkMkLst>
        </pc:inkChg>
        <pc:inkChg chg="add reco">
          <ac:chgData name="dgreipl" userId="d97562fd-b189-437e-b91d-de7b81e9769e" providerId="ADAL" clId="{3A2B8B91-C5A2-4C49-B359-14B037908979}" dt="2019-07-01T17:29:36.742" v="1029"/>
          <ac:inkMkLst>
            <pc:docMk/>
            <pc:sldMk cId="3780085832" sldId="942"/>
            <ac:inkMk id="93" creationId="{A3A6188B-4475-EB48-B043-B86DE400ACDF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4" creationId="{3DEB5E0C-9040-AE45-82F6-ECF28109E206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95" creationId="{099E385B-1197-3248-A279-1A4333B06630}"/>
          </ac:inkMkLst>
        </pc:inkChg>
        <pc:inkChg chg="add del">
          <ac:chgData name="dgreipl" userId="d97562fd-b189-437e-b91d-de7b81e9769e" providerId="ADAL" clId="{3A2B8B91-C5A2-4C49-B359-14B037908979}" dt="2019-06-30T13:53:52.609" v="543"/>
          <ac:inkMkLst>
            <pc:docMk/>
            <pc:sldMk cId="3780085832" sldId="942"/>
            <ac:inkMk id="95" creationId="{E200FBDF-BC88-4C42-8758-84CF9FE95819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96" creationId="{1C8D0C48-375F-3741-90A6-2328422252E1}"/>
          </ac:inkMkLst>
        </pc:inkChg>
        <pc:inkChg chg="add del reco">
          <ac:chgData name="dgreipl" userId="d97562fd-b189-437e-b91d-de7b81e9769e" providerId="ADAL" clId="{3A2B8B91-C5A2-4C49-B359-14B037908979}" dt="2019-06-30T13:54:06.319" v="571"/>
          <ac:inkMkLst>
            <pc:docMk/>
            <pc:sldMk cId="3780085832" sldId="942"/>
            <ac:inkMk id="96" creationId="{B9432AA2-D596-174D-A91B-A03461DCED51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97" creationId="{BC260EFA-2F2D-264D-AEB8-718A9CCC81E0}"/>
          </ac:inkMkLst>
        </pc:inkChg>
        <pc:inkChg chg="add del reco">
          <ac:chgData name="dgreipl" userId="d97562fd-b189-437e-b91d-de7b81e9769e" providerId="ADAL" clId="{3A2B8B91-C5A2-4C49-B359-14B037908979}" dt="2019-06-30T13:54:06.316" v="570"/>
          <ac:inkMkLst>
            <pc:docMk/>
            <pc:sldMk cId="3780085832" sldId="942"/>
            <ac:inkMk id="97" creationId="{E5ECE7A5-7D95-704D-B478-DE632201A8C9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98" creationId="{76D66571-FF40-8847-BAFE-3761270B82F5}"/>
          </ac:inkMkLst>
        </pc:inkChg>
        <pc:inkChg chg="add del reco">
          <ac:chgData name="dgreipl" userId="d97562fd-b189-437e-b91d-de7b81e9769e" providerId="ADAL" clId="{3A2B8B91-C5A2-4C49-B359-14B037908979}" dt="2019-06-30T13:54:06.327" v="574"/>
          <ac:inkMkLst>
            <pc:docMk/>
            <pc:sldMk cId="3780085832" sldId="942"/>
            <ac:inkMk id="98" creationId="{C9C3E2DE-A2DE-6146-B306-32E137812C47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99" creationId="{549DB8A4-A570-1C4A-A4F4-78B2AB24BF98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0" creationId="{C6F8548E-5E7A-CB40-B93F-B3F2D1593494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1" creationId="{94B18064-8823-4041-A657-E3A25DD01BF9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2" creationId="{56499B3B-11E4-A542-91B1-D595688237FB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2" creationId="{F0840157-E016-C441-8585-80A4453BB1D7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3" creationId="{D4BABF0F-3785-B14F-982B-2B9A4C66939A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3" creationId="{D6653E4B-C489-7F4D-AB1A-A9FBDC0C3B79}"/>
          </ac:inkMkLst>
        </pc:inkChg>
        <pc:inkChg chg="add del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4" creationId="{64056B0B-1C3D-5540-A721-C29C599CD9A8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4" creationId="{E1FFFDA0-4389-D644-87D8-EBEEF9AA5A0C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5" creationId="{1F029774-3C28-014C-AFF2-18F8E95343B4}"/>
          </ac:inkMkLst>
        </pc:inkChg>
        <pc:inkChg chg="add reco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5" creationId="{AFE0AEB9-64A5-B241-96D6-D1742952BAF6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6" creationId="{516C7653-836C-0046-91DE-36EF496D0ED5}"/>
          </ac:inkMkLst>
        </pc:inkChg>
        <pc:inkChg chg="add del reco">
          <ac:chgData name="dgreipl" userId="d97562fd-b189-437e-b91d-de7b81e9769e" providerId="ADAL" clId="{3A2B8B91-C5A2-4C49-B359-14B037908979}" dt="2019-07-01T17:38:51.278" v="1117"/>
          <ac:inkMkLst>
            <pc:docMk/>
            <pc:sldMk cId="3780085832" sldId="942"/>
            <ac:inkMk id="106" creationId="{F77EF6DA-2E2F-E44C-9774-77C3675B3133}"/>
          </ac:inkMkLst>
        </pc:inkChg>
        <pc:inkChg chg="add reco">
          <ac:chgData name="dgreipl" userId="d97562fd-b189-437e-b91d-de7b81e9769e" providerId="ADAL" clId="{3A2B8B91-C5A2-4C49-B359-14B037908979}" dt="2019-07-01T17:29:42.018" v="1040"/>
          <ac:inkMkLst>
            <pc:docMk/>
            <pc:sldMk cId="3780085832" sldId="942"/>
            <ac:inkMk id="107" creationId="{3362AF64-2B2A-CB41-83C4-12A8EA63B8E3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7" creationId="{DB08F0B3-017D-C44A-B812-C88F2F4AB720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8" creationId="{B724E8BA-856F-7A41-B207-6F35C2E63ABA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09" creationId="{563B80D1-F5A0-8C4B-8598-BC8F6813CD04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10" creationId="{EB0003CE-E028-9C44-B90F-CE7D86DC19F5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1" creationId="{4FA1F60E-C3D9-664E-8859-71BB7E80D681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11" creationId="{8BE9BE89-E446-A64B-BDC9-643DE06017E3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2" creationId="{06121AC6-3CDF-5348-BC8F-C3B43F47AAFA}"/>
          </ac:inkMkLst>
        </pc:inkChg>
        <pc:inkChg chg="add del">
          <ac:chgData name="dgreipl" userId="d97562fd-b189-437e-b91d-de7b81e9769e" providerId="ADAL" clId="{3A2B8B91-C5A2-4C49-B359-14B037908979}" dt="2019-06-30T13:53:57.055" v="555"/>
          <ac:inkMkLst>
            <pc:docMk/>
            <pc:sldMk cId="3780085832" sldId="942"/>
            <ac:inkMk id="112" creationId="{8AC7D236-67D3-4D4C-84A5-F2F7F09B4062}"/>
          </ac:inkMkLst>
        </pc:inkChg>
        <pc:inkChg chg="add del reco">
          <ac:chgData name="dgreipl" userId="d97562fd-b189-437e-b91d-de7b81e9769e" providerId="ADAL" clId="{3A2B8B91-C5A2-4C49-B359-14B037908979}" dt="2019-06-30T13:54:06.309" v="567"/>
          <ac:inkMkLst>
            <pc:docMk/>
            <pc:sldMk cId="3780085832" sldId="942"/>
            <ac:inkMk id="113" creationId="{27166CC0-AC0A-9947-B978-DEC467AB0F12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3" creationId="{60724686-F830-EF40-9418-91FD9877C6FA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4" creationId="{B8F2ADD3-4E81-EB48-A6ED-33C3FA9D1F5F}"/>
          </ac:inkMkLst>
        </pc:inkChg>
        <pc:inkChg chg="add del reco">
          <ac:chgData name="dgreipl" userId="d97562fd-b189-437e-b91d-de7b81e9769e" providerId="ADAL" clId="{3A2B8B91-C5A2-4C49-B359-14B037908979}" dt="2019-06-30T13:54:06.322" v="572"/>
          <ac:inkMkLst>
            <pc:docMk/>
            <pc:sldMk cId="3780085832" sldId="942"/>
            <ac:inkMk id="114" creationId="{E378B0B2-0048-F146-9F13-92AFA9D157F8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5" creationId="{3BB0E7A4-9D71-2F41-947A-1778BC4E0C6E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6" creationId="{4CF71E83-FEA3-7C42-ADA8-1DC78C97F30E}"/>
          </ac:inkMkLst>
        </pc:inkChg>
        <pc:inkChg chg="add del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7" creationId="{43828849-2093-344C-8AAA-123E07CEBFBB}"/>
          </ac:inkMkLst>
        </pc:inkChg>
        <pc:inkChg chg="add del">
          <ac:chgData name="dgreipl" userId="d97562fd-b189-437e-b91d-de7b81e9769e" providerId="ADAL" clId="{3A2B8B91-C5A2-4C49-B359-14B037908979}" dt="2019-06-30T13:53:58.826" v="559"/>
          <ac:inkMkLst>
            <pc:docMk/>
            <pc:sldMk cId="3780085832" sldId="942"/>
            <ac:inkMk id="117" creationId="{F03AED23-EB22-0142-806E-85B5229FEBB4}"/>
          </ac:inkMkLst>
        </pc:inkChg>
        <pc:inkChg chg="add reco">
          <ac:chgData name="dgreipl" userId="d97562fd-b189-437e-b91d-de7b81e9769e" providerId="ADAL" clId="{3A2B8B91-C5A2-4C49-B359-14B037908979}" dt="2019-07-01T17:29:45.252" v="1048"/>
          <ac:inkMkLst>
            <pc:docMk/>
            <pc:sldMk cId="3780085832" sldId="942"/>
            <ac:inkMk id="118" creationId="{7B9270CD-5A9E-7449-906A-46D2B5D3599B}"/>
          </ac:inkMkLst>
        </pc:inkChg>
        <pc:inkChg chg="add del">
          <ac:chgData name="dgreipl" userId="d97562fd-b189-437e-b91d-de7b81e9769e" providerId="ADAL" clId="{3A2B8B91-C5A2-4C49-B359-14B037908979}" dt="2019-06-30T13:53:58.826" v="559"/>
          <ac:inkMkLst>
            <pc:docMk/>
            <pc:sldMk cId="3780085832" sldId="942"/>
            <ac:inkMk id="118" creationId="{B958F497-0E07-D543-BFF4-C60B34E2453A}"/>
          </ac:inkMkLst>
        </pc:inkChg>
        <pc:inkChg chg="add del">
          <ac:chgData name="dgreipl" userId="d97562fd-b189-437e-b91d-de7b81e9769e" providerId="ADAL" clId="{3A2B8B91-C5A2-4C49-B359-14B037908979}" dt="2019-06-30T13:53:58.826" v="559"/>
          <ac:inkMkLst>
            <pc:docMk/>
            <pc:sldMk cId="3780085832" sldId="942"/>
            <ac:inkMk id="119" creationId="{4FFE2DE2-5B28-F64C-9468-F331965172B7}"/>
          </ac:inkMkLst>
        </pc:inkChg>
        <pc:inkChg chg="add del reco">
          <ac:chgData name="dgreipl" userId="d97562fd-b189-437e-b91d-de7b81e9769e" providerId="ADAL" clId="{3A2B8B91-C5A2-4C49-B359-14B037908979}" dt="2019-06-30T13:54:06.307" v="566"/>
          <ac:inkMkLst>
            <pc:docMk/>
            <pc:sldMk cId="3780085832" sldId="942"/>
            <ac:inkMk id="120" creationId="{124A723C-8226-5941-9809-BF64A9420C94}"/>
          </ac:inkMkLst>
        </pc:inkChg>
        <pc:inkChg chg="add del">
          <ac:chgData name="dgreipl" userId="d97562fd-b189-437e-b91d-de7b81e9769e" providerId="ADAL" clId="{3A2B8B91-C5A2-4C49-B359-14B037908979}" dt="2019-07-01T17:29:49.144" v="1054"/>
          <ac:inkMkLst>
            <pc:docMk/>
            <pc:sldMk cId="3780085832" sldId="942"/>
            <ac:inkMk id="120" creationId="{F1625753-BC9E-EA47-8C2D-AF700D502874}"/>
          </ac:inkMkLst>
        </pc:inkChg>
        <pc:inkChg chg="add del">
          <ac:chgData name="dgreipl" userId="d97562fd-b189-437e-b91d-de7b81e9769e" providerId="ADAL" clId="{3A2B8B91-C5A2-4C49-B359-14B037908979}" dt="2019-07-01T17:29:49.144" v="1054"/>
          <ac:inkMkLst>
            <pc:docMk/>
            <pc:sldMk cId="3780085832" sldId="942"/>
            <ac:inkMk id="121" creationId="{FB4586E0-7D84-394C-B813-4A49A976F046}"/>
          </ac:inkMkLst>
        </pc:inkChg>
        <pc:inkChg chg="add del">
          <ac:chgData name="dgreipl" userId="d97562fd-b189-437e-b91d-de7b81e9769e" providerId="ADAL" clId="{3A2B8B91-C5A2-4C49-B359-14B037908979}" dt="2019-06-30T13:54:01.780" v="564"/>
          <ac:inkMkLst>
            <pc:docMk/>
            <pc:sldMk cId="3780085832" sldId="942"/>
            <ac:inkMk id="122" creationId="{2BD16D18-F168-D346-A96D-491E1980ABBB}"/>
          </ac:inkMkLst>
        </pc:inkChg>
        <pc:inkChg chg="add del">
          <ac:chgData name="dgreipl" userId="d97562fd-b189-437e-b91d-de7b81e9769e" providerId="ADAL" clId="{3A2B8B91-C5A2-4C49-B359-14B037908979}" dt="2019-07-01T17:29:49.144" v="1054"/>
          <ac:inkMkLst>
            <pc:docMk/>
            <pc:sldMk cId="3780085832" sldId="942"/>
            <ac:inkMk id="122" creationId="{3F2541EB-A501-104E-BAEA-BD389FAEA600}"/>
          </ac:inkMkLst>
        </pc:inkChg>
        <pc:inkChg chg="add del">
          <ac:chgData name="dgreipl" userId="d97562fd-b189-437e-b91d-de7b81e9769e" providerId="ADAL" clId="{3A2B8B91-C5A2-4C49-B359-14B037908979}" dt="2019-07-01T17:29:49.144" v="1054"/>
          <ac:inkMkLst>
            <pc:docMk/>
            <pc:sldMk cId="3780085832" sldId="942"/>
            <ac:inkMk id="123" creationId="{648C64ED-3A71-7842-897F-8995F4BFA86D}"/>
          </ac:inkMkLst>
        </pc:inkChg>
        <pc:inkChg chg="add del">
          <ac:chgData name="dgreipl" userId="d97562fd-b189-437e-b91d-de7b81e9769e" providerId="ADAL" clId="{3A2B8B91-C5A2-4C49-B359-14B037908979}" dt="2019-06-30T13:54:01.780" v="564"/>
          <ac:inkMkLst>
            <pc:docMk/>
            <pc:sldMk cId="3780085832" sldId="942"/>
            <ac:inkMk id="123" creationId="{EC727596-546D-EB47-800B-C4E158256DDA}"/>
          </ac:inkMkLst>
        </pc:inkChg>
        <pc:inkChg chg="add del">
          <ac:chgData name="dgreipl" userId="d97562fd-b189-437e-b91d-de7b81e9769e" providerId="ADAL" clId="{3A2B8B91-C5A2-4C49-B359-14B037908979}" dt="2019-06-30T13:54:01.780" v="564"/>
          <ac:inkMkLst>
            <pc:docMk/>
            <pc:sldMk cId="3780085832" sldId="942"/>
            <ac:inkMk id="124" creationId="{5231EE28-0F48-E549-8A64-D55E990DBEF6}"/>
          </ac:inkMkLst>
        </pc:inkChg>
        <pc:inkChg chg="add">
          <ac:chgData name="dgreipl" userId="d97562fd-b189-437e-b91d-de7b81e9769e" providerId="ADAL" clId="{3A2B8B91-C5A2-4C49-B359-14B037908979}" dt="2019-07-01T17:29:48.138" v="1053"/>
          <ac:inkMkLst>
            <pc:docMk/>
            <pc:sldMk cId="3780085832" sldId="942"/>
            <ac:inkMk id="124" creationId="{91F90CD7-E96D-A342-AC5F-81F69D509111}"/>
          </ac:inkMkLst>
        </pc:inkChg>
        <pc:inkChg chg="add del">
          <ac:chgData name="dgreipl" userId="d97562fd-b189-437e-b91d-de7b81e9769e" providerId="ADAL" clId="{3A2B8B91-C5A2-4C49-B359-14B037908979}" dt="2019-06-30T13:54:01.780" v="564"/>
          <ac:inkMkLst>
            <pc:docMk/>
            <pc:sldMk cId="3780085832" sldId="942"/>
            <ac:inkMk id="125" creationId="{6934050D-35BF-6744-8C98-33DFACED708B}"/>
          </ac:inkMkLst>
        </pc:inkChg>
        <pc:inkChg chg="add mod reco modStrokes">
          <ac:chgData name="dgreipl" userId="d97562fd-b189-437e-b91d-de7b81e9769e" providerId="ADAL" clId="{3A2B8B91-C5A2-4C49-B359-14B037908979}" dt="2019-07-01T17:38:52.684" v="1119"/>
          <ac:inkMkLst>
            <pc:docMk/>
            <pc:sldMk cId="3780085832" sldId="942"/>
            <ac:inkMk id="125" creationId="{704DFC3A-1A00-FB4A-A78D-9805D41DB4EC}"/>
          </ac:inkMkLst>
        </pc:inkChg>
        <pc:inkChg chg="add del reco">
          <ac:chgData name="dgreipl" userId="d97562fd-b189-437e-b91d-de7b81e9769e" providerId="ADAL" clId="{3A2B8B91-C5A2-4C49-B359-14B037908979}" dt="2019-06-30T13:54:06.312" v="568"/>
          <ac:inkMkLst>
            <pc:docMk/>
            <pc:sldMk cId="3780085832" sldId="942"/>
            <ac:inkMk id="126" creationId="{8CB238AB-80D1-434F-A7D4-1F60A42726C8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27" creationId="{A17F6A72-63A4-994B-9D7D-D57A2F3C8DA9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28" creationId="{47865956-8306-E34B-B0FD-C7910FBF63B3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28" creationId="{6AC98810-BBAB-134B-B0D0-C1135404B561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29" creationId="{2F7E6FAF-E8DD-8341-9C68-8AC3F18C50A2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29" creationId="{7212E411-367D-2545-B9F3-67D112DCA0F6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0" creationId="{B75CDD84-5E75-4840-8222-0E62B1FE48CE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30" creationId="{B844A179-EAD6-594A-AF4B-90CDB4DA72F9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1" creationId="{729E3108-3591-8845-B619-C1485038ADB0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31" creationId="{C7B1C1AE-6580-A248-9410-05DF43AC99F3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2" creationId="{79B6F3AE-9C59-E14B-87EA-1CEDF8BADC28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32" creationId="{B033EC58-DE0B-5947-9F16-FB337A85E093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3" creationId="{07868695-C688-6640-874F-75C7C7BF6250}"/>
          </ac:inkMkLst>
        </pc:inkChg>
        <pc:inkChg chg="add del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33" creationId="{D96E788A-3C09-7049-B895-5516185D4B79}"/>
          </ac:inkMkLst>
        </pc:inkChg>
        <pc:inkChg chg="add reco">
          <ac:chgData name="dgreipl" userId="d97562fd-b189-437e-b91d-de7b81e9769e" providerId="ADAL" clId="{3A2B8B91-C5A2-4C49-B359-14B037908979}" dt="2019-07-01T17:29:55.578" v="1062"/>
          <ac:inkMkLst>
            <pc:docMk/>
            <pc:sldMk cId="3780085832" sldId="942"/>
            <ac:inkMk id="134" creationId="{BA16F668-459B-7B4E-8E3A-AA57DD4C8B49}"/>
          </ac:inkMkLst>
        </pc:inkChg>
        <pc:inkChg chg="add del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4" creationId="{FF3F2EB4-88B5-0C46-83F2-F2AE70A028F9}"/>
          </ac:inkMkLst>
        </pc:inkChg>
        <pc:inkChg chg="add reco">
          <ac:chgData name="dgreipl" userId="d97562fd-b189-437e-b91d-de7b81e9769e" providerId="ADAL" clId="{3A2B8B91-C5A2-4C49-B359-14B037908979}" dt="2019-06-30T13:54:12.013" v="582"/>
          <ac:inkMkLst>
            <pc:docMk/>
            <pc:sldMk cId="3780085832" sldId="942"/>
            <ac:inkMk id="135" creationId="{DE8C7093-00FA-504F-9E8C-63B53DD95341}"/>
          </ac:inkMkLst>
        </pc:inkChg>
        <pc:inkChg chg="add del">
          <ac:chgData name="dgreipl" userId="d97562fd-b189-437e-b91d-de7b81e9769e" providerId="ADAL" clId="{3A2B8B91-C5A2-4C49-B359-14B037908979}" dt="2019-07-01T17:29:57.839" v="1067"/>
          <ac:inkMkLst>
            <pc:docMk/>
            <pc:sldMk cId="3780085832" sldId="942"/>
            <ac:inkMk id="137" creationId="{6BAF6EB1-8698-1340-963D-BD8A08E1CD18}"/>
          </ac:inkMkLst>
        </pc:inkChg>
        <pc:inkChg chg="add del">
          <ac:chgData name="dgreipl" userId="d97562fd-b189-437e-b91d-de7b81e9769e" providerId="ADAL" clId="{3A2B8B91-C5A2-4C49-B359-14B037908979}" dt="2019-06-30T13:54:15.138" v="588"/>
          <ac:inkMkLst>
            <pc:docMk/>
            <pc:sldMk cId="3780085832" sldId="942"/>
            <ac:inkMk id="137" creationId="{705DA3EF-87F8-4D4F-AB40-F6C493EF9616}"/>
          </ac:inkMkLst>
        </pc:inkChg>
        <pc:inkChg chg="add del">
          <ac:chgData name="dgreipl" userId="d97562fd-b189-437e-b91d-de7b81e9769e" providerId="ADAL" clId="{3A2B8B91-C5A2-4C49-B359-14B037908979}" dt="2019-07-01T17:29:57.839" v="1067"/>
          <ac:inkMkLst>
            <pc:docMk/>
            <pc:sldMk cId="3780085832" sldId="942"/>
            <ac:inkMk id="138" creationId="{72056521-C05C-7048-B427-9185CE9356A3}"/>
          </ac:inkMkLst>
        </pc:inkChg>
        <pc:inkChg chg="add del">
          <ac:chgData name="dgreipl" userId="d97562fd-b189-437e-b91d-de7b81e9769e" providerId="ADAL" clId="{3A2B8B91-C5A2-4C49-B359-14B037908979}" dt="2019-06-30T13:54:15.138" v="588"/>
          <ac:inkMkLst>
            <pc:docMk/>
            <pc:sldMk cId="3780085832" sldId="942"/>
            <ac:inkMk id="138" creationId="{EA564E80-E65E-1C4C-A91A-EFBDBB089641}"/>
          </ac:inkMkLst>
        </pc:inkChg>
        <pc:inkChg chg="add del">
          <ac:chgData name="dgreipl" userId="d97562fd-b189-437e-b91d-de7b81e9769e" providerId="ADAL" clId="{3A2B8B91-C5A2-4C49-B359-14B037908979}" dt="2019-06-30T13:54:15.138" v="588"/>
          <ac:inkMkLst>
            <pc:docMk/>
            <pc:sldMk cId="3780085832" sldId="942"/>
            <ac:inkMk id="139" creationId="{6FDBA6A7-34A4-0140-886A-E850E39739D9}"/>
          </ac:inkMkLst>
        </pc:inkChg>
        <pc:inkChg chg="add del">
          <ac:chgData name="dgreipl" userId="d97562fd-b189-437e-b91d-de7b81e9769e" providerId="ADAL" clId="{3A2B8B91-C5A2-4C49-B359-14B037908979}" dt="2019-07-01T17:29:57.839" v="1067"/>
          <ac:inkMkLst>
            <pc:docMk/>
            <pc:sldMk cId="3780085832" sldId="942"/>
            <ac:inkMk id="139" creationId="{C307A6FB-111A-A342-9664-D3375021611B}"/>
          </ac:inkMkLst>
        </pc:inkChg>
        <pc:inkChg chg="add del">
          <ac:chgData name="dgreipl" userId="d97562fd-b189-437e-b91d-de7b81e9769e" providerId="ADAL" clId="{3A2B8B91-C5A2-4C49-B359-14B037908979}" dt="2019-06-30T13:54:15.138" v="588"/>
          <ac:inkMkLst>
            <pc:docMk/>
            <pc:sldMk cId="3780085832" sldId="942"/>
            <ac:inkMk id="140" creationId="{37DB61A8-119A-0F4D-AA0D-BA9F39E14725}"/>
          </ac:inkMkLst>
        </pc:inkChg>
        <pc:inkChg chg="add del">
          <ac:chgData name="dgreipl" userId="d97562fd-b189-437e-b91d-de7b81e9769e" providerId="ADAL" clId="{3A2B8B91-C5A2-4C49-B359-14B037908979}" dt="2019-07-01T17:29:57.839" v="1067"/>
          <ac:inkMkLst>
            <pc:docMk/>
            <pc:sldMk cId="3780085832" sldId="942"/>
            <ac:inkMk id="140" creationId="{FF915BE9-C0E2-5349-AFF7-5C8474212968}"/>
          </ac:inkMkLst>
        </pc:inkChg>
        <pc:inkChg chg="add del">
          <ac:chgData name="dgreipl" userId="d97562fd-b189-437e-b91d-de7b81e9769e" providerId="ADAL" clId="{3A2B8B91-C5A2-4C49-B359-14B037908979}" dt="2019-06-30T13:54:15.138" v="588"/>
          <ac:inkMkLst>
            <pc:docMk/>
            <pc:sldMk cId="3780085832" sldId="942"/>
            <ac:inkMk id="141" creationId="{502087B6-B506-DF41-B866-FD592316AAD8}"/>
          </ac:inkMkLst>
        </pc:inkChg>
        <pc:inkChg chg="add mod reco modStrokes">
          <ac:chgData name="dgreipl" userId="d97562fd-b189-437e-b91d-de7b81e9769e" providerId="ADAL" clId="{3A2B8B91-C5A2-4C49-B359-14B037908979}" dt="2019-07-01T17:38:53.702" v="1120"/>
          <ac:inkMkLst>
            <pc:docMk/>
            <pc:sldMk cId="3780085832" sldId="942"/>
            <ac:inkMk id="141" creationId="{D8C359BA-57DF-6D4D-9618-6E00FF28F6B1}"/>
          </ac:inkMkLst>
        </pc:inkChg>
        <pc:inkChg chg="add del reco">
          <ac:chgData name="dgreipl" userId="d97562fd-b189-437e-b91d-de7b81e9769e" providerId="ADAL" clId="{3A2B8B91-C5A2-4C49-B359-14B037908979}" dt="2019-07-01T17:38:42.084" v="1109"/>
          <ac:inkMkLst>
            <pc:docMk/>
            <pc:sldMk cId="3780085832" sldId="942"/>
            <ac:inkMk id="142" creationId="{F823A948-35A1-3B46-83A8-26B068080360}"/>
          </ac:inkMkLst>
        </pc:inkChg>
        <pc:inkChg chg="add del">
          <ac:chgData name="dgreipl" userId="d97562fd-b189-437e-b91d-de7b81e9769e" providerId="ADAL" clId="{3A2B8B91-C5A2-4C49-B359-14B037908979}" dt="2019-06-30T13:54:17.540" v="593"/>
          <ac:inkMkLst>
            <pc:docMk/>
            <pc:sldMk cId="3780085832" sldId="942"/>
            <ac:inkMk id="144" creationId="{067DF07D-73DA-8A4C-867A-5AD0ED306D16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4" creationId="{C924CE77-6231-0441-B272-6FFA45DF0979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5" creationId="{C766C6D1-6271-BB4E-9171-1E3C590A3A92}"/>
          </ac:inkMkLst>
        </pc:inkChg>
        <pc:inkChg chg="add del">
          <ac:chgData name="dgreipl" userId="d97562fd-b189-437e-b91d-de7b81e9769e" providerId="ADAL" clId="{3A2B8B91-C5A2-4C49-B359-14B037908979}" dt="2019-06-30T13:54:17.540" v="593"/>
          <ac:inkMkLst>
            <pc:docMk/>
            <pc:sldMk cId="3780085832" sldId="942"/>
            <ac:inkMk id="145" creationId="{C852CBC4-B2BC-1D48-A5B7-C48810D43BA6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6" creationId="{98DC9D48-EB6D-E648-BF6A-09A908BC0AE7}"/>
          </ac:inkMkLst>
        </pc:inkChg>
        <pc:inkChg chg="add del">
          <ac:chgData name="dgreipl" userId="d97562fd-b189-437e-b91d-de7b81e9769e" providerId="ADAL" clId="{3A2B8B91-C5A2-4C49-B359-14B037908979}" dt="2019-06-30T13:54:17.540" v="593"/>
          <ac:inkMkLst>
            <pc:docMk/>
            <pc:sldMk cId="3780085832" sldId="942"/>
            <ac:inkMk id="146" creationId="{BA211A34-BCF7-8941-AC76-EC008D16E7B2}"/>
          </ac:inkMkLst>
        </pc:inkChg>
        <pc:inkChg chg="add del">
          <ac:chgData name="dgreipl" userId="d97562fd-b189-437e-b91d-de7b81e9769e" providerId="ADAL" clId="{3A2B8B91-C5A2-4C49-B359-14B037908979}" dt="2019-06-30T13:54:17.540" v="593"/>
          <ac:inkMkLst>
            <pc:docMk/>
            <pc:sldMk cId="3780085832" sldId="942"/>
            <ac:inkMk id="147" creationId="{3EDE7396-3FB7-F149-B8AA-11C5B79E37C3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7" creationId="{422C04E8-B2F3-A94B-8CB0-295B68CC42B8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8" creationId="{9D436BC3-FC14-DF41-8109-9CCC039DA88D}"/>
          </ac:inkMkLst>
        </pc:inkChg>
        <pc:inkChg chg="add del reco">
          <ac:chgData name="dgreipl" userId="d97562fd-b189-437e-b91d-de7b81e9769e" providerId="ADAL" clId="{3A2B8B91-C5A2-4C49-B359-14B037908979}" dt="2019-06-30T13:54:27.205" v="610"/>
          <ac:inkMkLst>
            <pc:docMk/>
            <pc:sldMk cId="3780085832" sldId="942"/>
            <ac:inkMk id="148" creationId="{C702BC8C-C82D-3242-99EB-11E606CF8F5F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49" creationId="{6021AC4A-2A31-3540-90C1-DC7966B1709E}"/>
          </ac:inkMkLst>
        </pc:inkChg>
        <pc:inkChg chg="add del reco">
          <ac:chgData name="dgreipl" userId="d97562fd-b189-437e-b91d-de7b81e9769e" providerId="ADAL" clId="{3A2B8B91-C5A2-4C49-B359-14B037908979}" dt="2019-06-30T13:54:27.210" v="612"/>
          <ac:inkMkLst>
            <pc:docMk/>
            <pc:sldMk cId="3780085832" sldId="942"/>
            <ac:inkMk id="149" creationId="{9ECED8D6-34A0-D848-8E2D-F7AC5C3340E9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0" creationId="{B84621C4-928E-BA45-8E6D-D8A6181F5AA7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1" creationId="{0196F724-2A01-0C4C-A5CC-1F3187E229C7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2" creationId="{3FA2F3A7-6D62-0843-A89F-47A63B794EAB}"/>
          </ac:inkMkLst>
        </pc:inkChg>
        <pc:inkChg chg="add del">
          <ac:chgData name="dgreipl" userId="d97562fd-b189-437e-b91d-de7b81e9769e" providerId="ADAL" clId="{3A2B8B91-C5A2-4C49-B359-14B037908979}" dt="2019-06-30T13:54:19.163" v="597"/>
          <ac:inkMkLst>
            <pc:docMk/>
            <pc:sldMk cId="3780085832" sldId="942"/>
            <ac:inkMk id="152" creationId="{FDD16C5A-F229-9B48-94CC-D1450816AB11}"/>
          </ac:inkMkLst>
        </pc:inkChg>
        <pc:inkChg chg="add del">
          <ac:chgData name="dgreipl" userId="d97562fd-b189-437e-b91d-de7b81e9769e" providerId="ADAL" clId="{3A2B8B91-C5A2-4C49-B359-14B037908979}" dt="2019-06-30T13:54:19.163" v="597"/>
          <ac:inkMkLst>
            <pc:docMk/>
            <pc:sldMk cId="3780085832" sldId="942"/>
            <ac:inkMk id="153" creationId="{15722A92-17DB-1843-9A6E-1F38289B7166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3" creationId="{BEDEF365-C747-4945-8D6A-A337D0F018A2}"/>
          </ac:inkMkLst>
        </pc:inkChg>
        <pc:inkChg chg="add del">
          <ac:chgData name="dgreipl" userId="d97562fd-b189-437e-b91d-de7b81e9769e" providerId="ADAL" clId="{3A2B8B91-C5A2-4C49-B359-14B037908979}" dt="2019-06-30T13:54:19.163" v="597"/>
          <ac:inkMkLst>
            <pc:docMk/>
            <pc:sldMk cId="3780085832" sldId="942"/>
            <ac:inkMk id="154" creationId="{D726FF84-2376-C948-8EB9-04095D9458AD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4" creationId="{FE56957E-D1CC-1C4C-A953-48DBF7868519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5" creationId="{3FE7FB74-4D42-874D-841B-4C180753819E}"/>
          </ac:inkMkLst>
        </pc:inkChg>
        <pc:inkChg chg="add del reco">
          <ac:chgData name="dgreipl" userId="d97562fd-b189-437e-b91d-de7b81e9769e" providerId="ADAL" clId="{3A2B8B91-C5A2-4C49-B359-14B037908979}" dt="2019-06-30T13:54:27.208" v="611"/>
          <ac:inkMkLst>
            <pc:docMk/>
            <pc:sldMk cId="3780085832" sldId="942"/>
            <ac:inkMk id="155" creationId="{E4CDA71B-D05B-D645-8EDB-2FF3BFD05ABA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6" creationId="{8B1D55CB-0B9A-BE43-8371-A242E39FC39E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7" creationId="{233A80C9-DFAD-D14D-9223-0BC86BAA7AD1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57" creationId="{DC336708-BB42-E14F-8ADE-2E2D407CB5F9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8" creationId="{39E48407-7C31-684B-9DA7-04EAB4302323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58" creationId="{7C684B18-2108-1A45-98E5-8C871A6FE475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59" creationId="{8A29FF7E-62F3-C341-8508-50D7CB54CEA3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59" creationId="{DCB292D9-8893-F64E-8E62-682A59B759B0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0" creationId="{C0C7F1E8-6DE2-1342-811F-972C4B1C0DD9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0" creationId="{D7406F81-77C7-3449-83FF-8BDBFFB0306E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1" creationId="{0C851E20-2F6C-5A49-9B12-D997DB3525CC}"/>
          </ac:inkMkLst>
        </pc:inkChg>
        <pc:inkChg chg="add del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1" creationId="{55523464-CB34-A544-BB19-D901E52E8940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2" creationId="{33F88EBC-9BE6-0C44-9788-56C05886212B}"/>
          </ac:inkMkLst>
        </pc:inkChg>
        <pc:inkChg chg="add reco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2" creationId="{92EAA902-EB54-8F42-9124-42C231464B3C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3" creationId="{2F78432A-9D7D-654B-9241-B0722F17EAB5}"/>
          </ac:inkMkLst>
        </pc:inkChg>
        <pc:inkChg chg="add reco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3" creationId="{2FE21E14-01F6-9347-BA0E-F7259A2023A6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4" creationId="{57FCD921-E380-574F-BA70-E224FDA35AA5}"/>
          </ac:inkMkLst>
        </pc:inkChg>
        <pc:inkChg chg="add reco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4" creationId="{A50BE1E5-E61F-9241-9379-A0949F479757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5" creationId="{6F4A19D6-0718-444D-9355-7932B34A18F8}"/>
          </ac:inkMkLst>
        </pc:inkChg>
        <pc:inkChg chg="add reco">
          <ac:chgData name="dgreipl" userId="d97562fd-b189-437e-b91d-de7b81e9769e" providerId="ADAL" clId="{3A2B8B91-C5A2-4C49-B359-14B037908979}" dt="2019-07-01T17:30:08.103" v="1086"/>
          <ac:inkMkLst>
            <pc:docMk/>
            <pc:sldMk cId="3780085832" sldId="942"/>
            <ac:inkMk id="165" creationId="{8DB5DFE7-7510-B94E-A5D0-7BCEB165D763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6" creationId="{5E5074CB-153C-2041-A653-B99167DC7B49}"/>
          </ac:inkMkLst>
        </pc:inkChg>
        <pc:inkChg chg="add del">
          <ac:chgData name="dgreipl" userId="d97562fd-b189-437e-b91d-de7b81e9769e" providerId="ADAL" clId="{3A2B8B91-C5A2-4C49-B359-14B037908979}" dt="2019-06-30T13:54:24.111" v="609"/>
          <ac:inkMkLst>
            <pc:docMk/>
            <pc:sldMk cId="3780085832" sldId="942"/>
            <ac:inkMk id="167" creationId="{643A8AEA-882C-CE4F-919E-020ED5899528}"/>
          </ac:inkMkLst>
        </pc:inkChg>
        <pc:inkChg chg="add del reco">
          <ac:chgData name="dgreipl" userId="d97562fd-b189-437e-b91d-de7b81e9769e" providerId="ADAL" clId="{3A2B8B91-C5A2-4C49-B359-14B037908979}" dt="2019-06-30T13:54:27.213" v="613"/>
          <ac:inkMkLst>
            <pc:docMk/>
            <pc:sldMk cId="3780085832" sldId="942"/>
            <ac:inkMk id="168" creationId="{97AD427F-4FC0-2B49-A128-3881E0DC90CF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0" creationId="{201D7790-4308-CB48-B728-EDE45470D9F1}"/>
          </ac:inkMkLst>
        </pc:inkChg>
        <pc:inkChg chg="add del">
          <ac:chgData name="dgreipl" userId="d97562fd-b189-437e-b91d-de7b81e9769e" providerId="ADAL" clId="{3A2B8B91-C5A2-4C49-B359-14B037908979}" dt="2019-07-01T17:38:35.609" v="1105"/>
          <ac:inkMkLst>
            <pc:docMk/>
            <pc:sldMk cId="3780085832" sldId="942"/>
            <ac:inkMk id="170" creationId="{42A7EF3E-7851-AE40-BBB6-8E8DA68CB393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1" creationId="{79C33CF6-6023-A44B-9B0D-5A6C2EE170FB}"/>
          </ac:inkMkLst>
        </pc:inkChg>
        <pc:inkChg chg="add del">
          <ac:chgData name="dgreipl" userId="d97562fd-b189-437e-b91d-de7b81e9769e" providerId="ADAL" clId="{3A2B8B91-C5A2-4C49-B359-14B037908979}" dt="2019-07-01T17:38:35.609" v="1105"/>
          <ac:inkMkLst>
            <pc:docMk/>
            <pc:sldMk cId="3780085832" sldId="942"/>
            <ac:inkMk id="171" creationId="{F7FAD163-B934-E145-AE64-8459B24BC936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2" creationId="{16630F17-F392-0943-AC26-2A23E291C78F}"/>
          </ac:inkMkLst>
        </pc:inkChg>
        <pc:inkChg chg="add reco">
          <ac:chgData name="dgreipl" userId="d97562fd-b189-437e-b91d-de7b81e9769e" providerId="ADAL" clId="{3A2B8B91-C5A2-4C49-B359-14B037908979}" dt="2019-07-01T17:38:35.609" v="1105"/>
          <ac:inkMkLst>
            <pc:docMk/>
            <pc:sldMk cId="3780085832" sldId="942"/>
            <ac:inkMk id="172" creationId="{1CD7C4E5-23AB-0742-9338-16A4B02580B2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3" creationId="{3E1C9153-88D9-0041-BDAE-D48334801A21}"/>
          </ac:inkMkLst>
        </pc:inkChg>
        <pc:inkChg chg="add del">
          <ac:chgData name="dgreipl" userId="d97562fd-b189-437e-b91d-de7b81e9769e" providerId="ADAL" clId="{3A2B8B91-C5A2-4C49-B359-14B037908979}" dt="2019-07-01T17:38:36.978" v="1108"/>
          <ac:inkMkLst>
            <pc:docMk/>
            <pc:sldMk cId="3780085832" sldId="942"/>
            <ac:inkMk id="174" creationId="{27EBB51B-B591-834F-830A-49323697DF93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4" creationId="{49BCF8FF-4155-3F43-8A29-923BE97A3230}"/>
          </ac:inkMkLst>
        </pc:inkChg>
        <pc:inkChg chg="add del">
          <ac:chgData name="dgreipl" userId="d97562fd-b189-437e-b91d-de7b81e9769e" providerId="ADAL" clId="{3A2B8B91-C5A2-4C49-B359-14B037908979}" dt="2019-07-01T17:38:36.978" v="1108"/>
          <ac:inkMkLst>
            <pc:docMk/>
            <pc:sldMk cId="3780085832" sldId="942"/>
            <ac:inkMk id="175" creationId="{01AA12C1-9B11-3D4C-BCF5-27FBC3F6F5B7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5" creationId="{6E8A8A33-20C0-A245-B593-8B3CF328246D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6" creationId="{42F2007F-50FD-F94B-BC1C-1B96A741DF6D}"/>
          </ac:inkMkLst>
        </pc:inkChg>
        <pc:inkChg chg="add reco">
          <ac:chgData name="dgreipl" userId="d97562fd-b189-437e-b91d-de7b81e9769e" providerId="ADAL" clId="{3A2B8B91-C5A2-4C49-B359-14B037908979}" dt="2019-07-01T17:38:36.978" v="1108"/>
          <ac:inkMkLst>
            <pc:docMk/>
            <pc:sldMk cId="3780085832" sldId="942"/>
            <ac:inkMk id="176" creationId="{F059A650-E0B8-7D4D-8888-CDF84DB4F397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7" creationId="{B8869BC7-CEDC-274B-9668-8D9FCC99781A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8" creationId="{29CA6F6C-650A-2C49-A467-D3A0F76B7991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78" creationId="{CAF12243-63D1-6544-8FBE-DE2294AE8623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79" creationId="{32DDA74C-084A-D34D-BCE7-46C77F3BDD6D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79" creationId="{B8729134-ED55-CD4E-A42B-53690E45F40C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80" creationId="{4C698B58-D033-6F46-A501-B331F0FBE6EA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80" creationId="{EB4D6B56-3900-8E42-8E90-02AAD145A658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81" creationId="{C5370C15-BE81-6040-BD36-DC478ED90E11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81" creationId="{D1F35A02-6F7B-244E-A566-08DC2FD0838D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82" creationId="{A130898B-BEEF-0941-A68E-F076F7B06C4C}"/>
          </ac:inkMkLst>
        </pc:inkChg>
        <pc:inkChg chg="add del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82" creationId="{BADD11D7-66EA-844E-88BD-ACA8D516CE4F}"/>
          </ac:inkMkLst>
        </pc:inkChg>
        <pc:inkChg chg="add reco">
          <ac:chgData name="dgreipl" userId="d97562fd-b189-437e-b91d-de7b81e9769e" providerId="ADAL" clId="{3A2B8B91-C5A2-4C49-B359-14B037908979}" dt="2019-06-30T13:54:35.318" v="627"/>
          <ac:inkMkLst>
            <pc:docMk/>
            <pc:sldMk cId="3780085832" sldId="942"/>
            <ac:inkMk id="183" creationId="{C1DC28D1-CFAA-9B46-B9B4-736F81FE72E6}"/>
          </ac:inkMkLst>
        </pc:inkChg>
        <pc:inkChg chg="add del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84" creationId="{BCA777E0-F013-334E-BDA5-EC88F63A48A0}"/>
          </ac:inkMkLst>
        </pc:inkChg>
        <pc:inkChg chg="add reco">
          <ac:chgData name="dgreipl" userId="d97562fd-b189-437e-b91d-de7b81e9769e" providerId="ADAL" clId="{3A2B8B91-C5A2-4C49-B359-14B037908979}" dt="2019-07-01T17:38:46.668" v="1116"/>
          <ac:inkMkLst>
            <pc:docMk/>
            <pc:sldMk cId="3780085832" sldId="942"/>
            <ac:inkMk id="185" creationId="{6FC723C2-A5B9-2D4F-A4C7-58C3A7CB2AB5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85" creationId="{76096BC7-6E5E-E74F-ACA4-C7E09356AC31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86" creationId="{69330CEA-EFA8-6348-8999-56E2B575CCC5}"/>
          </ac:inkMkLst>
        </pc:inkChg>
        <pc:inkChg chg="add del">
          <ac:chgData name="dgreipl" userId="d97562fd-b189-437e-b91d-de7b81e9769e" providerId="ADAL" clId="{3A2B8B91-C5A2-4C49-B359-14B037908979}" dt="2019-07-01T17:38:59.061" v="1125"/>
          <ac:inkMkLst>
            <pc:docMk/>
            <pc:sldMk cId="3780085832" sldId="942"/>
            <ac:inkMk id="187" creationId="{0820DB40-F1F9-2A4A-AF52-BBEFBBD7A432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87" creationId="{4F472063-4C92-6247-AB24-22BC6F8A7C31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88" creationId="{4B8801BC-958A-BF4F-86B6-44A892D2066A}"/>
          </ac:inkMkLst>
        </pc:inkChg>
        <pc:inkChg chg="add del">
          <ac:chgData name="dgreipl" userId="d97562fd-b189-437e-b91d-de7b81e9769e" providerId="ADAL" clId="{3A2B8B91-C5A2-4C49-B359-14B037908979}" dt="2019-07-01T17:38:59.061" v="1125"/>
          <ac:inkMkLst>
            <pc:docMk/>
            <pc:sldMk cId="3780085832" sldId="942"/>
            <ac:inkMk id="188" creationId="{94406D87-78C8-2649-86CB-E270A21EABFF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89" creationId="{2A5071F2-520B-BF49-A95D-6FD2B60E7BD3}"/>
          </ac:inkMkLst>
        </pc:inkChg>
        <pc:inkChg chg="add del">
          <ac:chgData name="dgreipl" userId="d97562fd-b189-437e-b91d-de7b81e9769e" providerId="ADAL" clId="{3A2B8B91-C5A2-4C49-B359-14B037908979}" dt="2019-07-01T17:38:59.061" v="1125"/>
          <ac:inkMkLst>
            <pc:docMk/>
            <pc:sldMk cId="3780085832" sldId="942"/>
            <ac:inkMk id="189" creationId="{C60775CB-9D09-3146-8384-ACBA2D986CB2}"/>
          </ac:inkMkLst>
        </pc:inkChg>
        <pc:inkChg chg="add del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90" creationId="{B25E76E9-223B-9248-B0B6-549B430A2CC1}"/>
          </ac:inkMkLst>
        </pc:inkChg>
        <pc:inkChg chg="add reco">
          <ac:chgData name="dgreipl" userId="d97562fd-b189-437e-b91d-de7b81e9769e" providerId="ADAL" clId="{3A2B8B91-C5A2-4C49-B359-14B037908979}" dt="2019-07-01T17:38:59.061" v="1125"/>
          <ac:inkMkLst>
            <pc:docMk/>
            <pc:sldMk cId="3780085832" sldId="942"/>
            <ac:inkMk id="190" creationId="{E7EB42C7-DAF9-7049-9B10-CC1A5821D6CB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1" creationId="{820AAE07-9B17-3E41-AB01-D999C7DCB667}"/>
          </ac:inkMkLst>
        </pc:inkChg>
        <pc:inkChg chg="add reco">
          <ac:chgData name="dgreipl" userId="d97562fd-b189-437e-b91d-de7b81e9769e" providerId="ADAL" clId="{3A2B8B91-C5A2-4C49-B359-14B037908979}" dt="2019-06-30T13:54:38.560" v="635"/>
          <ac:inkMkLst>
            <pc:docMk/>
            <pc:sldMk cId="3780085832" sldId="942"/>
            <ac:inkMk id="192" creationId="{982093F6-8EE3-B94C-9598-20E32F9E4CB0}"/>
          </ac:inkMkLst>
        </pc:inkChg>
        <pc:inkChg chg="add del">
          <ac:chgData name="dgreipl" userId="d97562fd-b189-437e-b91d-de7b81e9769e" providerId="ADAL" clId="{3A2B8B91-C5A2-4C49-B359-14B037908979}" dt="2019-07-01T17:39:01.708" v="1129"/>
          <ac:inkMkLst>
            <pc:docMk/>
            <pc:sldMk cId="3780085832" sldId="942"/>
            <ac:inkMk id="193" creationId="{B404ACC0-9391-BA4D-851F-6E5C0A23C656}"/>
          </ac:inkMkLst>
        </pc:inkChg>
        <pc:inkChg chg="add del">
          <ac:chgData name="dgreipl" userId="d97562fd-b189-437e-b91d-de7b81e9769e" providerId="ADAL" clId="{3A2B8B91-C5A2-4C49-B359-14B037908979}" dt="2019-07-01T17:39:01.708" v="1129"/>
          <ac:inkMkLst>
            <pc:docMk/>
            <pc:sldMk cId="3780085832" sldId="942"/>
            <ac:inkMk id="194" creationId="{797A3DA0-3668-3147-9BB1-0079F6E85C24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4" creationId="{991E342B-7EBD-B14F-8AA9-466260DE6443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5" creationId="{0F9FF65C-AA31-DD45-8709-80B06F51D1FA}"/>
          </ac:inkMkLst>
        </pc:inkChg>
        <pc:inkChg chg="add del">
          <ac:chgData name="dgreipl" userId="d97562fd-b189-437e-b91d-de7b81e9769e" providerId="ADAL" clId="{3A2B8B91-C5A2-4C49-B359-14B037908979}" dt="2019-07-01T17:39:01.708" v="1129"/>
          <ac:inkMkLst>
            <pc:docMk/>
            <pc:sldMk cId="3780085832" sldId="942"/>
            <ac:inkMk id="195" creationId="{A7F54E5E-2163-504A-A88D-47C5FC93C47B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6" creationId="{5544E5FE-5B04-1044-AC63-107A1717D947}"/>
          </ac:inkMkLst>
        </pc:inkChg>
        <pc:inkChg chg="add reco">
          <ac:chgData name="dgreipl" userId="d97562fd-b189-437e-b91d-de7b81e9769e" providerId="ADAL" clId="{3A2B8B91-C5A2-4C49-B359-14B037908979}" dt="2019-07-01T17:39:01.708" v="1129"/>
          <ac:inkMkLst>
            <pc:docMk/>
            <pc:sldMk cId="3780085832" sldId="942"/>
            <ac:inkMk id="196" creationId="{92B98BAF-68A8-554C-9AC5-4CCE8760ED3B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7" creationId="{08BF1177-25F3-1346-9E7E-45CE9788F580}"/>
          </ac:inkMkLst>
        </pc:inkChg>
        <pc:inkChg chg="add del">
          <ac:chgData name="dgreipl" userId="d97562fd-b189-437e-b91d-de7b81e9769e" providerId="ADAL" clId="{3A2B8B91-C5A2-4C49-B359-14B037908979}" dt="2019-07-01T17:39:03.768" v="1133"/>
          <ac:inkMkLst>
            <pc:docMk/>
            <pc:sldMk cId="3780085832" sldId="942"/>
            <ac:inkMk id="198" creationId="{56B0FAA8-2D71-E248-9266-16D19CAD5488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8" creationId="{7290A044-8067-2542-974E-87E0A283A16E}"/>
          </ac:inkMkLst>
        </pc:inkChg>
        <pc:inkChg chg="add del">
          <ac:chgData name="dgreipl" userId="d97562fd-b189-437e-b91d-de7b81e9769e" providerId="ADAL" clId="{3A2B8B91-C5A2-4C49-B359-14B037908979}" dt="2019-07-01T17:39:03.768" v="1133"/>
          <ac:inkMkLst>
            <pc:docMk/>
            <pc:sldMk cId="3780085832" sldId="942"/>
            <ac:inkMk id="199" creationId="{0E7F21E0-1DE5-7F4A-BD68-3ACFFB66D073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199" creationId="{8550F9DA-B916-E147-8ED9-9EC824981EEB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0" creationId="{127ED3A4-B298-9E4C-820F-01A9AAA955CC}"/>
          </ac:inkMkLst>
        </pc:inkChg>
        <pc:inkChg chg="add del">
          <ac:chgData name="dgreipl" userId="d97562fd-b189-437e-b91d-de7b81e9769e" providerId="ADAL" clId="{3A2B8B91-C5A2-4C49-B359-14B037908979}" dt="2019-07-01T17:39:03.768" v="1133"/>
          <ac:inkMkLst>
            <pc:docMk/>
            <pc:sldMk cId="3780085832" sldId="942"/>
            <ac:inkMk id="200" creationId="{2C2C7E0A-258C-9F41-B478-5B69CACE7E7E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1" creationId="{6902A153-68A0-E743-A593-A3025B28DE83}"/>
          </ac:inkMkLst>
        </pc:inkChg>
        <pc:inkChg chg="add reco">
          <ac:chgData name="dgreipl" userId="d97562fd-b189-437e-b91d-de7b81e9769e" providerId="ADAL" clId="{3A2B8B91-C5A2-4C49-B359-14B037908979}" dt="2019-07-01T17:39:03.768" v="1133"/>
          <ac:inkMkLst>
            <pc:docMk/>
            <pc:sldMk cId="3780085832" sldId="942"/>
            <ac:inkMk id="201" creationId="{CC267251-7615-8C40-867A-5764CEECAA59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2" creationId="{A5860BC1-58D9-884B-A11B-C763E9335177}"/>
          </ac:inkMkLst>
        </pc:inkChg>
        <pc:inkChg chg="add del">
          <ac:chgData name="dgreipl" userId="d97562fd-b189-437e-b91d-de7b81e9769e" providerId="ADAL" clId="{3A2B8B91-C5A2-4C49-B359-14B037908979}" dt="2019-07-01T17:39:05.557" v="1137"/>
          <ac:inkMkLst>
            <pc:docMk/>
            <pc:sldMk cId="3780085832" sldId="942"/>
            <ac:inkMk id="203" creationId="{16584968-E737-AF4A-AFA8-92BCBD45AB5F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3" creationId="{88CC9EE9-DD00-C04C-AFB0-93A70484B7B8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4" creationId="{59E62352-28F9-4D49-8E7B-B5DA2415F189}"/>
          </ac:inkMkLst>
        </pc:inkChg>
        <pc:inkChg chg="add del">
          <ac:chgData name="dgreipl" userId="d97562fd-b189-437e-b91d-de7b81e9769e" providerId="ADAL" clId="{3A2B8B91-C5A2-4C49-B359-14B037908979}" dt="2019-07-01T17:39:05.557" v="1137"/>
          <ac:inkMkLst>
            <pc:docMk/>
            <pc:sldMk cId="3780085832" sldId="942"/>
            <ac:inkMk id="204" creationId="{6BDD0340-79EF-9143-8916-B18E0D022506}"/>
          </ac:inkMkLst>
        </pc:inkChg>
        <pc:inkChg chg="add del">
          <ac:chgData name="dgreipl" userId="d97562fd-b189-437e-b91d-de7b81e9769e" providerId="ADAL" clId="{3A2B8B91-C5A2-4C49-B359-14B037908979}" dt="2019-07-01T17:39:05.557" v="1137"/>
          <ac:inkMkLst>
            <pc:docMk/>
            <pc:sldMk cId="3780085832" sldId="942"/>
            <ac:inkMk id="205" creationId="{507D5A95-B894-9645-BD01-370199128437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5" creationId="{76C7C019-0BD1-AD4E-8A47-08ABF6EB18BB}"/>
          </ac:inkMkLst>
        </pc:inkChg>
        <pc:inkChg chg="add del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6" creationId="{C0073F77-1AD9-BC47-BFB1-570FD5384FCF}"/>
          </ac:inkMkLst>
        </pc:inkChg>
        <pc:inkChg chg="add reco">
          <ac:chgData name="dgreipl" userId="d97562fd-b189-437e-b91d-de7b81e9769e" providerId="ADAL" clId="{3A2B8B91-C5A2-4C49-B359-14B037908979}" dt="2019-07-01T17:39:05.557" v="1137"/>
          <ac:inkMkLst>
            <pc:docMk/>
            <pc:sldMk cId="3780085832" sldId="942"/>
            <ac:inkMk id="206" creationId="{EC3D3E1C-A4E3-524F-8925-84A29A66FB42}"/>
          </ac:inkMkLst>
        </pc:inkChg>
        <pc:inkChg chg="add reco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7" creationId="{5CBDDF69-51A6-EE43-A627-CD7540CE53C2}"/>
          </ac:inkMkLst>
        </pc:inkChg>
        <pc:inkChg chg="add reco">
          <ac:chgData name="dgreipl" userId="d97562fd-b189-437e-b91d-de7b81e9769e" providerId="ADAL" clId="{3A2B8B91-C5A2-4C49-B359-14B037908979}" dt="2019-06-30T13:54:44.139" v="649"/>
          <ac:inkMkLst>
            <pc:docMk/>
            <pc:sldMk cId="3780085832" sldId="942"/>
            <ac:inkMk id="208" creationId="{E8030E84-6262-654C-9DCE-169B3D3F1D4B}"/>
          </ac:inkMkLst>
        </pc:inkChg>
        <pc:inkChg chg="add">
          <ac:chgData name="dgreipl" userId="d97562fd-b189-437e-b91d-de7b81e9769e" providerId="ADAL" clId="{3A2B8B91-C5A2-4C49-B359-14B037908979}" dt="2019-06-30T13:54:47.573" v="650"/>
          <ac:inkMkLst>
            <pc:docMk/>
            <pc:sldMk cId="3780085832" sldId="942"/>
            <ac:inkMk id="211" creationId="{40D7DA1A-12F3-F341-A13D-2B282867FDFB}"/>
          </ac:inkMkLst>
        </pc:inkChg>
        <pc:inkChg chg="add">
          <ac:chgData name="dgreipl" userId="d97562fd-b189-437e-b91d-de7b81e9769e" providerId="ADAL" clId="{3A2B8B91-C5A2-4C49-B359-14B037908979}" dt="2019-06-30T13:54:53.123" v="652"/>
          <ac:inkMkLst>
            <pc:docMk/>
            <pc:sldMk cId="3780085832" sldId="942"/>
            <ac:inkMk id="212" creationId="{7420E709-1DC7-BD40-A6BE-C6ACFE594961}"/>
          </ac:inkMkLst>
        </pc:inkChg>
      </pc:sldChg>
      <pc:sldChg chg="addSp delSp modSp">
        <pc:chgData name="dgreipl" userId="d97562fd-b189-437e-b91d-de7b81e9769e" providerId="ADAL" clId="{3A2B8B91-C5A2-4C49-B359-14B037908979}" dt="2019-07-01T17:39:30.348" v="1165"/>
        <pc:sldMkLst>
          <pc:docMk/>
          <pc:sldMk cId="1362808939" sldId="943"/>
        </pc:sldMkLst>
        <pc:inkChg chg="add del">
          <ac:chgData name="dgreipl" userId="d97562fd-b189-437e-b91d-de7b81e9769e" providerId="ADAL" clId="{3A2B8B91-C5A2-4C49-B359-14B037908979}" dt="2019-06-30T13:58:41.787" v="690"/>
          <ac:inkMkLst>
            <pc:docMk/>
            <pc:sldMk cId="1362808939" sldId="943"/>
            <ac:inkMk id="5" creationId="{9C118FE3-9792-5845-AD0C-C5B29A1C9F49}"/>
          </ac:inkMkLst>
        </pc:inkChg>
        <pc:inkChg chg="add del">
          <ac:chgData name="dgreipl" userId="d97562fd-b189-437e-b91d-de7b81e9769e" providerId="ADAL" clId="{3A2B8B91-C5A2-4C49-B359-14B037908979}" dt="2019-06-30T13:58:49.620" v="696"/>
          <ac:inkMkLst>
            <pc:docMk/>
            <pc:sldMk cId="1362808939" sldId="943"/>
            <ac:inkMk id="6" creationId="{3F12C6D3-2959-E84A-AA7D-BD9526E8ABE4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6" creationId="{7A715B0A-9986-7149-98C1-65A7DD2046D9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6" creationId="{959D6181-1991-9943-85E3-E8CBBE97486E}"/>
          </ac:inkMkLst>
        </pc:inkChg>
        <pc:inkChg chg="add del">
          <ac:chgData name="dgreipl" userId="d97562fd-b189-437e-b91d-de7b81e9769e" providerId="ADAL" clId="{3A2B8B91-C5A2-4C49-B359-14B037908979}" dt="2019-06-30T13:59:38.115" v="712"/>
          <ac:inkMkLst>
            <pc:docMk/>
            <pc:sldMk cId="1362808939" sldId="943"/>
            <ac:inkMk id="6" creationId="{FF52A246-4D25-B949-9CBC-32481633B865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8" creationId="{3398697E-D5B2-FA4F-BD9F-6AB5D5F0BE02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8" creationId="{4E2D5EC4-8CA1-184F-A2CD-F30F488855A9}"/>
          </ac:inkMkLst>
        </pc:inkChg>
        <pc:inkChg chg="add del">
          <ac:chgData name="dgreipl" userId="d97562fd-b189-437e-b91d-de7b81e9769e" providerId="ADAL" clId="{3A2B8B91-C5A2-4C49-B359-14B037908979}" dt="2019-06-30T13:58:49.620" v="696"/>
          <ac:inkMkLst>
            <pc:docMk/>
            <pc:sldMk cId="1362808939" sldId="943"/>
            <ac:inkMk id="8" creationId="{84BC15ED-C3CD-E843-85BA-692ED76BEB48}"/>
          </ac:inkMkLst>
        </pc:inkChg>
        <pc:inkChg chg="add del">
          <ac:chgData name="dgreipl" userId="d97562fd-b189-437e-b91d-de7b81e9769e" providerId="ADAL" clId="{3A2B8B91-C5A2-4C49-B359-14B037908979}" dt="2019-06-30T13:59:51.745" v="718"/>
          <ac:inkMkLst>
            <pc:docMk/>
            <pc:sldMk cId="1362808939" sldId="943"/>
            <ac:inkMk id="8" creationId="{8925FFE2-ABF3-404D-84B9-C4D57DC902C1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1" creationId="{22A49BB7-F0E7-414B-9741-6454188A3AED}"/>
          </ac:inkMkLst>
        </pc:inkChg>
        <pc:inkChg chg="add del">
          <ac:chgData name="dgreipl" userId="d97562fd-b189-437e-b91d-de7b81e9769e" providerId="ADAL" clId="{3A2B8B91-C5A2-4C49-B359-14B037908979}" dt="2019-06-30T13:58:49.620" v="696"/>
          <ac:inkMkLst>
            <pc:docMk/>
            <pc:sldMk cId="1362808939" sldId="943"/>
            <ac:inkMk id="11" creationId="{55E75B59-B6EF-0C4C-A412-FD4717FBC8BA}"/>
          </ac:inkMkLst>
        </pc:inkChg>
        <pc:inkChg chg="add del">
          <ac:chgData name="dgreipl" userId="d97562fd-b189-437e-b91d-de7b81e9769e" providerId="ADAL" clId="{3A2B8B91-C5A2-4C49-B359-14B037908979}" dt="2019-06-30T13:59:50.705" v="717"/>
          <ac:inkMkLst>
            <pc:docMk/>
            <pc:sldMk cId="1362808939" sldId="943"/>
            <ac:inkMk id="11" creationId="{B81E0E02-4678-FE4B-85F1-CB9A035C4620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1" creationId="{E33BD1A8-1644-0945-A8BC-C641B769B244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2" creationId="{87F334BF-B320-CA4F-8DE6-1CD2D0E8F64C}"/>
          </ac:inkMkLst>
        </pc:inkChg>
        <pc:inkChg chg="add del">
          <ac:chgData name="dgreipl" userId="d97562fd-b189-437e-b91d-de7b81e9769e" providerId="ADAL" clId="{3A2B8B91-C5A2-4C49-B359-14B037908979}" dt="2019-06-30T13:58:49.620" v="696"/>
          <ac:inkMkLst>
            <pc:docMk/>
            <pc:sldMk cId="1362808939" sldId="943"/>
            <ac:inkMk id="12" creationId="{A7BA9B38-35B8-8A41-BFE9-07F820C1C4A0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2" creationId="{F1520309-8015-5C4F-932E-BEB439A50467}"/>
          </ac:inkMkLst>
        </pc:inkChg>
        <pc:inkChg chg="add del reco">
          <ac:chgData name="dgreipl" userId="d97562fd-b189-437e-b91d-de7b81e9769e" providerId="ADAL" clId="{3A2B8B91-C5A2-4C49-B359-14B037908979}" dt="2019-06-30T13:59:50.705" v="717"/>
          <ac:inkMkLst>
            <pc:docMk/>
            <pc:sldMk cId="1362808939" sldId="943"/>
            <ac:inkMk id="12" creationId="{FCF8C84F-3E7F-0A4F-A5DD-4F80450D72CF}"/>
          </ac:inkMkLst>
        </pc:inkChg>
        <pc:inkChg chg="add reco">
          <ac:chgData name="dgreipl" userId="d97562fd-b189-437e-b91d-de7b81e9769e" providerId="ADAL" clId="{3A2B8B91-C5A2-4C49-B359-14B037908979}" dt="2019-06-30T13:58:49.620" v="696"/>
          <ac:inkMkLst>
            <pc:docMk/>
            <pc:sldMk cId="1362808939" sldId="943"/>
            <ac:inkMk id="13" creationId="{1073624A-031D-5C46-B8DA-A335896A1323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3" creationId="{E80BFF98-EACC-014F-AE0C-0BEDD46B1BF5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4" creationId="{265D17E3-6EE8-294A-8DD4-CAA27E55121E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4" creationId="{E226447A-C3CD-2E43-B48C-5F29C8096F13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5" creationId="{1DEB8728-2F23-7F42-BAC8-25C8EBFE3CBB}"/>
          </ac:inkMkLst>
        </pc:inkChg>
        <pc:inkChg chg="add del">
          <ac:chgData name="dgreipl" userId="d97562fd-b189-437e-b91d-de7b81e9769e" providerId="ADAL" clId="{3A2B8B91-C5A2-4C49-B359-14B037908979}" dt="2019-06-30T13:59:57.470" v="722"/>
          <ac:inkMkLst>
            <pc:docMk/>
            <pc:sldMk cId="1362808939" sldId="943"/>
            <ac:inkMk id="15" creationId="{516EBB95-870A-7A4E-929A-CA239D84014C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5" creationId="{9153F513-AE0E-F847-A8F3-28058457D0F1}"/>
          </ac:inkMkLst>
        </pc:inkChg>
        <pc:inkChg chg="add del">
          <ac:chgData name="dgreipl" userId="d97562fd-b189-437e-b91d-de7b81e9769e" providerId="ADAL" clId="{3A2B8B91-C5A2-4C49-B359-14B037908979}" dt="2019-06-30T13:58:52.911" v="701"/>
          <ac:inkMkLst>
            <pc:docMk/>
            <pc:sldMk cId="1362808939" sldId="943"/>
            <ac:inkMk id="15" creationId="{BDDC8D31-9E96-5345-BA07-B501C47EC55B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6" creationId="{0561D359-6778-2C47-B4BE-DB6A9F5E99BC}"/>
          </ac:inkMkLst>
        </pc:inkChg>
        <pc:inkChg chg="add del">
          <ac:chgData name="dgreipl" userId="d97562fd-b189-437e-b91d-de7b81e9769e" providerId="ADAL" clId="{3A2B8B91-C5A2-4C49-B359-14B037908979}" dt="2019-06-30T13:59:57.470" v="722"/>
          <ac:inkMkLst>
            <pc:docMk/>
            <pc:sldMk cId="1362808939" sldId="943"/>
            <ac:inkMk id="16" creationId="{1A2661B2-9C76-EC45-9BC1-A632F2D151BB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6" creationId="{6985C514-F56D-6F40-99DB-F88519DF1C77}"/>
          </ac:inkMkLst>
        </pc:inkChg>
        <pc:inkChg chg="add del">
          <ac:chgData name="dgreipl" userId="d97562fd-b189-437e-b91d-de7b81e9769e" providerId="ADAL" clId="{3A2B8B91-C5A2-4C49-B359-14B037908979}" dt="2019-06-30T13:58:52.911" v="701"/>
          <ac:inkMkLst>
            <pc:docMk/>
            <pc:sldMk cId="1362808939" sldId="943"/>
            <ac:inkMk id="16" creationId="{6AF4E8C6-1666-DD4F-8788-B63C3EB99A64}"/>
          </ac:inkMkLst>
        </pc:inkChg>
        <pc:inkChg chg="add reco">
          <ac:chgData name="dgreipl" userId="d97562fd-b189-437e-b91d-de7b81e9769e" providerId="ADAL" clId="{3A2B8B91-C5A2-4C49-B359-14B037908979}" dt="2019-06-30T13:59:57.470" v="722"/>
          <ac:inkMkLst>
            <pc:docMk/>
            <pc:sldMk cId="1362808939" sldId="943"/>
            <ac:inkMk id="17" creationId="{346728EE-E850-4549-B84A-B0BB631F92C1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7" creationId="{4A7E599D-EC32-584E-89AB-005C8278D806}"/>
          </ac:inkMkLst>
        </pc:inkChg>
        <pc:inkChg chg="add del">
          <ac:chgData name="dgreipl" userId="d97562fd-b189-437e-b91d-de7b81e9769e" providerId="ADAL" clId="{3A2B8B91-C5A2-4C49-B359-14B037908979}" dt="2019-06-30T13:58:52.911" v="701"/>
          <ac:inkMkLst>
            <pc:docMk/>
            <pc:sldMk cId="1362808939" sldId="943"/>
            <ac:inkMk id="17" creationId="{BA7D4148-BF1F-4348-B870-79239B45174C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18" creationId="{131726C8-D20D-C94A-94D5-D41C835D73A1}"/>
          </ac:inkMkLst>
        </pc:inkChg>
        <pc:inkChg chg="add del">
          <ac:chgData name="dgreipl" userId="d97562fd-b189-437e-b91d-de7b81e9769e" providerId="ADAL" clId="{3A2B8B91-C5A2-4C49-B359-14B037908979}" dt="2019-06-30T13:58:52.911" v="701"/>
          <ac:inkMkLst>
            <pc:docMk/>
            <pc:sldMk cId="1362808939" sldId="943"/>
            <ac:inkMk id="18" creationId="{28F7DE61-4F35-0444-9F3D-B78F2FA45C01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8" creationId="{A16D4DA7-D211-8A4E-BD0A-40E5CF65284A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19" creationId="{11AC631D-632A-474A-9205-0B54AD66DD90}"/>
          </ac:inkMkLst>
        </pc:inkChg>
        <pc:inkChg chg="add reco">
          <ac:chgData name="dgreipl" userId="d97562fd-b189-437e-b91d-de7b81e9769e" providerId="ADAL" clId="{3A2B8B91-C5A2-4C49-B359-14B037908979}" dt="2019-06-30T13:58:52.911" v="701"/>
          <ac:inkMkLst>
            <pc:docMk/>
            <pc:sldMk cId="1362808939" sldId="943"/>
            <ac:inkMk id="19" creationId="{511B79C9-3D64-E24F-8164-BD6C33B296CC}"/>
          </ac:inkMkLst>
        </pc:inkChg>
        <pc:inkChg chg="add del">
          <ac:chgData name="dgreipl" userId="d97562fd-b189-437e-b91d-de7b81e9769e" providerId="ADAL" clId="{3A2B8B91-C5A2-4C49-B359-14B037908979}" dt="2019-07-01T17:30:24.513" v="1096"/>
          <ac:inkMkLst>
            <pc:docMk/>
            <pc:sldMk cId="1362808939" sldId="943"/>
            <ac:inkMk id="20" creationId="{3F20B561-CC60-DD41-BAE3-41C19C938F95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0" creationId="{8BB101BC-5C31-D345-86B7-6FD99E3FBBE7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1" creationId="{1856BA92-A872-4340-8FE7-6C538AB9D420}"/>
          </ac:inkMkLst>
        </pc:inkChg>
        <pc:inkChg chg="add del">
          <ac:chgData name="dgreipl" userId="d97562fd-b189-437e-b91d-de7b81e9769e" providerId="ADAL" clId="{3A2B8B91-C5A2-4C49-B359-14B037908979}" dt="2019-06-30T13:58:59.761" v="707"/>
          <ac:inkMkLst>
            <pc:docMk/>
            <pc:sldMk cId="1362808939" sldId="943"/>
            <ac:inkMk id="21" creationId="{5D7697F9-9F11-9C42-BAF9-C1990A0185FD}"/>
          </ac:inkMkLst>
        </pc:inkChg>
        <pc:inkChg chg="add del reco">
          <ac:chgData name="dgreipl" userId="d97562fd-b189-437e-b91d-de7b81e9769e" providerId="ADAL" clId="{3A2B8B91-C5A2-4C49-B359-14B037908979}" dt="2019-07-01T17:39:12.239" v="1139"/>
          <ac:inkMkLst>
            <pc:docMk/>
            <pc:sldMk cId="1362808939" sldId="943"/>
            <ac:inkMk id="21" creationId="{A2BB7259-8368-3C47-A3EC-AC6562196AF7}"/>
          </ac:inkMkLst>
        </pc:inkChg>
        <pc:inkChg chg="add del reco">
          <ac:chgData name="dgreipl" userId="d97562fd-b189-437e-b91d-de7b81e9769e" providerId="ADAL" clId="{3A2B8B91-C5A2-4C49-B359-14B037908979}" dt="2019-07-01T17:39:13.936" v="1140"/>
          <ac:inkMkLst>
            <pc:docMk/>
            <pc:sldMk cId="1362808939" sldId="943"/>
            <ac:inkMk id="22" creationId="{176C765E-E848-3F4B-9A0E-F34FFABEA225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2" creationId="{5D0D8A84-F2E2-734E-B918-3C7E4330FFAF}"/>
          </ac:inkMkLst>
        </pc:inkChg>
        <pc:inkChg chg="add del">
          <ac:chgData name="dgreipl" userId="d97562fd-b189-437e-b91d-de7b81e9769e" providerId="ADAL" clId="{3A2B8B91-C5A2-4C49-B359-14B037908979}" dt="2019-06-30T13:58:59.761" v="707"/>
          <ac:inkMkLst>
            <pc:docMk/>
            <pc:sldMk cId="1362808939" sldId="943"/>
            <ac:inkMk id="22" creationId="{719FDF5F-7E89-EB43-B67D-610DDF459E36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3" creationId="{2F5D7E08-921B-524A-8F7A-87DA66C63179}"/>
          </ac:inkMkLst>
        </pc:inkChg>
        <pc:inkChg chg="add">
          <ac:chgData name="dgreipl" userId="d97562fd-b189-437e-b91d-de7b81e9769e" providerId="ADAL" clId="{3A2B8B91-C5A2-4C49-B359-14B037908979}" dt="2019-06-30T13:58:58.038" v="705"/>
          <ac:inkMkLst>
            <pc:docMk/>
            <pc:sldMk cId="1362808939" sldId="943"/>
            <ac:inkMk id="23" creationId="{ECDF6BFF-1C04-394A-A943-AF410D34ECAF}"/>
          </ac:inkMkLst>
        </pc:inkChg>
        <pc:inkChg chg="add">
          <ac:chgData name="dgreipl" userId="d97562fd-b189-437e-b91d-de7b81e9769e" providerId="ADAL" clId="{3A2B8B91-C5A2-4C49-B359-14B037908979}" dt="2019-06-30T13:58:59.119" v="706"/>
          <ac:inkMkLst>
            <pc:docMk/>
            <pc:sldMk cId="1362808939" sldId="943"/>
            <ac:inkMk id="24" creationId="{0CCBB12D-27CA-744C-98AD-7A31B3263AFE}"/>
          </ac:inkMkLst>
        </pc:inkChg>
        <pc:inkChg chg="add del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4" creationId="{751EB566-247B-E14B-8654-6D28D9FD3721}"/>
          </ac:inkMkLst>
        </pc:inkChg>
        <pc:inkChg chg="add del reco">
          <ac:chgData name="dgreipl" userId="d97562fd-b189-437e-b91d-de7b81e9769e" providerId="ADAL" clId="{3A2B8B91-C5A2-4C49-B359-14B037908979}" dt="2019-07-01T17:39:26.437" v="1160"/>
          <ac:inkMkLst>
            <pc:docMk/>
            <pc:sldMk cId="1362808939" sldId="943"/>
            <ac:inkMk id="25" creationId="{5126D1DA-2C0C-F54A-B9DC-C6DC4D113C38}"/>
          </ac:inkMkLst>
        </pc:inkChg>
        <pc:inkChg chg="add reco">
          <ac:chgData name="dgreipl" userId="d97562fd-b189-437e-b91d-de7b81e9769e" providerId="ADAL" clId="{3A2B8B91-C5A2-4C49-B359-14B037908979}" dt="2019-06-30T13:58:00.332" v="672"/>
          <ac:inkMkLst>
            <pc:docMk/>
            <pc:sldMk cId="1362808939" sldId="943"/>
            <ac:inkMk id="26" creationId="{4E88914E-1129-3B48-8B19-C347E3907BB1}"/>
          </ac:inkMkLst>
        </pc:inkChg>
        <pc:inkChg chg="add reco">
          <ac:chgData name="dgreipl" userId="d97562fd-b189-437e-b91d-de7b81e9769e" providerId="ADAL" clId="{3A2B8B91-C5A2-4C49-B359-14B037908979}" dt="2019-06-30T13:58:59.761" v="707"/>
          <ac:inkMkLst>
            <pc:docMk/>
            <pc:sldMk cId="1362808939" sldId="943"/>
            <ac:inkMk id="27" creationId="{FE801F27-3D49-E946-8268-9E2D2AFA6E9B}"/>
          </ac:inkMkLst>
        </pc:inkChg>
        <pc:inkChg chg="add">
          <ac:chgData name="dgreipl" userId="d97562fd-b189-437e-b91d-de7b81e9769e" providerId="ADAL" clId="{3A2B8B91-C5A2-4C49-B359-14B037908979}" dt="2019-06-30T13:58:08.947" v="673"/>
          <ac:inkMkLst>
            <pc:docMk/>
            <pc:sldMk cId="1362808939" sldId="943"/>
            <ac:inkMk id="29" creationId="{B49C353C-6F32-0944-A37C-CA2E21735420}"/>
          </ac:inkMkLst>
        </pc:inkChg>
        <pc:inkChg chg="add del">
          <ac:chgData name="dgreipl" userId="d97562fd-b189-437e-b91d-de7b81e9769e" providerId="ADAL" clId="{3A2B8B91-C5A2-4C49-B359-14B037908979}" dt="2019-06-30T13:58:17.019" v="679"/>
          <ac:inkMkLst>
            <pc:docMk/>
            <pc:sldMk cId="1362808939" sldId="943"/>
            <ac:inkMk id="30" creationId="{269EDF68-100E-C84A-805A-DC99B20E50D3}"/>
          </ac:inkMkLst>
        </pc:inkChg>
        <pc:inkChg chg="add">
          <ac:chgData name="dgreipl" userId="d97562fd-b189-437e-b91d-de7b81e9769e" providerId="ADAL" clId="{3A2B8B91-C5A2-4C49-B359-14B037908979}" dt="2019-06-30T13:59:02.589" v="708"/>
          <ac:inkMkLst>
            <pc:docMk/>
            <pc:sldMk cId="1362808939" sldId="943"/>
            <ac:inkMk id="30" creationId="{6A12418C-A4C0-B44E-BCFF-A24D6795D65E}"/>
          </ac:inkMkLst>
        </pc:inkChg>
        <pc:inkChg chg="add del reco">
          <ac:chgData name="dgreipl" userId="d97562fd-b189-437e-b91d-de7b81e9769e" providerId="ADAL" clId="{3A2B8B91-C5A2-4C49-B359-14B037908979}" dt="2019-07-01T17:39:14.718" v="1141"/>
          <ac:inkMkLst>
            <pc:docMk/>
            <pc:sldMk cId="1362808939" sldId="943"/>
            <ac:inkMk id="31" creationId="{A305E4FE-22CA-6541-B6B9-3169452A6EC3}"/>
          </ac:inkMkLst>
        </pc:inkChg>
        <pc:inkChg chg="add del">
          <ac:chgData name="dgreipl" userId="d97562fd-b189-437e-b91d-de7b81e9769e" providerId="ADAL" clId="{3A2B8B91-C5A2-4C49-B359-14B037908979}" dt="2019-06-30T13:58:17.019" v="679"/>
          <ac:inkMkLst>
            <pc:docMk/>
            <pc:sldMk cId="1362808939" sldId="943"/>
            <ac:inkMk id="31" creationId="{B9B741BE-5793-DA4B-9919-BD7AAC24EBEA}"/>
          </ac:inkMkLst>
        </pc:inkChg>
        <pc:inkChg chg="add del">
          <ac:chgData name="dgreipl" userId="d97562fd-b189-437e-b91d-de7b81e9769e" providerId="ADAL" clId="{3A2B8B91-C5A2-4C49-B359-14B037908979}" dt="2019-06-30T13:58:17.019" v="679"/>
          <ac:inkMkLst>
            <pc:docMk/>
            <pc:sldMk cId="1362808939" sldId="943"/>
            <ac:inkMk id="32" creationId="{BAC343BC-3DC4-8E4A-9658-26523CA4154A}"/>
          </ac:inkMkLst>
        </pc:inkChg>
        <pc:inkChg chg="add reco">
          <ac:chgData name="dgreipl" userId="d97562fd-b189-437e-b91d-de7b81e9769e" providerId="ADAL" clId="{3A2B8B91-C5A2-4C49-B359-14B037908979}" dt="2019-06-30T13:58:17.019" v="679"/>
          <ac:inkMkLst>
            <pc:docMk/>
            <pc:sldMk cId="1362808939" sldId="943"/>
            <ac:inkMk id="33" creationId="{BF023E28-A8EB-1948-8E99-633FE2C22BC3}"/>
          </ac:inkMkLst>
        </pc:inkChg>
        <pc:inkChg chg="add">
          <ac:chgData name="dgreipl" userId="d97562fd-b189-437e-b91d-de7b81e9769e" providerId="ADAL" clId="{3A2B8B91-C5A2-4C49-B359-14B037908979}" dt="2019-06-30T13:58:19.114" v="680"/>
          <ac:inkMkLst>
            <pc:docMk/>
            <pc:sldMk cId="1362808939" sldId="943"/>
            <ac:inkMk id="35" creationId="{A1D01B39-0B7F-934B-8FAA-3966D079401E}"/>
          </ac:inkMkLst>
        </pc:inkChg>
        <pc:inkChg chg="add del">
          <ac:chgData name="dgreipl" userId="d97562fd-b189-437e-b91d-de7b81e9769e" providerId="ADAL" clId="{3A2B8B91-C5A2-4C49-B359-14B037908979}" dt="2019-06-30T13:58:24.156" v="684"/>
          <ac:inkMkLst>
            <pc:docMk/>
            <pc:sldMk cId="1362808939" sldId="943"/>
            <ac:inkMk id="36" creationId="{85153BB9-889A-8742-B2B2-0342DF73D51C}"/>
          </ac:inkMkLst>
        </pc:inkChg>
        <pc:inkChg chg="add del">
          <ac:chgData name="dgreipl" userId="d97562fd-b189-437e-b91d-de7b81e9769e" providerId="ADAL" clId="{3A2B8B91-C5A2-4C49-B359-14B037908979}" dt="2019-06-30T13:58:24.156" v="684"/>
          <ac:inkMkLst>
            <pc:docMk/>
            <pc:sldMk cId="1362808939" sldId="943"/>
            <ac:inkMk id="37" creationId="{DFC970CF-4F00-F042-A4AC-0E97319FACAE}"/>
          </ac:inkMkLst>
        </pc:inkChg>
        <pc:inkChg chg="add del">
          <ac:chgData name="dgreipl" userId="d97562fd-b189-437e-b91d-de7b81e9769e" providerId="ADAL" clId="{3A2B8B91-C5A2-4C49-B359-14B037908979}" dt="2019-07-01T17:30:27.070" v="1100"/>
          <ac:inkMkLst>
            <pc:docMk/>
            <pc:sldMk cId="1362808939" sldId="943"/>
            <ac:inkMk id="37" creationId="{E136A88B-E9F8-E34B-9DFF-744CEC214F9C}"/>
          </ac:inkMkLst>
        </pc:inkChg>
        <pc:inkChg chg="add reco">
          <ac:chgData name="dgreipl" userId="d97562fd-b189-437e-b91d-de7b81e9769e" providerId="ADAL" clId="{3A2B8B91-C5A2-4C49-B359-14B037908979}" dt="2019-06-30T13:58:24.156" v="684"/>
          <ac:inkMkLst>
            <pc:docMk/>
            <pc:sldMk cId="1362808939" sldId="943"/>
            <ac:inkMk id="38" creationId="{1CAEA689-F2E3-5341-8657-0B8EB3D3E7D5}"/>
          </ac:inkMkLst>
        </pc:inkChg>
        <pc:inkChg chg="add del">
          <ac:chgData name="dgreipl" userId="d97562fd-b189-437e-b91d-de7b81e9769e" providerId="ADAL" clId="{3A2B8B91-C5A2-4C49-B359-14B037908979}" dt="2019-07-01T17:30:27.070" v="1100"/>
          <ac:inkMkLst>
            <pc:docMk/>
            <pc:sldMk cId="1362808939" sldId="943"/>
            <ac:inkMk id="39" creationId="{492FAFB6-A62A-394C-8345-9B8B8FE40572}"/>
          </ac:inkMkLst>
        </pc:inkChg>
        <pc:inkChg chg="add del">
          <ac:chgData name="dgreipl" userId="d97562fd-b189-437e-b91d-de7b81e9769e" providerId="ADAL" clId="{3A2B8B91-C5A2-4C49-B359-14B037908979}" dt="2019-06-30T13:58:27.208" v="687"/>
          <ac:inkMkLst>
            <pc:docMk/>
            <pc:sldMk cId="1362808939" sldId="943"/>
            <ac:inkMk id="40" creationId="{1A3778B6-D9C8-9847-8C0C-8CCA3D813797}"/>
          </ac:inkMkLst>
        </pc:inkChg>
        <pc:inkChg chg="add del">
          <ac:chgData name="dgreipl" userId="d97562fd-b189-437e-b91d-de7b81e9769e" providerId="ADAL" clId="{3A2B8B91-C5A2-4C49-B359-14B037908979}" dt="2019-07-01T17:30:27.070" v="1100"/>
          <ac:inkMkLst>
            <pc:docMk/>
            <pc:sldMk cId="1362808939" sldId="943"/>
            <ac:inkMk id="40" creationId="{66A27F1A-39CB-C84D-9992-51D8672E9681}"/>
          </ac:inkMkLst>
        </pc:inkChg>
        <pc:inkChg chg="add del">
          <ac:chgData name="dgreipl" userId="d97562fd-b189-437e-b91d-de7b81e9769e" providerId="ADAL" clId="{3A2B8B91-C5A2-4C49-B359-14B037908979}" dt="2019-06-30T13:58:27.208" v="687"/>
          <ac:inkMkLst>
            <pc:docMk/>
            <pc:sldMk cId="1362808939" sldId="943"/>
            <ac:inkMk id="41" creationId="{985C799B-47C1-FA47-AA8C-A1221900088B}"/>
          </ac:inkMkLst>
        </pc:inkChg>
        <pc:inkChg chg="add del reco">
          <ac:chgData name="dgreipl" userId="d97562fd-b189-437e-b91d-de7b81e9769e" providerId="ADAL" clId="{3A2B8B91-C5A2-4C49-B359-14B037908979}" dt="2019-07-01T17:39:12.233" v="1138"/>
          <ac:inkMkLst>
            <pc:docMk/>
            <pc:sldMk cId="1362808939" sldId="943"/>
            <ac:inkMk id="41" creationId="{A75FE024-A571-DE42-B2A1-1E9887704077}"/>
          </ac:inkMkLst>
        </pc:inkChg>
        <pc:inkChg chg="add mod reco modStrokes">
          <ac:chgData name="dgreipl" userId="d97562fd-b189-437e-b91d-de7b81e9769e" providerId="ADAL" clId="{3A2B8B91-C5A2-4C49-B359-14B037908979}" dt="2019-06-30T13:58:40.081" v="688"/>
          <ac:inkMkLst>
            <pc:docMk/>
            <pc:sldMk cId="1362808939" sldId="943"/>
            <ac:inkMk id="42" creationId="{396444B3-85E7-7A4B-BDA3-4AA19D0DA902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4" creationId="{D2910E0C-9766-8145-934F-8D3114A49DB4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5" creationId="{B84C87D8-F543-FC4B-984A-0A79B0C0BC1C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6" creationId="{F8A1EAB0-B416-F34C-937F-A91BD031AC15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7" creationId="{25340E9C-4E4F-464D-A8E9-6B9EB97FCD74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8" creationId="{1B66CEAA-3AB4-F349-86E7-74CD3DDD0CFA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49" creationId="{8CDB31D0-FE00-8749-8F92-F090E5B42545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0" creationId="{D759D81E-2B30-734C-BF28-11D4D03132E2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1" creationId="{1479C3A8-6105-5541-BF2D-872847365CF0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2" creationId="{73DC5E11-C357-124D-89EF-CB241E3DD7A7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3" creationId="{75BBCC09-9D41-D943-A23E-9DB0B4FBB974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4" creationId="{8A28881B-89D9-014F-8F6A-93E5C0749DE6}"/>
          </ac:inkMkLst>
        </pc:inkChg>
        <pc:inkChg chg="add del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5" creationId="{12680BD3-AFA6-6148-A9AC-AC682B893362}"/>
          </ac:inkMkLst>
        </pc:inkChg>
        <pc:inkChg chg="add reco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6" creationId="{38EB6080-8345-2C4C-98C7-729EBB49A25B}"/>
          </ac:inkMkLst>
        </pc:inkChg>
        <pc:inkChg chg="add reco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7" creationId="{BA7A5DCD-5685-484D-BAB0-9F2F35CDE5FB}"/>
          </ac:inkMkLst>
        </pc:inkChg>
        <pc:inkChg chg="add reco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8" creationId="{25054A1B-6EEC-0B4F-851B-6E46801DED24}"/>
          </ac:inkMkLst>
        </pc:inkChg>
        <pc:inkChg chg="add reco">
          <ac:chgData name="dgreipl" userId="d97562fd-b189-437e-b91d-de7b81e9769e" providerId="ADAL" clId="{3A2B8B91-C5A2-4C49-B359-14B037908979}" dt="2019-07-01T17:39:23.045" v="1154"/>
          <ac:inkMkLst>
            <pc:docMk/>
            <pc:sldMk cId="1362808939" sldId="943"/>
            <ac:inkMk id="59" creationId="{7712BD68-1498-CB41-8EA7-9953F4133C48}"/>
          </ac:inkMkLst>
        </pc:inkChg>
        <pc:inkChg chg="add del">
          <ac:chgData name="dgreipl" userId="d97562fd-b189-437e-b91d-de7b81e9769e" providerId="ADAL" clId="{3A2B8B91-C5A2-4C49-B359-14B037908979}" dt="2019-07-01T17:39:24.167" v="1159"/>
          <ac:inkMkLst>
            <pc:docMk/>
            <pc:sldMk cId="1362808939" sldId="943"/>
            <ac:inkMk id="64" creationId="{40E72D0C-205C-1249-A272-C27BEB3B49EB}"/>
          </ac:inkMkLst>
        </pc:inkChg>
        <pc:inkChg chg="add del">
          <ac:chgData name="dgreipl" userId="d97562fd-b189-437e-b91d-de7b81e9769e" providerId="ADAL" clId="{3A2B8B91-C5A2-4C49-B359-14B037908979}" dt="2019-07-01T17:39:24.167" v="1159"/>
          <ac:inkMkLst>
            <pc:docMk/>
            <pc:sldMk cId="1362808939" sldId="943"/>
            <ac:inkMk id="65" creationId="{1ADFF927-0773-6645-BF2D-66DBB396F9A3}"/>
          </ac:inkMkLst>
        </pc:inkChg>
        <pc:inkChg chg="add del">
          <ac:chgData name="dgreipl" userId="d97562fd-b189-437e-b91d-de7b81e9769e" providerId="ADAL" clId="{3A2B8B91-C5A2-4C49-B359-14B037908979}" dt="2019-07-01T17:39:24.167" v="1159"/>
          <ac:inkMkLst>
            <pc:docMk/>
            <pc:sldMk cId="1362808939" sldId="943"/>
            <ac:inkMk id="66" creationId="{629587C8-C447-AE4B-9F54-4D1C82CD82BF}"/>
          </ac:inkMkLst>
        </pc:inkChg>
        <pc:inkChg chg="add del">
          <ac:chgData name="dgreipl" userId="d97562fd-b189-437e-b91d-de7b81e9769e" providerId="ADAL" clId="{3A2B8B91-C5A2-4C49-B359-14B037908979}" dt="2019-07-01T17:39:24.167" v="1159"/>
          <ac:inkMkLst>
            <pc:docMk/>
            <pc:sldMk cId="1362808939" sldId="943"/>
            <ac:inkMk id="67" creationId="{F262017F-F903-B241-ADD5-E2AD68C159C9}"/>
          </ac:inkMkLst>
        </pc:inkChg>
        <pc:inkChg chg="add reco">
          <ac:chgData name="dgreipl" userId="d97562fd-b189-437e-b91d-de7b81e9769e" providerId="ADAL" clId="{3A2B8B91-C5A2-4C49-B359-14B037908979}" dt="2019-07-01T17:39:24.167" v="1159"/>
          <ac:inkMkLst>
            <pc:docMk/>
            <pc:sldMk cId="1362808939" sldId="943"/>
            <ac:inkMk id="68" creationId="{6255B7C7-8F1E-424C-8C56-B8E1907C599F}"/>
          </ac:inkMkLst>
        </pc:inkChg>
        <pc:inkChg chg="add del">
          <ac:chgData name="dgreipl" userId="d97562fd-b189-437e-b91d-de7b81e9769e" providerId="ADAL" clId="{3A2B8B91-C5A2-4C49-B359-14B037908979}" dt="2019-07-01T17:39:30.348" v="1165"/>
          <ac:inkMkLst>
            <pc:docMk/>
            <pc:sldMk cId="1362808939" sldId="943"/>
            <ac:inkMk id="70" creationId="{C6605CE9-A781-9048-B4FD-02B66980A55F}"/>
          </ac:inkMkLst>
        </pc:inkChg>
        <pc:inkChg chg="add del">
          <ac:chgData name="dgreipl" userId="d97562fd-b189-437e-b91d-de7b81e9769e" providerId="ADAL" clId="{3A2B8B91-C5A2-4C49-B359-14B037908979}" dt="2019-07-01T17:39:30.348" v="1165"/>
          <ac:inkMkLst>
            <pc:docMk/>
            <pc:sldMk cId="1362808939" sldId="943"/>
            <ac:inkMk id="71" creationId="{50373640-3CFF-B047-9D58-12FAAB447E4A}"/>
          </ac:inkMkLst>
        </pc:inkChg>
        <pc:inkChg chg="add del">
          <ac:chgData name="dgreipl" userId="d97562fd-b189-437e-b91d-de7b81e9769e" providerId="ADAL" clId="{3A2B8B91-C5A2-4C49-B359-14B037908979}" dt="2019-07-01T17:39:30.348" v="1165"/>
          <ac:inkMkLst>
            <pc:docMk/>
            <pc:sldMk cId="1362808939" sldId="943"/>
            <ac:inkMk id="72" creationId="{65BB01BE-D4F8-E444-94ED-22B8D935EE94}"/>
          </ac:inkMkLst>
        </pc:inkChg>
        <pc:inkChg chg="add del">
          <ac:chgData name="dgreipl" userId="d97562fd-b189-437e-b91d-de7b81e9769e" providerId="ADAL" clId="{3A2B8B91-C5A2-4C49-B359-14B037908979}" dt="2019-07-01T17:39:30.348" v="1165"/>
          <ac:inkMkLst>
            <pc:docMk/>
            <pc:sldMk cId="1362808939" sldId="943"/>
            <ac:inkMk id="73" creationId="{0B37E5AD-E641-3B43-BD16-995B3AA5DE9E}"/>
          </ac:inkMkLst>
        </pc:inkChg>
        <pc:inkChg chg="add reco">
          <ac:chgData name="dgreipl" userId="d97562fd-b189-437e-b91d-de7b81e9769e" providerId="ADAL" clId="{3A2B8B91-C5A2-4C49-B359-14B037908979}" dt="2019-07-01T17:39:30.348" v="1165"/>
          <ac:inkMkLst>
            <pc:docMk/>
            <pc:sldMk cId="1362808939" sldId="943"/>
            <ac:inkMk id="74" creationId="{751F3D71-1CB1-3C41-948D-B9F14F33EB03}"/>
          </ac:inkMkLst>
        </pc:inkChg>
      </pc:sldChg>
      <pc:sldChg chg="addSp delSp modSp">
        <pc:chgData name="dgreipl" userId="d97562fd-b189-437e-b91d-de7b81e9769e" providerId="ADAL" clId="{3A2B8B91-C5A2-4C49-B359-14B037908979}" dt="2019-07-01T17:42:31.616" v="1214"/>
        <pc:sldMkLst>
          <pc:docMk/>
          <pc:sldMk cId="2120080707" sldId="944"/>
        </pc:sldMkLst>
        <pc:inkChg chg="add del">
          <ac:chgData name="dgreipl" userId="d97562fd-b189-437e-b91d-de7b81e9769e" providerId="ADAL" clId="{3A2B8B91-C5A2-4C49-B359-14B037908979}" dt="2019-06-30T14:10:59.024" v="871"/>
          <ac:inkMkLst>
            <pc:docMk/>
            <pc:sldMk cId="2120080707" sldId="944"/>
            <ac:inkMk id="7" creationId="{293ECBEA-5A96-1C45-AFE4-40E6AB293097}"/>
          </ac:inkMkLst>
        </pc:inkChg>
        <pc:inkChg chg="add del">
          <ac:chgData name="dgreipl" userId="d97562fd-b189-437e-b91d-de7b81e9769e" providerId="ADAL" clId="{3A2B8B91-C5A2-4C49-B359-14B037908979}" dt="2019-06-30T14:08:19.860" v="726"/>
          <ac:inkMkLst>
            <pc:docMk/>
            <pc:sldMk cId="2120080707" sldId="944"/>
            <ac:inkMk id="7" creationId="{81403929-0D62-B440-B6B9-B8AE82E14AFF}"/>
          </ac:inkMkLst>
        </pc:inkChg>
        <pc:inkChg chg="add del">
          <ac:chgData name="dgreipl" userId="d97562fd-b189-437e-b91d-de7b81e9769e" providerId="ADAL" clId="{3A2B8B91-C5A2-4C49-B359-14B037908979}" dt="2019-06-30T14:11:16.116" v="877"/>
          <ac:inkMkLst>
            <pc:docMk/>
            <pc:sldMk cId="2120080707" sldId="944"/>
            <ac:inkMk id="7" creationId="{B179CA2F-67AD-3F48-AB00-CDDF1FD3234A}"/>
          </ac:inkMkLst>
        </pc:inkChg>
        <pc:inkChg chg="add">
          <ac:chgData name="dgreipl" userId="d97562fd-b189-437e-b91d-de7b81e9769e" providerId="ADAL" clId="{3A2B8B91-C5A2-4C49-B359-14B037908979}" dt="2019-06-30T14:14:44.920" v="903"/>
          <ac:inkMkLst>
            <pc:docMk/>
            <pc:sldMk cId="2120080707" sldId="944"/>
            <ac:inkMk id="7" creationId="{BFEA60E5-6546-D44B-9BD2-C450BF074BC0}"/>
          </ac:inkMkLst>
        </pc:inkChg>
        <pc:inkChg chg="add">
          <ac:chgData name="dgreipl" userId="d97562fd-b189-437e-b91d-de7b81e9769e" providerId="ADAL" clId="{3A2B8B91-C5A2-4C49-B359-14B037908979}" dt="2019-06-30T14:11:44.903" v="880"/>
          <ac:inkMkLst>
            <pc:docMk/>
            <pc:sldMk cId="2120080707" sldId="944"/>
            <ac:inkMk id="7" creationId="{EC2B1375-A7A9-D340-9852-EBE18F4C332A}"/>
          </ac:inkMkLst>
        </pc:inkChg>
        <pc:inkChg chg="add del">
          <ac:chgData name="dgreipl" userId="d97562fd-b189-437e-b91d-de7b81e9769e" providerId="ADAL" clId="{3A2B8B91-C5A2-4C49-B359-14B037908979}" dt="2019-06-30T14:08:19.860" v="726"/>
          <ac:inkMkLst>
            <pc:docMk/>
            <pc:sldMk cId="2120080707" sldId="944"/>
            <ac:inkMk id="8" creationId="{687B6061-6171-8948-9DEE-C7EE0E5F53AE}"/>
          </ac:inkMkLst>
        </pc:inkChg>
        <pc:inkChg chg="add del">
          <ac:chgData name="dgreipl" userId="d97562fd-b189-437e-b91d-de7b81e9769e" providerId="ADAL" clId="{3A2B8B91-C5A2-4C49-B359-14B037908979}" dt="2019-06-30T14:14:58.823" v="908"/>
          <ac:inkMkLst>
            <pc:docMk/>
            <pc:sldMk cId="2120080707" sldId="944"/>
            <ac:inkMk id="8" creationId="{6A294D4C-FA62-E049-A109-E6228F05C87C}"/>
          </ac:inkMkLst>
        </pc:inkChg>
        <pc:inkChg chg="add">
          <ac:chgData name="dgreipl" userId="d97562fd-b189-437e-b91d-de7b81e9769e" providerId="ADAL" clId="{3A2B8B91-C5A2-4C49-B359-14B037908979}" dt="2019-06-30T15:36:11.203" v="936"/>
          <ac:inkMkLst>
            <pc:docMk/>
            <pc:sldMk cId="2120080707" sldId="944"/>
            <ac:inkMk id="8" creationId="{84D9448A-1D79-2145-BF89-5CF18936462D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8" creationId="{85409881-015E-E44D-8CB7-47880BFA4CD1}"/>
          </ac:inkMkLst>
        </pc:inkChg>
        <pc:inkChg chg="add del">
          <ac:chgData name="dgreipl" userId="d97562fd-b189-437e-b91d-de7b81e9769e" providerId="ADAL" clId="{3A2B8B91-C5A2-4C49-B359-14B037908979}" dt="2019-06-30T14:10:59.024" v="871"/>
          <ac:inkMkLst>
            <pc:docMk/>
            <pc:sldMk cId="2120080707" sldId="944"/>
            <ac:inkMk id="8" creationId="{BC8A9ACC-C380-4942-88AC-C53F2A0F1AEB}"/>
          </ac:inkMkLst>
        </pc:inkChg>
        <pc:inkChg chg="add del">
          <ac:chgData name="dgreipl" userId="d97562fd-b189-437e-b91d-de7b81e9769e" providerId="ADAL" clId="{3A2B8B91-C5A2-4C49-B359-14B037908979}" dt="2019-06-30T14:11:16.116" v="877"/>
          <ac:inkMkLst>
            <pc:docMk/>
            <pc:sldMk cId="2120080707" sldId="944"/>
            <ac:inkMk id="8" creationId="{EE878B95-D50E-304A-B1D1-30D518ECA591}"/>
          </ac:inkMkLst>
        </pc:inkChg>
        <pc:inkChg chg="add del">
          <ac:chgData name="dgreipl" userId="d97562fd-b189-437e-b91d-de7b81e9769e" providerId="ADAL" clId="{3A2B8B91-C5A2-4C49-B359-14B037908979}" dt="2019-06-30T14:14:58.823" v="908"/>
          <ac:inkMkLst>
            <pc:docMk/>
            <pc:sldMk cId="2120080707" sldId="944"/>
            <ac:inkMk id="9" creationId="{13513FA5-5E22-D24C-9B23-CF2F5670B442}"/>
          </ac:inkMkLst>
        </pc:inkChg>
        <pc:inkChg chg="add del">
          <ac:chgData name="dgreipl" userId="d97562fd-b189-437e-b91d-de7b81e9769e" providerId="ADAL" clId="{3A2B8B91-C5A2-4C49-B359-14B037908979}" dt="2019-06-30T14:08:19.860" v="726"/>
          <ac:inkMkLst>
            <pc:docMk/>
            <pc:sldMk cId="2120080707" sldId="944"/>
            <ac:inkMk id="9" creationId="{2AF542C4-F5D4-6645-AB1A-EA71D3762F9F}"/>
          </ac:inkMkLst>
        </pc:inkChg>
        <pc:inkChg chg="add del">
          <ac:chgData name="dgreipl" userId="d97562fd-b189-437e-b91d-de7b81e9769e" providerId="ADAL" clId="{3A2B8B91-C5A2-4C49-B359-14B037908979}" dt="2019-06-30T14:11:16.116" v="877"/>
          <ac:inkMkLst>
            <pc:docMk/>
            <pc:sldMk cId="2120080707" sldId="944"/>
            <ac:inkMk id="9" creationId="{61F873C6-7DE3-1449-B496-3FE38F5FCA29}"/>
          </ac:inkMkLst>
        </pc:inkChg>
        <pc:inkChg chg="add del">
          <ac:chgData name="dgreipl" userId="d97562fd-b189-437e-b91d-de7b81e9769e" providerId="ADAL" clId="{3A2B8B91-C5A2-4C49-B359-14B037908979}" dt="2019-06-30T14:10:59.024" v="871"/>
          <ac:inkMkLst>
            <pc:docMk/>
            <pc:sldMk cId="2120080707" sldId="944"/>
            <ac:inkMk id="9" creationId="{92D1A181-28CD-CF4F-A989-27C6E22EAC21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9" creationId="{AB91971C-68D4-544C-BC7D-7ED98B03BB77}"/>
          </ac:inkMkLst>
        </pc:inkChg>
        <pc:inkChg chg="add">
          <ac:chgData name="dgreipl" userId="d97562fd-b189-437e-b91d-de7b81e9769e" providerId="ADAL" clId="{3A2B8B91-C5A2-4C49-B359-14B037908979}" dt="2019-06-30T15:36:17.379" v="939"/>
          <ac:inkMkLst>
            <pc:docMk/>
            <pc:sldMk cId="2120080707" sldId="944"/>
            <ac:inkMk id="9" creationId="{D32451BE-D505-254B-B2DF-BAD0FE2F81C6}"/>
          </ac:inkMkLst>
        </pc:inkChg>
        <pc:inkChg chg="add reco">
          <ac:chgData name="dgreipl" userId="d97562fd-b189-437e-b91d-de7b81e9769e" providerId="ADAL" clId="{3A2B8B91-C5A2-4C49-B359-14B037908979}" dt="2019-06-30T14:08:19.860" v="726"/>
          <ac:inkMkLst>
            <pc:docMk/>
            <pc:sldMk cId="2120080707" sldId="944"/>
            <ac:inkMk id="10" creationId="{5662E77A-3366-8745-BD4A-7B0AEFB26DAC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1" creationId="{16D1A5D7-657D-2847-BC7F-BAE8ED4F20A4}"/>
          </ac:inkMkLst>
        </pc:inkChg>
        <pc:inkChg chg="add del">
          <ac:chgData name="dgreipl" userId="d97562fd-b189-437e-b91d-de7b81e9769e" providerId="ADAL" clId="{3A2B8B91-C5A2-4C49-B359-14B037908979}" dt="2019-06-30T14:10:59.024" v="871"/>
          <ac:inkMkLst>
            <pc:docMk/>
            <pc:sldMk cId="2120080707" sldId="944"/>
            <ac:inkMk id="11" creationId="{7AF4252C-832D-CD4D-9273-0F3B303A7E79}"/>
          </ac:inkMkLst>
        </pc:inkChg>
        <pc:inkChg chg="add reco">
          <ac:chgData name="dgreipl" userId="d97562fd-b189-437e-b91d-de7b81e9769e" providerId="ADAL" clId="{3A2B8B91-C5A2-4C49-B359-14B037908979}" dt="2019-06-30T14:14:58.823" v="908"/>
          <ac:inkMkLst>
            <pc:docMk/>
            <pc:sldMk cId="2120080707" sldId="944"/>
            <ac:inkMk id="11" creationId="{97630F37-8D88-0C43-B8AA-572E800A8556}"/>
          </ac:inkMkLst>
        </pc:inkChg>
        <pc:inkChg chg="add del">
          <ac:chgData name="dgreipl" userId="d97562fd-b189-437e-b91d-de7b81e9769e" providerId="ADAL" clId="{3A2B8B91-C5A2-4C49-B359-14B037908979}" dt="2019-06-30T14:11:16.116" v="877"/>
          <ac:inkMkLst>
            <pc:docMk/>
            <pc:sldMk cId="2120080707" sldId="944"/>
            <ac:inkMk id="11" creationId="{CC6E7AC0-F815-E24C-ACE3-3A177BA3E334}"/>
          </ac:inkMkLst>
        </pc:inkChg>
        <pc:inkChg chg="add del">
          <ac:chgData name="dgreipl" userId="d97562fd-b189-437e-b91d-de7b81e9769e" providerId="ADAL" clId="{3A2B8B91-C5A2-4C49-B359-14B037908979}" dt="2019-06-30T15:36:35.937" v="945"/>
          <ac:inkMkLst>
            <pc:docMk/>
            <pc:sldMk cId="2120080707" sldId="944"/>
            <ac:inkMk id="12" creationId="{3818CC33-BC30-BA45-9D61-A51715E55D14}"/>
          </ac:inkMkLst>
        </pc:inkChg>
        <pc:inkChg chg="add del reco">
          <ac:chgData name="dgreipl" userId="d97562fd-b189-437e-b91d-de7b81e9769e" providerId="ADAL" clId="{3A2B8B91-C5A2-4C49-B359-14B037908979}" dt="2019-06-30T14:11:11.427" v="872"/>
          <ac:inkMkLst>
            <pc:docMk/>
            <pc:sldMk cId="2120080707" sldId="944"/>
            <ac:inkMk id="12" creationId="{5D9D542F-AE1C-C542-847E-2E829ED25DF8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2" creationId="{64CFBA0C-5BF8-3C46-A960-3621DE7A4899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2" creationId="{BFFDA778-A91D-4C49-AB4B-09A309FA89C2}"/>
          </ac:inkMkLst>
        </pc:inkChg>
        <pc:inkChg chg="add">
          <ac:chgData name="dgreipl" userId="d97562fd-b189-437e-b91d-de7b81e9769e" providerId="ADAL" clId="{3A2B8B91-C5A2-4C49-B359-14B037908979}" dt="2019-06-30T15:37:54.136" v="952"/>
          <ac:inkMkLst>
            <pc:docMk/>
            <pc:sldMk cId="2120080707" sldId="944"/>
            <ac:inkMk id="12" creationId="{FF198336-4FD2-6A4B-BCBD-2086EA0591BC}"/>
          </ac:inkMkLst>
        </pc:inkChg>
        <pc:inkChg chg="add">
          <ac:chgData name="dgreipl" userId="d97562fd-b189-437e-b91d-de7b81e9769e" providerId="ADAL" clId="{3A2B8B91-C5A2-4C49-B359-14B037908979}" dt="2019-06-30T15:37:55.393" v="954"/>
          <ac:inkMkLst>
            <pc:docMk/>
            <pc:sldMk cId="2120080707" sldId="944"/>
            <ac:inkMk id="13" creationId="{0204F232-8CFF-FB4B-85DF-5DEED66C1232}"/>
          </ac:inkMkLst>
        </pc:inkChg>
        <pc:inkChg chg="add reco">
          <ac:chgData name="dgreipl" userId="d97562fd-b189-437e-b91d-de7b81e9769e" providerId="ADAL" clId="{3A2B8B91-C5A2-4C49-B359-14B037908979}" dt="2019-06-30T14:11:16.116" v="877"/>
          <ac:inkMkLst>
            <pc:docMk/>
            <pc:sldMk cId="2120080707" sldId="944"/>
            <ac:inkMk id="13" creationId="{177BEB57-6BF2-E44F-9B9B-19144FC2D604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3" creationId="{A631239A-98D1-CB4B-A489-A60C10621499}"/>
          </ac:inkMkLst>
        </pc:inkChg>
        <pc:inkChg chg="add">
          <ac:chgData name="dgreipl" userId="d97562fd-b189-437e-b91d-de7b81e9769e" providerId="ADAL" clId="{3A2B8B91-C5A2-4C49-B359-14B037908979}" dt="2019-06-30T15:37:55.629" v="955"/>
          <ac:inkMkLst>
            <pc:docMk/>
            <pc:sldMk cId="2120080707" sldId="944"/>
            <ac:inkMk id="14" creationId="{0669AF5F-0BBF-104A-968F-88BCCB84BB3F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4" creationId="{22B9B662-6DE5-2449-9ED5-1DFF319E6B21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4" creationId="{53D3DE98-C8B7-6048-BE6C-192485D019F4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14" creationId="{82CBDC38-30CD-5243-9743-ECDD2135AAF9}"/>
          </ac:inkMkLst>
        </pc:inkChg>
        <pc:inkChg chg="add del">
          <ac:chgData name="dgreipl" userId="d97562fd-b189-437e-b91d-de7b81e9769e" providerId="ADAL" clId="{3A2B8B91-C5A2-4C49-B359-14B037908979}" dt="2019-06-30T15:36:35.937" v="945"/>
          <ac:inkMkLst>
            <pc:docMk/>
            <pc:sldMk cId="2120080707" sldId="944"/>
            <ac:inkMk id="14" creationId="{EDB9B41C-C9A0-B14C-98E5-6555A31743D3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5" creationId="{2338757D-9649-2047-AA7A-4597945265CE}"/>
          </ac:inkMkLst>
        </pc:inkChg>
        <pc:inkChg chg="add del">
          <ac:chgData name="dgreipl" userId="d97562fd-b189-437e-b91d-de7b81e9769e" providerId="ADAL" clId="{3A2B8B91-C5A2-4C49-B359-14B037908979}" dt="2019-07-01T17:39:42.360" v="1170"/>
          <ac:inkMkLst>
            <pc:docMk/>
            <pc:sldMk cId="2120080707" sldId="944"/>
            <ac:inkMk id="15" creationId="{42BD7403-9000-514F-AAA7-239ABFBA35BA}"/>
          </ac:inkMkLst>
        </pc:inkChg>
        <pc:inkChg chg="add del">
          <ac:chgData name="dgreipl" userId="d97562fd-b189-437e-b91d-de7b81e9769e" providerId="ADAL" clId="{3A2B8B91-C5A2-4C49-B359-14B037908979}" dt="2019-06-30T15:36:54.062" v="950"/>
          <ac:inkMkLst>
            <pc:docMk/>
            <pc:sldMk cId="2120080707" sldId="944"/>
            <ac:inkMk id="15" creationId="{628D3C87-C17F-BA41-846B-57427D93EDB1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6" creationId="{AC513A18-A201-214D-A490-4AF8E564C2CD}"/>
          </ac:inkMkLst>
        </pc:inkChg>
        <pc:inkChg chg="add reco">
          <ac:chgData name="dgreipl" userId="d97562fd-b189-437e-b91d-de7b81e9769e" providerId="ADAL" clId="{3A2B8B91-C5A2-4C49-B359-14B037908979}" dt="2019-06-30T15:36:35.937" v="945"/>
          <ac:inkMkLst>
            <pc:docMk/>
            <pc:sldMk cId="2120080707" sldId="944"/>
            <ac:inkMk id="16" creationId="{BE54BB43-97C1-314F-9675-1304130D4648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6" creationId="{CBFD69E3-2ACF-5144-8628-6272379D7776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16" creationId="{D00F5770-2593-654A-AF07-64F6F7ED2662}"/>
          </ac:inkMkLst>
        </pc:inkChg>
        <pc:inkChg chg="add">
          <ac:chgData name="dgreipl" userId="d97562fd-b189-437e-b91d-de7b81e9769e" providerId="ADAL" clId="{3A2B8B91-C5A2-4C49-B359-14B037908979}" dt="2019-06-30T15:37:55.790" v="956"/>
          <ac:inkMkLst>
            <pc:docMk/>
            <pc:sldMk cId="2120080707" sldId="944"/>
            <ac:inkMk id="17" creationId="{507642E5-2B0A-7749-87BF-E5690CDB8A54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7" creationId="{66B3A9D0-3223-1746-B582-4CE861F620A1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7" creationId="{81B9A2A0-2DC5-5540-8E9A-2A366398D4B9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17" creationId="{B19A66D4-EFCB-344F-BF7B-E3DE60D4CFBF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8" creationId="{565909AC-D394-864E-9CEE-FCECBA010F45}"/>
          </ac:inkMkLst>
        </pc:inkChg>
        <pc:inkChg chg="add del">
          <ac:chgData name="dgreipl" userId="d97562fd-b189-437e-b91d-de7b81e9769e" providerId="ADAL" clId="{3A2B8B91-C5A2-4C49-B359-14B037908979}" dt="2019-06-30T15:36:41.908" v="949"/>
          <ac:inkMkLst>
            <pc:docMk/>
            <pc:sldMk cId="2120080707" sldId="944"/>
            <ac:inkMk id="18" creationId="{76105BB3-3872-1C43-86DA-70F2BA9A81EA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18" creationId="{89CDC173-20C8-9E48-A963-E56CD8881695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8" creationId="{AECD9179-816D-AE4E-A9E0-5784760820E7}"/>
          </ac:inkMkLst>
        </pc:inkChg>
        <pc:inkChg chg="add del">
          <ac:chgData name="dgreipl" userId="d97562fd-b189-437e-b91d-de7b81e9769e" providerId="ADAL" clId="{3A2B8B91-C5A2-4C49-B359-14B037908979}" dt="2019-06-30T15:37:57.040" v="959"/>
          <ac:inkMkLst>
            <pc:docMk/>
            <pc:sldMk cId="2120080707" sldId="944"/>
            <ac:inkMk id="18" creationId="{C8B605C6-1C08-4D43-8C1A-577F1DF7DB98}"/>
          </ac:inkMkLst>
        </pc:inkChg>
        <pc:inkChg chg="add del">
          <ac:chgData name="dgreipl" userId="d97562fd-b189-437e-b91d-de7b81e9769e" providerId="ADAL" clId="{3A2B8B91-C5A2-4C49-B359-14B037908979}" dt="2019-07-01T17:39:42.360" v="1170"/>
          <ac:inkMkLst>
            <pc:docMk/>
            <pc:sldMk cId="2120080707" sldId="944"/>
            <ac:inkMk id="18" creationId="{DFE460FC-106D-AE41-A290-8068ADA9B960}"/>
          </ac:inkMkLst>
        </pc:inkChg>
        <pc:inkChg chg="add del">
          <ac:chgData name="dgreipl" userId="d97562fd-b189-437e-b91d-de7b81e9769e" providerId="ADAL" clId="{3A2B8B91-C5A2-4C49-B359-14B037908979}" dt="2019-06-30T15:36:41.908" v="949"/>
          <ac:inkMkLst>
            <pc:docMk/>
            <pc:sldMk cId="2120080707" sldId="944"/>
            <ac:inkMk id="19" creationId="{094E281A-F113-C04A-8BAD-96D1D7873A4E}"/>
          </ac:inkMkLst>
        </pc:inkChg>
        <pc:inkChg chg="add del">
          <ac:chgData name="dgreipl" userId="d97562fd-b189-437e-b91d-de7b81e9769e" providerId="ADAL" clId="{3A2B8B91-C5A2-4C49-B359-14B037908979}" dt="2019-07-01T17:39:42.360" v="1170"/>
          <ac:inkMkLst>
            <pc:docMk/>
            <pc:sldMk cId="2120080707" sldId="944"/>
            <ac:inkMk id="19" creationId="{1EDA03A9-D050-7C40-8133-B8B96E99E6FA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19" creationId="{44B5F6C1-E27E-6D4F-B590-C327DD590DD6}"/>
          </ac:inkMkLst>
        </pc:inkChg>
        <pc:inkChg chg="add del">
          <ac:chgData name="dgreipl" userId="d97562fd-b189-437e-b91d-de7b81e9769e" providerId="ADAL" clId="{3A2B8B91-C5A2-4C49-B359-14B037908979}" dt="2019-06-30T15:37:57.040" v="959"/>
          <ac:inkMkLst>
            <pc:docMk/>
            <pc:sldMk cId="2120080707" sldId="944"/>
            <ac:inkMk id="19" creationId="{4DA9C4FA-CF61-1E42-91EE-EB0BF285F812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19" creationId="{A8938718-5184-2F44-886A-B7DD2A806CE3}"/>
          </ac:inkMkLst>
        </pc:inkChg>
        <pc:inkChg chg="add del">
          <ac:chgData name="dgreipl" userId="d97562fd-b189-437e-b91d-de7b81e9769e" providerId="ADAL" clId="{3A2B8B91-C5A2-4C49-B359-14B037908979}" dt="2019-06-30T14:12:18.580" v="892"/>
          <ac:inkMkLst>
            <pc:docMk/>
            <pc:sldMk cId="2120080707" sldId="944"/>
            <ac:inkMk id="19" creationId="{F5D1192F-E94B-A44E-888D-84304254275D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0" creationId="{683C4B16-ABF3-424E-98A8-43BB3176EF41}"/>
          </ac:inkMkLst>
        </pc:inkChg>
        <pc:inkChg chg="add mod reco modStrokes">
          <ac:chgData name="dgreipl" userId="d97562fd-b189-437e-b91d-de7b81e9769e" providerId="ADAL" clId="{3A2B8B91-C5A2-4C49-B359-14B037908979}" dt="2019-07-01T17:41:45.057" v="1193"/>
          <ac:inkMkLst>
            <pc:docMk/>
            <pc:sldMk cId="2120080707" sldId="944"/>
            <ac:inkMk id="20" creationId="{DC943762-EC39-7743-82E6-2E0C5A8C4D41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21" creationId="{14B6284D-F2A4-A848-9880-CCE5B94CD37E}"/>
          </ac:inkMkLst>
        </pc:inkChg>
        <pc:inkChg chg="add del">
          <ac:chgData name="dgreipl" userId="d97562fd-b189-437e-b91d-de7b81e9769e" providerId="ADAL" clId="{3A2B8B91-C5A2-4C49-B359-14B037908979}" dt="2019-06-30T15:36:41.908" v="949"/>
          <ac:inkMkLst>
            <pc:docMk/>
            <pc:sldMk cId="2120080707" sldId="944"/>
            <ac:inkMk id="21" creationId="{1891CDE7-7B79-3940-960E-3C092D2E53E7}"/>
          </ac:inkMkLst>
        </pc:inkChg>
        <pc:inkChg chg="add reco">
          <ac:chgData name="dgreipl" userId="d97562fd-b189-437e-b91d-de7b81e9769e" providerId="ADAL" clId="{3A2B8B91-C5A2-4C49-B359-14B037908979}" dt="2019-06-30T15:37:57.040" v="959"/>
          <ac:inkMkLst>
            <pc:docMk/>
            <pc:sldMk cId="2120080707" sldId="944"/>
            <ac:inkMk id="21" creationId="{825D2E6F-8285-7D4D-B6F6-0C1934FCD926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1" creationId="{EB8096E0-E469-9142-B0F7-0C9C5F3B2912}"/>
          </ac:inkMkLst>
        </pc:inkChg>
        <pc:inkChg chg="add del">
          <ac:chgData name="dgreipl" userId="d97562fd-b189-437e-b91d-de7b81e9769e" providerId="ADAL" clId="{3A2B8B91-C5A2-4C49-B359-14B037908979}" dt="2019-07-01T17:41:45.066" v="1195"/>
          <ac:inkMkLst>
            <pc:docMk/>
            <pc:sldMk cId="2120080707" sldId="944"/>
            <ac:inkMk id="22" creationId="{4D51B7EC-3D72-CB43-8713-2F7C71D980C3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2" creationId="{9C2F11A8-6C24-314F-B5EB-5E9B659CEBC0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23" creationId="{058E10DA-B4B2-A54D-B970-3AF064B161A6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3" creationId="{74FE1CF2-611E-744A-BB10-480E23A0BCA6}"/>
          </ac:inkMkLst>
        </pc:inkChg>
        <pc:inkChg chg="add del">
          <ac:chgData name="dgreipl" userId="d97562fd-b189-437e-b91d-de7b81e9769e" providerId="ADAL" clId="{3A2B8B91-C5A2-4C49-B359-14B037908979}" dt="2019-06-30T14:12:45.102" v="897"/>
          <ac:inkMkLst>
            <pc:docMk/>
            <pc:sldMk cId="2120080707" sldId="944"/>
            <ac:inkMk id="23" creationId="{C00BA867-FBBD-3841-BEA8-1F3320D0B0DA}"/>
          </ac:inkMkLst>
        </pc:inkChg>
        <pc:inkChg chg="add reco">
          <ac:chgData name="dgreipl" userId="d97562fd-b189-437e-b91d-de7b81e9769e" providerId="ADAL" clId="{3A2B8B91-C5A2-4C49-B359-14B037908979}" dt="2019-06-30T15:36:41.908" v="949"/>
          <ac:inkMkLst>
            <pc:docMk/>
            <pc:sldMk cId="2120080707" sldId="944"/>
            <ac:inkMk id="23" creationId="{FA53E955-776D-BA48-8E9A-E684BAD68F0A}"/>
          </ac:inkMkLst>
        </pc:inkChg>
        <pc:inkChg chg="add reco">
          <ac:chgData name="dgreipl" userId="d97562fd-b189-437e-b91d-de7b81e9769e" providerId="ADAL" clId="{3A2B8B91-C5A2-4C49-B359-14B037908979}" dt="2019-07-01T17:39:42.360" v="1170"/>
          <ac:inkMkLst>
            <pc:docMk/>
            <pc:sldMk cId="2120080707" sldId="944"/>
            <ac:inkMk id="24" creationId="{149CCF44-B455-FB4D-BF81-68B3978753FE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4" creationId="{42F87E05-B4B8-CF41-8BC3-565544B64DFA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24" creationId="{5893C736-9E9E-9241-8617-A5CEFE8182EC}"/>
          </ac:inkMkLst>
        </pc:inkChg>
        <pc:inkChg chg="add del">
          <ac:chgData name="dgreipl" userId="d97562fd-b189-437e-b91d-de7b81e9769e" providerId="ADAL" clId="{3A2B8B91-C5A2-4C49-B359-14B037908979}" dt="2019-06-30T14:12:45.102" v="897"/>
          <ac:inkMkLst>
            <pc:docMk/>
            <pc:sldMk cId="2120080707" sldId="944"/>
            <ac:inkMk id="24" creationId="{EAB3BC2F-B53F-2242-A6A8-02BD31249C9B}"/>
          </ac:inkMkLst>
        </pc:inkChg>
        <pc:inkChg chg="add del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5" creationId="{671A5386-7C04-094B-8513-E2CF91A0D179}"/>
          </ac:inkMkLst>
        </pc:inkChg>
        <pc:inkChg chg="add reco">
          <ac:chgData name="dgreipl" userId="d97562fd-b189-437e-b91d-de7b81e9769e" providerId="ADAL" clId="{3A2B8B91-C5A2-4C49-B359-14B037908979}" dt="2019-06-30T14:12:45.102" v="897"/>
          <ac:inkMkLst>
            <pc:docMk/>
            <pc:sldMk cId="2120080707" sldId="944"/>
            <ac:inkMk id="25" creationId="{E70387AC-3FAE-F94F-8749-A357AC9D844C}"/>
          </ac:inkMkLst>
        </pc:inkChg>
        <pc:inkChg chg="add mod reco modStrokes">
          <ac:chgData name="dgreipl" userId="d97562fd-b189-437e-b91d-de7b81e9769e" providerId="ADAL" clId="{3A2B8B91-C5A2-4C49-B359-14B037908979}" dt="2019-06-30T15:36:08.232" v="935"/>
          <ac:inkMkLst>
            <pc:docMk/>
            <pc:sldMk cId="2120080707" sldId="944"/>
            <ac:inkMk id="26" creationId="{1F2E20A8-8536-4C4F-906E-0B9FCF7E4D0A}"/>
          </ac:inkMkLst>
        </pc:inkChg>
        <pc:inkChg chg="add reco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7" creationId="{F5D905B3-CC09-0741-9E62-A0DAF9B601B1}"/>
          </ac:inkMkLst>
        </pc:inkChg>
        <pc:inkChg chg="add del reco">
          <ac:chgData name="dgreipl" userId="d97562fd-b189-437e-b91d-de7b81e9769e" providerId="ADAL" clId="{3A2B8B91-C5A2-4C49-B359-14B037908979}" dt="2019-07-01T17:39:38.940" v="1166"/>
          <ac:inkMkLst>
            <pc:docMk/>
            <pc:sldMk cId="2120080707" sldId="944"/>
            <ac:inkMk id="28" creationId="{D8641BCC-47A2-D642-B32A-4E7DA707EC30}"/>
          </ac:inkMkLst>
        </pc:inkChg>
        <pc:inkChg chg="add reco">
          <ac:chgData name="dgreipl" userId="d97562fd-b189-437e-b91d-de7b81e9769e" providerId="ADAL" clId="{3A2B8B91-C5A2-4C49-B359-14B037908979}" dt="2019-06-30T14:08:25.618" v="741"/>
          <ac:inkMkLst>
            <pc:docMk/>
            <pc:sldMk cId="2120080707" sldId="944"/>
            <ac:inkMk id="29" creationId="{C5FE59DF-A1D6-A340-BAFE-21445B57C0DA}"/>
          </ac:inkMkLst>
        </pc:inkChg>
        <pc:inkChg chg="add del">
          <ac:chgData name="dgreipl" userId="d97562fd-b189-437e-b91d-de7b81e9769e" providerId="ADAL" clId="{3A2B8B91-C5A2-4C49-B359-14B037908979}" dt="2019-06-30T15:37:59.042" v="964"/>
          <ac:inkMkLst>
            <pc:docMk/>
            <pc:sldMk cId="2120080707" sldId="944"/>
            <ac:inkMk id="30" creationId="{9A8852C8-F7B8-3744-B3E8-948E53191AB9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30" creationId="{BCE5FB7A-B387-4143-B000-A53458A47683}"/>
          </ac:inkMkLst>
        </pc:inkChg>
        <pc:inkChg chg="add del">
          <ac:chgData name="dgreipl" userId="d97562fd-b189-437e-b91d-de7b81e9769e" providerId="ADAL" clId="{3A2B8B91-C5A2-4C49-B359-14B037908979}" dt="2019-06-30T14:12:47.697" v="902"/>
          <ac:inkMkLst>
            <pc:docMk/>
            <pc:sldMk cId="2120080707" sldId="944"/>
            <ac:inkMk id="32" creationId="{4B5A5448-8FF7-FD49-9A6E-145EB65FB878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32" creationId="{53A266C7-71AF-804E-BB11-7EC6F742A159}"/>
          </ac:inkMkLst>
        </pc:inkChg>
        <pc:inkChg chg="add del">
          <ac:chgData name="dgreipl" userId="d97562fd-b189-437e-b91d-de7b81e9769e" providerId="ADAL" clId="{3A2B8B91-C5A2-4C49-B359-14B037908979}" dt="2019-06-30T15:37:59.042" v="964"/>
          <ac:inkMkLst>
            <pc:docMk/>
            <pc:sldMk cId="2120080707" sldId="944"/>
            <ac:inkMk id="32" creationId="{D1CED064-5517-234C-AAA2-26539C26B01C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32" creationId="{DA6FA7C7-B93C-1A43-BD4E-BEFEE948E4C9}"/>
          </ac:inkMkLst>
        </pc:inkChg>
        <pc:inkChg chg="add del">
          <ac:chgData name="dgreipl" userId="d97562fd-b189-437e-b91d-de7b81e9769e" providerId="ADAL" clId="{3A2B8B91-C5A2-4C49-B359-14B037908979}" dt="2019-06-30T14:12:47.697" v="902"/>
          <ac:inkMkLst>
            <pc:docMk/>
            <pc:sldMk cId="2120080707" sldId="944"/>
            <ac:inkMk id="33" creationId="{60A27E9E-5BCD-D046-9F4E-BD0F68D60908}"/>
          </ac:inkMkLst>
        </pc:inkChg>
        <pc:inkChg chg="add del">
          <ac:chgData name="dgreipl" userId="d97562fd-b189-437e-b91d-de7b81e9769e" providerId="ADAL" clId="{3A2B8B91-C5A2-4C49-B359-14B037908979}" dt="2019-06-30T15:37:59.042" v="964"/>
          <ac:inkMkLst>
            <pc:docMk/>
            <pc:sldMk cId="2120080707" sldId="944"/>
            <ac:inkMk id="33" creationId="{797ABEFF-F480-194F-95F7-22CCF166F270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33" creationId="{967C6133-6103-F844-9DAF-C678F65AE45D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33" creationId="{FFA0E76B-6022-9740-970C-BBB7A9D3DC7C}"/>
          </ac:inkMkLst>
        </pc:inkChg>
        <pc:inkChg chg="add del">
          <ac:chgData name="dgreipl" userId="d97562fd-b189-437e-b91d-de7b81e9769e" providerId="ADAL" clId="{3A2B8B91-C5A2-4C49-B359-14B037908979}" dt="2019-07-01T17:40:11.348" v="1181"/>
          <ac:inkMkLst>
            <pc:docMk/>
            <pc:sldMk cId="2120080707" sldId="944"/>
            <ac:inkMk id="34" creationId="{02C0F787-4D18-3447-B205-4B3D09091CB9}"/>
          </ac:inkMkLst>
        </pc:inkChg>
        <pc:inkChg chg="add del">
          <ac:chgData name="dgreipl" userId="d97562fd-b189-437e-b91d-de7b81e9769e" providerId="ADAL" clId="{3A2B8B91-C5A2-4C49-B359-14B037908979}" dt="2019-07-01T17:40:11.343" v="1180"/>
          <ac:inkMkLst>
            <pc:docMk/>
            <pc:sldMk cId="2120080707" sldId="944"/>
            <ac:inkMk id="35" creationId="{989143F5-BD68-764F-A869-BE0309CC0068}"/>
          </ac:inkMkLst>
        </pc:inkChg>
        <pc:inkChg chg="add del">
          <ac:chgData name="dgreipl" userId="d97562fd-b189-437e-b91d-de7b81e9769e" providerId="ADAL" clId="{3A2B8B91-C5A2-4C49-B359-14B037908979}" dt="2019-06-30T15:37:59.042" v="964"/>
          <ac:inkMkLst>
            <pc:docMk/>
            <pc:sldMk cId="2120080707" sldId="944"/>
            <ac:inkMk id="36" creationId="{A471480F-FE82-E742-B546-EEF4A68A3D49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36" creationId="{C4571994-0F19-8849-A51F-1C919291906F}"/>
          </ac:inkMkLst>
        </pc:inkChg>
        <pc:inkChg chg="add del">
          <ac:chgData name="dgreipl" userId="d97562fd-b189-437e-b91d-de7b81e9769e" providerId="ADAL" clId="{3A2B8B91-C5A2-4C49-B359-14B037908979}" dt="2019-06-30T14:08:30.638" v="748"/>
          <ac:inkMkLst>
            <pc:docMk/>
            <pc:sldMk cId="2120080707" sldId="944"/>
            <ac:inkMk id="36" creationId="{D3BD30BA-E549-B04A-9157-22BD87FBCD67}"/>
          </ac:inkMkLst>
        </pc:inkChg>
        <pc:inkChg chg="add del">
          <ac:chgData name="dgreipl" userId="d97562fd-b189-437e-b91d-de7b81e9769e" providerId="ADAL" clId="{3A2B8B91-C5A2-4C49-B359-14B037908979}" dt="2019-06-30T14:12:47.697" v="902"/>
          <ac:inkMkLst>
            <pc:docMk/>
            <pc:sldMk cId="2120080707" sldId="944"/>
            <ac:inkMk id="36" creationId="{D8963B31-AF62-1848-9827-4BA03D65AE5D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36" creationId="{E69E009A-7D6A-3A40-84E5-8026E381808D}"/>
          </ac:inkMkLst>
        </pc:inkChg>
        <pc:inkChg chg="add del">
          <ac:chgData name="dgreipl" userId="d97562fd-b189-437e-b91d-de7b81e9769e" providerId="ADAL" clId="{3A2B8B91-C5A2-4C49-B359-14B037908979}" dt="2019-06-30T14:12:47.697" v="902"/>
          <ac:inkMkLst>
            <pc:docMk/>
            <pc:sldMk cId="2120080707" sldId="944"/>
            <ac:inkMk id="37" creationId="{16ED4230-995B-B249-9F9E-0A9B96CABDE6}"/>
          </ac:inkMkLst>
        </pc:inkChg>
        <pc:inkChg chg="add del">
          <ac:chgData name="dgreipl" userId="d97562fd-b189-437e-b91d-de7b81e9769e" providerId="ADAL" clId="{3A2B8B91-C5A2-4C49-B359-14B037908979}" dt="2019-06-30T14:08:30.638" v="748"/>
          <ac:inkMkLst>
            <pc:docMk/>
            <pc:sldMk cId="2120080707" sldId="944"/>
            <ac:inkMk id="37" creationId="{5009D769-194D-6744-8556-31555D68F928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37" creationId="{96CA0224-B844-B049-810C-D26063179E76}"/>
          </ac:inkMkLst>
        </pc:inkChg>
        <pc:inkChg chg="add del reco">
          <ac:chgData name="dgreipl" userId="d97562fd-b189-437e-b91d-de7b81e9769e" providerId="ADAL" clId="{3A2B8B91-C5A2-4C49-B359-14B037908979}" dt="2019-07-01T17:41:45.062" v="1194"/>
          <ac:inkMkLst>
            <pc:docMk/>
            <pc:sldMk cId="2120080707" sldId="944"/>
            <ac:inkMk id="37" creationId="{C8DA0C41-3173-2C4C-8448-A2095A2CAA4A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38" creationId="{6374D89D-1D0A-8044-80DA-162816E6EABE}"/>
          </ac:inkMkLst>
        </pc:inkChg>
        <pc:inkChg chg="add del">
          <ac:chgData name="dgreipl" userId="d97562fd-b189-437e-b91d-de7b81e9769e" providerId="ADAL" clId="{3A2B8B91-C5A2-4C49-B359-14B037908979}" dt="2019-06-30T14:08:30.638" v="748"/>
          <ac:inkMkLst>
            <pc:docMk/>
            <pc:sldMk cId="2120080707" sldId="944"/>
            <ac:inkMk id="38" creationId="{8E552BCB-309F-B741-8743-6A9B3D1EC840}"/>
          </ac:inkMkLst>
        </pc:inkChg>
        <pc:inkChg chg="add del reco">
          <ac:chgData name="dgreipl" userId="d97562fd-b189-437e-b91d-de7b81e9769e" providerId="ADAL" clId="{3A2B8B91-C5A2-4C49-B359-14B037908979}" dt="2019-06-30T15:37:48.285" v="951"/>
          <ac:inkMkLst>
            <pc:docMk/>
            <pc:sldMk cId="2120080707" sldId="944"/>
            <ac:inkMk id="38" creationId="{9D91D04A-B3EB-6046-8370-AEEB2F9D9996}"/>
          </ac:inkMkLst>
        </pc:inkChg>
        <pc:inkChg chg="add reco">
          <ac:chgData name="dgreipl" userId="d97562fd-b189-437e-b91d-de7b81e9769e" providerId="ADAL" clId="{3A2B8B91-C5A2-4C49-B359-14B037908979}" dt="2019-06-30T14:08:30.638" v="748"/>
          <ac:inkMkLst>
            <pc:docMk/>
            <pc:sldMk cId="2120080707" sldId="944"/>
            <ac:inkMk id="39" creationId="{0BA77690-3C5E-6144-A991-987B2992BB26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40" creationId="{1DD31D65-247D-0A46-A913-BFEF1E7BEA76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40" creationId="{FCEF8953-D230-E94E-A886-A22DA7D676D4}"/>
          </ac:inkMkLst>
        </pc:inkChg>
        <pc:inkChg chg="add del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41" creationId="{038BC856-8439-BD44-8972-2202B6943104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41" creationId="{7D7463FF-924E-234E-85EC-4DE5800F58C4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1" creationId="{C5D988B3-8907-3641-B336-2E251FDA4A2A}"/>
          </ac:inkMkLst>
        </pc:inkChg>
        <pc:inkChg chg="add reco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42" creationId="{6CB84BF0-6F7D-7C42-94FD-4E999A8F850A}"/>
          </ac:inkMkLst>
        </pc:inkChg>
        <pc:inkChg chg="add del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42" creationId="{D064FADA-7957-7647-AE6D-6A33EE48A773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2" creationId="{DBF90244-B040-4741-9A70-A8F3A50CCA55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3" creationId="{2565F7A6-23DB-0E4A-961B-305244672B4D}"/>
          </ac:inkMkLst>
        </pc:inkChg>
        <pc:inkChg chg="add reco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43" creationId="{44D26E59-7A6A-5E4C-8E69-F7278BC00BB5}"/>
          </ac:inkMkLst>
        </pc:inkChg>
        <pc:inkChg chg="add reco">
          <ac:chgData name="dgreipl" userId="d97562fd-b189-437e-b91d-de7b81e9769e" providerId="ADAL" clId="{3A2B8B91-C5A2-4C49-B359-14B037908979}" dt="2019-06-30T14:15:06.563" v="925"/>
          <ac:inkMkLst>
            <pc:docMk/>
            <pc:sldMk cId="2120080707" sldId="944"/>
            <ac:inkMk id="44" creationId="{108C0DBF-C1A8-2640-9331-AD315D154B7F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4" creationId="{962FB009-51D6-8C43-8F04-6AEB960D005F}"/>
          </ac:inkMkLst>
        </pc:inkChg>
        <pc:inkChg chg="add mod reco modStrokes">
          <ac:chgData name="dgreipl" userId="d97562fd-b189-437e-b91d-de7b81e9769e" providerId="ADAL" clId="{3A2B8B91-C5A2-4C49-B359-14B037908979}" dt="2019-07-01T17:42:07.179" v="1206"/>
          <ac:inkMkLst>
            <pc:docMk/>
            <pc:sldMk cId="2120080707" sldId="944"/>
            <ac:inkMk id="45" creationId="{907C3AA0-B169-CA41-8869-3E99EEC18AE1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5" creationId="{F8F5B7CE-BEE0-6C45-8534-0362AA2C684F}"/>
          </ac:inkMkLst>
        </pc:inkChg>
        <pc:inkChg chg="add reco">
          <ac:chgData name="dgreipl" userId="d97562fd-b189-437e-b91d-de7b81e9769e" providerId="ADAL" clId="{3A2B8B91-C5A2-4C49-B359-14B037908979}" dt="2019-07-01T17:40:08.276" v="1179"/>
          <ac:inkMkLst>
            <pc:docMk/>
            <pc:sldMk cId="2120080707" sldId="944"/>
            <ac:inkMk id="46" creationId="{7C5050A1-AB5D-5447-9838-09C91D674086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6" creationId="{83677578-9328-4041-8C4E-FA6CF314FB3B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7" creationId="{5A94CE13-B569-134E-8785-75A320D053A2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8" creationId="{99355F25-0564-AD4C-85F3-620E2C6855C2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49" creationId="{271842CB-49C3-0140-88A7-E86664DCE6C1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49" creationId="{5B926E9D-07EC-F041-B221-E02E19532E9E}"/>
          </ac:inkMkLst>
        </pc:inkChg>
        <pc:inkChg chg="add del">
          <ac:chgData name="dgreipl" userId="d97562fd-b189-437e-b91d-de7b81e9769e" providerId="ADAL" clId="{3A2B8B91-C5A2-4C49-B359-14B037908979}" dt="2019-07-01T17:40:16.368" v="1185"/>
          <ac:inkMkLst>
            <pc:docMk/>
            <pc:sldMk cId="2120080707" sldId="944"/>
            <ac:inkMk id="49" creationId="{DEF8D018-9EF3-0041-AFCA-59A6B91B782F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0" creationId="{0F3C00AE-117E-AC4B-9954-6EB51575BCE4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50" creationId="{5B844793-B8DE-B545-B50C-4E274B30A43F}"/>
          </ac:inkMkLst>
        </pc:inkChg>
        <pc:inkChg chg="add del">
          <ac:chgData name="dgreipl" userId="d97562fd-b189-437e-b91d-de7b81e9769e" providerId="ADAL" clId="{3A2B8B91-C5A2-4C49-B359-14B037908979}" dt="2019-07-01T17:40:16.368" v="1185"/>
          <ac:inkMkLst>
            <pc:docMk/>
            <pc:sldMk cId="2120080707" sldId="944"/>
            <ac:inkMk id="50" creationId="{DECBB28F-4D2A-F046-852D-17C51419315A}"/>
          </ac:inkMkLst>
        </pc:inkChg>
        <pc:inkChg chg="add del">
          <ac:chgData name="dgreipl" userId="d97562fd-b189-437e-b91d-de7b81e9769e" providerId="ADAL" clId="{3A2B8B91-C5A2-4C49-B359-14B037908979}" dt="2019-06-30T14:08:34.821" v="760"/>
          <ac:inkMkLst>
            <pc:docMk/>
            <pc:sldMk cId="2120080707" sldId="944"/>
            <ac:inkMk id="51" creationId="{5CAAA970-6ABF-2C40-85CF-DA9C93F0E7E3}"/>
          </ac:inkMkLst>
        </pc:inkChg>
        <pc:inkChg chg="add reco">
          <ac:chgData name="dgreipl" userId="d97562fd-b189-437e-b91d-de7b81e9769e" providerId="ADAL" clId="{3A2B8B91-C5A2-4C49-B359-14B037908979}" dt="2019-07-01T17:40:16.368" v="1185"/>
          <ac:inkMkLst>
            <pc:docMk/>
            <pc:sldMk cId="2120080707" sldId="944"/>
            <ac:inkMk id="51" creationId="{77A6F76C-69CA-4740-BF9C-F825FA8A5917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1" creationId="{936F9722-B704-584E-B01D-D4F33D93B592}"/>
          </ac:inkMkLst>
        </pc:inkChg>
        <pc:inkChg chg="add mod reco modStrokes">
          <ac:chgData name="dgreipl" userId="d97562fd-b189-437e-b91d-de7b81e9769e" providerId="ADAL" clId="{3A2B8B91-C5A2-4C49-B359-14B037908979}" dt="2019-07-01T17:39:45.359" v="1171"/>
          <ac:inkMkLst>
            <pc:docMk/>
            <pc:sldMk cId="2120080707" sldId="944"/>
            <ac:inkMk id="52" creationId="{514DEE8C-47AF-594B-A536-09E1D5E249D6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3" creationId="{05BFAEF3-4329-4D4A-AF80-F5C81697C8F2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4" creationId="{344AEACF-7DC2-2346-AACD-60FB80B8C328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4" creationId="{98338C34-7E36-A749-A723-18A5EE1574AD}"/>
          </ac:inkMkLst>
        </pc:inkChg>
        <pc:inkChg chg="add del">
          <ac:chgData name="dgreipl" userId="d97562fd-b189-437e-b91d-de7b81e9769e" providerId="ADAL" clId="{3A2B8B91-C5A2-4C49-B359-14B037908979}" dt="2019-07-01T17:40:37.878" v="1190"/>
          <ac:inkMkLst>
            <pc:docMk/>
            <pc:sldMk cId="2120080707" sldId="944"/>
            <ac:inkMk id="54" creationId="{A4A253CF-3261-F446-8569-32520D20564B}"/>
          </ac:inkMkLst>
        </pc:inkChg>
        <pc:inkChg chg="add del">
          <ac:chgData name="dgreipl" userId="d97562fd-b189-437e-b91d-de7b81e9769e" providerId="ADAL" clId="{3A2B8B91-C5A2-4C49-B359-14B037908979}" dt="2019-07-01T17:40:37.878" v="1190"/>
          <ac:inkMkLst>
            <pc:docMk/>
            <pc:sldMk cId="2120080707" sldId="944"/>
            <ac:inkMk id="55" creationId="{D4BAEABE-9163-E94F-9334-BF9391FF3F33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5" creationId="{EB2880B4-CF33-2E4D-B14B-65C7DA68707A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5" creationId="{EB904239-5B28-4F47-8ACE-1637C29C4D61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6" creationId="{8E725692-C87D-0945-8D5A-7C3A8C4709D9}"/>
          </ac:inkMkLst>
        </pc:inkChg>
        <pc:inkChg chg="add del">
          <ac:chgData name="dgreipl" userId="d97562fd-b189-437e-b91d-de7b81e9769e" providerId="ADAL" clId="{3A2B8B91-C5A2-4C49-B359-14B037908979}" dt="2019-07-01T17:40:37.878" v="1190"/>
          <ac:inkMkLst>
            <pc:docMk/>
            <pc:sldMk cId="2120080707" sldId="944"/>
            <ac:inkMk id="56" creationId="{A29A2C0B-0D8D-6048-9249-7FF94A716989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6" creationId="{A606CE87-5E57-C842-A21C-0EF3C65B750A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7" creationId="{43C7E588-C6C1-AD4C-83B7-63C7B14B93E8}"/>
          </ac:inkMkLst>
        </pc:inkChg>
        <pc:inkChg chg="add reco">
          <ac:chgData name="dgreipl" userId="d97562fd-b189-437e-b91d-de7b81e9769e" providerId="ADAL" clId="{3A2B8B91-C5A2-4C49-B359-14B037908979}" dt="2019-07-01T17:40:37.878" v="1190"/>
          <ac:inkMkLst>
            <pc:docMk/>
            <pc:sldMk cId="2120080707" sldId="944"/>
            <ac:inkMk id="57" creationId="{4EF16B17-C6EA-2645-B61F-8BBC2E8C9A10}"/>
          </ac:inkMkLst>
        </pc:inkChg>
        <pc:inkChg chg="add del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7" creationId="{D9A2D928-F011-8C40-A1CF-12E77AD28138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8" creationId="{6433E803-9122-814E-9F83-C92614B9FCC8}"/>
          </ac:inkMkLst>
        </pc:inkChg>
        <pc:inkChg chg="add reco">
          <ac:chgData name="dgreipl" userId="d97562fd-b189-437e-b91d-de7b81e9769e" providerId="ADAL" clId="{3A2B8B91-C5A2-4C49-B359-14B037908979}" dt="2019-06-30T14:15:09.220" v="934"/>
          <ac:inkMkLst>
            <pc:docMk/>
            <pc:sldMk cId="2120080707" sldId="944"/>
            <ac:inkMk id="58" creationId="{7DB7A1B3-7C11-B548-8B90-C35C2545E620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59" creationId="{D0B71298-BEE0-374B-9A26-8954BC596F48}"/>
          </ac:inkMkLst>
        </pc:inkChg>
        <pc:inkChg chg="add">
          <ac:chgData name="dgreipl" userId="d97562fd-b189-437e-b91d-de7b81e9769e" providerId="ADAL" clId="{3A2B8B91-C5A2-4C49-B359-14B037908979}" dt="2019-07-01T17:40:39.578" v="1191"/>
          <ac:inkMkLst>
            <pc:docMk/>
            <pc:sldMk cId="2120080707" sldId="944"/>
            <ac:inkMk id="60" creationId="{7766FECF-9F94-4F43-AAD7-16E6A62DF6FF}"/>
          </ac:inkMkLst>
        </pc:inkChg>
        <pc:inkChg chg="add del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60" creationId="{C1F0375B-6140-E742-83B1-9F2A971ED7A7}"/>
          </ac:inkMkLst>
        </pc:inkChg>
        <pc:inkChg chg="add reco">
          <ac:chgData name="dgreipl" userId="d97562fd-b189-437e-b91d-de7b81e9769e" providerId="ADAL" clId="{3A2B8B91-C5A2-4C49-B359-14B037908979}" dt="2019-06-30T14:08:37.940" v="768"/>
          <ac:inkMkLst>
            <pc:docMk/>
            <pc:sldMk cId="2120080707" sldId="944"/>
            <ac:inkMk id="61" creationId="{641AD7E4-E08D-004B-9D89-7FE35E278ED2}"/>
          </ac:inkMkLst>
        </pc:inkChg>
        <pc:inkChg chg="add del">
          <ac:chgData name="dgreipl" userId="d97562fd-b189-437e-b91d-de7b81e9769e" providerId="ADAL" clId="{3A2B8B91-C5A2-4C49-B359-14B037908979}" dt="2019-07-01T17:41:50.021" v="1199"/>
          <ac:inkMkLst>
            <pc:docMk/>
            <pc:sldMk cId="2120080707" sldId="944"/>
            <ac:inkMk id="62" creationId="{8AC78BC2-82C5-5A4A-8A91-1743C01C7B80}"/>
          </ac:inkMkLst>
        </pc:inkChg>
        <pc:inkChg chg="add del">
          <ac:chgData name="dgreipl" userId="d97562fd-b189-437e-b91d-de7b81e9769e" providerId="ADAL" clId="{3A2B8B91-C5A2-4C49-B359-14B037908979}" dt="2019-07-01T17:41:50.021" v="1199"/>
          <ac:inkMkLst>
            <pc:docMk/>
            <pc:sldMk cId="2120080707" sldId="944"/>
            <ac:inkMk id="63" creationId="{29F0F778-F706-CE48-9E52-16658B4454FA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3" creationId="{FDD1AD2B-2295-134B-A3B0-8EA7ABD9BE5B}"/>
          </ac:inkMkLst>
        </pc:inkChg>
        <pc:inkChg chg="add del">
          <ac:chgData name="dgreipl" userId="d97562fd-b189-437e-b91d-de7b81e9769e" providerId="ADAL" clId="{3A2B8B91-C5A2-4C49-B359-14B037908979}" dt="2019-07-01T17:41:50.021" v="1199"/>
          <ac:inkMkLst>
            <pc:docMk/>
            <pc:sldMk cId="2120080707" sldId="944"/>
            <ac:inkMk id="64" creationId="{BCFD988C-806F-F742-9289-4316AB9E2410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4" creationId="{C67CABAD-481B-604A-AE3E-B9392C4477DF}"/>
          </ac:inkMkLst>
        </pc:inkChg>
        <pc:inkChg chg="add reco">
          <ac:chgData name="dgreipl" userId="d97562fd-b189-437e-b91d-de7b81e9769e" providerId="ADAL" clId="{3A2B8B91-C5A2-4C49-B359-14B037908979}" dt="2019-07-01T17:41:50.021" v="1199"/>
          <ac:inkMkLst>
            <pc:docMk/>
            <pc:sldMk cId="2120080707" sldId="944"/>
            <ac:inkMk id="65" creationId="{6BFD11B9-CB5B-E04D-9F00-BCA17BDEEB37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5" creationId="{E2B9EA33-D843-7E46-AEB3-C777E0FB7EDA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6" creationId="{5C766219-FDB6-5B46-8D2D-B21122BD6EF6}"/>
          </ac:inkMkLst>
        </pc:inkChg>
        <pc:inkChg chg="add del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67" creationId="{13B4AED5-76FA-B642-8746-B72A161257C1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7" creationId="{FA177BD0-E58A-6546-8CF0-945F8E6C1701}"/>
          </ac:inkMkLst>
        </pc:inkChg>
        <pc:inkChg chg="add del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68" creationId="{2143DB91-80A5-804F-9885-2ACD2676805F}"/>
          </ac:inkMkLst>
        </pc:inkChg>
        <pc:inkChg chg="add del">
          <ac:chgData name="dgreipl" userId="d97562fd-b189-437e-b91d-de7b81e9769e" providerId="ADAL" clId="{3A2B8B91-C5A2-4C49-B359-14B037908979}" dt="2019-06-30T14:08:39.942" v="775"/>
          <ac:inkMkLst>
            <pc:docMk/>
            <pc:sldMk cId="2120080707" sldId="944"/>
            <ac:inkMk id="68" creationId="{26D27B4F-C1ED-4641-A745-02534D54D0DE}"/>
          </ac:inkMkLst>
        </pc:inkChg>
        <pc:inkChg chg="add mod reco modStrokes">
          <ac:chgData name="dgreipl" userId="d97562fd-b189-437e-b91d-de7b81e9769e" providerId="ADAL" clId="{3A2B8B91-C5A2-4C49-B359-14B037908979}" dt="2019-07-01T17:39:58.825" v="1175"/>
          <ac:inkMkLst>
            <pc:docMk/>
            <pc:sldMk cId="2120080707" sldId="944"/>
            <ac:inkMk id="69" creationId="{5F15BF15-E01E-2845-B657-8C694E15CBD5}"/>
          </ac:inkMkLst>
        </pc:inkChg>
        <pc:inkChg chg="add del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70" creationId="{2FCDD9B5-8976-984A-917C-4D78C6ADC262}"/>
          </ac:inkMkLst>
        </pc:inkChg>
        <pc:inkChg chg="add del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71" creationId="{2BD851CE-21E4-BC47-9060-8DA8E2189E69}"/>
          </ac:inkMkLst>
        </pc:inkChg>
        <pc:inkChg chg="add del">
          <ac:chgData name="dgreipl" userId="d97562fd-b189-437e-b91d-de7b81e9769e" providerId="ADAL" clId="{3A2B8B91-C5A2-4C49-B359-14B037908979}" dt="2019-06-30T14:08:44.148" v="780"/>
          <ac:inkMkLst>
            <pc:docMk/>
            <pc:sldMk cId="2120080707" sldId="944"/>
            <ac:inkMk id="71" creationId="{7A375899-2F4F-854A-BDFB-6CED4279B350}"/>
          </ac:inkMkLst>
        </pc:inkChg>
        <pc:inkChg chg="add del">
          <ac:chgData name="dgreipl" userId="d97562fd-b189-437e-b91d-de7b81e9769e" providerId="ADAL" clId="{3A2B8B91-C5A2-4C49-B359-14B037908979}" dt="2019-06-30T14:08:44.148" v="780"/>
          <ac:inkMkLst>
            <pc:docMk/>
            <pc:sldMk cId="2120080707" sldId="944"/>
            <ac:inkMk id="72" creationId="{8D9D0F06-7A9A-2243-9283-096F8F6A7593}"/>
          </ac:inkMkLst>
        </pc:inkChg>
        <pc:inkChg chg="add del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72" creationId="{FE195626-AF64-C846-9F5B-F5BCE11260FC}"/>
          </ac:inkMkLst>
        </pc:inkChg>
        <pc:inkChg chg="add reco">
          <ac:chgData name="dgreipl" userId="d97562fd-b189-437e-b91d-de7b81e9769e" providerId="ADAL" clId="{3A2B8B91-C5A2-4C49-B359-14B037908979}" dt="2019-07-01T17:41:53.394" v="1205"/>
          <ac:inkMkLst>
            <pc:docMk/>
            <pc:sldMk cId="2120080707" sldId="944"/>
            <ac:inkMk id="73" creationId="{4B00BF3A-FB63-E047-A280-D5FEA9A67E5B}"/>
          </ac:inkMkLst>
        </pc:inkChg>
        <pc:inkChg chg="add del">
          <ac:chgData name="dgreipl" userId="d97562fd-b189-437e-b91d-de7b81e9769e" providerId="ADAL" clId="{3A2B8B91-C5A2-4C49-B359-14B037908979}" dt="2019-06-30T14:08:44.148" v="780"/>
          <ac:inkMkLst>
            <pc:docMk/>
            <pc:sldMk cId="2120080707" sldId="944"/>
            <ac:inkMk id="73" creationId="{F8A7D761-760E-7744-8130-80488901A0B7}"/>
          </ac:inkMkLst>
        </pc:inkChg>
        <pc:inkChg chg="add del">
          <ac:chgData name="dgreipl" userId="d97562fd-b189-437e-b91d-de7b81e9769e" providerId="ADAL" clId="{3A2B8B91-C5A2-4C49-B359-14B037908979}" dt="2019-06-30T14:08:44.148" v="780"/>
          <ac:inkMkLst>
            <pc:docMk/>
            <pc:sldMk cId="2120080707" sldId="944"/>
            <ac:inkMk id="74" creationId="{DC79EBE2-B07B-E341-B8D3-B5FCAED80615}"/>
          </ac:inkMkLst>
        </pc:inkChg>
        <pc:inkChg chg="add del reco">
          <ac:chgData name="dgreipl" userId="d97562fd-b189-437e-b91d-de7b81e9769e" providerId="ADAL" clId="{3A2B8B91-C5A2-4C49-B359-14B037908979}" dt="2019-06-30T15:36:14.607" v="938"/>
          <ac:inkMkLst>
            <pc:docMk/>
            <pc:sldMk cId="2120080707" sldId="944"/>
            <ac:inkMk id="75" creationId="{D3010DFE-C940-8C49-9E4D-E23FEBB36AF4}"/>
          </ac:inkMkLst>
        </pc:inkChg>
        <pc:inkChg chg="add del">
          <ac:chgData name="dgreipl" userId="d97562fd-b189-437e-b91d-de7b81e9769e" providerId="ADAL" clId="{3A2B8B91-C5A2-4C49-B359-14B037908979}" dt="2019-07-01T17:42:11.284" v="1210"/>
          <ac:inkMkLst>
            <pc:docMk/>
            <pc:sldMk cId="2120080707" sldId="944"/>
            <ac:inkMk id="75" creationId="{FFD802B6-4B2B-844B-8207-D6560AA4E8B2}"/>
          </ac:inkMkLst>
        </pc:inkChg>
        <pc:inkChg chg="add del">
          <ac:chgData name="dgreipl" userId="d97562fd-b189-437e-b91d-de7b81e9769e" providerId="ADAL" clId="{3A2B8B91-C5A2-4C49-B359-14B037908979}" dt="2019-07-01T17:42:11.284" v="1210"/>
          <ac:inkMkLst>
            <pc:docMk/>
            <pc:sldMk cId="2120080707" sldId="944"/>
            <ac:inkMk id="76" creationId="{131D098D-BB8C-504B-B834-074EA66C1D6F}"/>
          </ac:inkMkLst>
        </pc:inkChg>
        <pc:inkChg chg="add del">
          <ac:chgData name="dgreipl" userId="d97562fd-b189-437e-b91d-de7b81e9769e" providerId="ADAL" clId="{3A2B8B91-C5A2-4C49-B359-14B037908979}" dt="2019-07-01T17:42:11.284" v="1210"/>
          <ac:inkMkLst>
            <pc:docMk/>
            <pc:sldMk cId="2120080707" sldId="944"/>
            <ac:inkMk id="77" creationId="{5C7C2517-6A87-1A47-8C77-CA1E7CB4FE24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77" creationId="{B40E08B4-8BF0-2A4E-9AAE-9403EAD05088}"/>
          </ac:inkMkLst>
        </pc:inkChg>
        <pc:inkChg chg="add reco">
          <ac:chgData name="dgreipl" userId="d97562fd-b189-437e-b91d-de7b81e9769e" providerId="ADAL" clId="{3A2B8B91-C5A2-4C49-B359-14B037908979}" dt="2019-07-01T17:42:11.284" v="1210"/>
          <ac:inkMkLst>
            <pc:docMk/>
            <pc:sldMk cId="2120080707" sldId="944"/>
            <ac:inkMk id="78" creationId="{C806F5B2-EBF6-CB49-9CB6-EFD63764799E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78" creationId="{EC6427EC-2A36-AA42-877B-330DB6645E3E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79" creationId="{F60CC984-3598-6B41-AB6B-136D8C4D95E5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80" creationId="{942D6625-4BA4-B642-BDC6-AA70F7B74A56}"/>
          </ac:inkMkLst>
        </pc:inkChg>
        <pc:inkChg chg="add del">
          <ac:chgData name="dgreipl" userId="d97562fd-b189-437e-b91d-de7b81e9769e" providerId="ADAL" clId="{3A2B8B91-C5A2-4C49-B359-14B037908979}" dt="2019-07-01T17:42:31.616" v="1214"/>
          <ac:inkMkLst>
            <pc:docMk/>
            <pc:sldMk cId="2120080707" sldId="944"/>
            <ac:inkMk id="80" creationId="{B2EDBE9E-4D76-494C-9F25-F00A75D45F97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81" creationId="{3CD0C4F1-2AF8-0140-8255-1141796A3F9F}"/>
          </ac:inkMkLst>
        </pc:inkChg>
        <pc:inkChg chg="add del">
          <ac:chgData name="dgreipl" userId="d97562fd-b189-437e-b91d-de7b81e9769e" providerId="ADAL" clId="{3A2B8B91-C5A2-4C49-B359-14B037908979}" dt="2019-07-01T17:42:31.616" v="1214"/>
          <ac:inkMkLst>
            <pc:docMk/>
            <pc:sldMk cId="2120080707" sldId="944"/>
            <ac:inkMk id="81" creationId="{886F8D21-0764-7D43-A9D9-E9068B3BEDB2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82" creationId="{2CACF6DC-AB04-F447-9A55-63EEB68C28D2}"/>
          </ac:inkMkLst>
        </pc:inkChg>
        <pc:inkChg chg="add reco">
          <ac:chgData name="dgreipl" userId="d97562fd-b189-437e-b91d-de7b81e9769e" providerId="ADAL" clId="{3A2B8B91-C5A2-4C49-B359-14B037908979}" dt="2019-07-01T17:42:31.616" v="1214"/>
          <ac:inkMkLst>
            <pc:docMk/>
            <pc:sldMk cId="2120080707" sldId="944"/>
            <ac:inkMk id="82" creationId="{BC5E4685-4505-854A-BA4B-2269E3D5691C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83" creationId="{6E3AD692-3A7E-E243-95C1-8EEB0DF012D6}"/>
          </ac:inkMkLst>
        </pc:inkChg>
        <pc:inkChg chg="add del">
          <ac:chgData name="dgreipl" userId="d97562fd-b189-437e-b91d-de7b81e9769e" providerId="ADAL" clId="{3A2B8B91-C5A2-4C49-B359-14B037908979}" dt="2019-06-30T14:08:56.009" v="789"/>
          <ac:inkMkLst>
            <pc:docMk/>
            <pc:sldMk cId="2120080707" sldId="944"/>
            <ac:inkMk id="84" creationId="{DEE1C8B6-591E-464A-8F1A-90897B89C2A3}"/>
          </ac:inkMkLst>
        </pc:inkChg>
        <pc:inkChg chg="add del reco">
          <ac:chgData name="dgreipl" userId="d97562fd-b189-437e-b91d-de7b81e9769e" providerId="ADAL" clId="{3A2B8B91-C5A2-4C49-B359-14B037908979}" dt="2019-06-30T14:09:49.635" v="816"/>
          <ac:inkMkLst>
            <pc:docMk/>
            <pc:sldMk cId="2120080707" sldId="944"/>
            <ac:inkMk id="85" creationId="{E719D3C7-E326-4641-9368-FC8BE0EE8298}"/>
          </ac:inkMkLst>
        </pc:inkChg>
        <pc:inkChg chg="add del reco">
          <ac:chgData name="dgreipl" userId="d97562fd-b189-437e-b91d-de7b81e9769e" providerId="ADAL" clId="{3A2B8B91-C5A2-4C49-B359-14B037908979}" dt="2019-06-30T14:09:49.644" v="820"/>
          <ac:inkMkLst>
            <pc:docMk/>
            <pc:sldMk cId="2120080707" sldId="944"/>
            <ac:inkMk id="86" creationId="{D0F535E9-F84F-0145-B6BF-FF7D44E85789}"/>
          </ac:inkMkLst>
        </pc:inkChg>
        <pc:inkChg chg="add del reco">
          <ac:chgData name="dgreipl" userId="d97562fd-b189-437e-b91d-de7b81e9769e" providerId="ADAL" clId="{3A2B8B91-C5A2-4C49-B359-14B037908979}" dt="2019-06-30T14:09:49.646" v="821"/>
          <ac:inkMkLst>
            <pc:docMk/>
            <pc:sldMk cId="2120080707" sldId="944"/>
            <ac:inkMk id="87" creationId="{CF5CBA25-9E54-F14D-870A-2837705ADC03}"/>
          </ac:inkMkLst>
        </pc:inkChg>
        <pc:inkChg chg="add del">
          <ac:chgData name="dgreipl" userId="d97562fd-b189-437e-b91d-de7b81e9769e" providerId="ADAL" clId="{3A2B8B91-C5A2-4C49-B359-14B037908979}" dt="2019-06-30T14:08:57.242" v="792"/>
          <ac:inkMkLst>
            <pc:docMk/>
            <pc:sldMk cId="2120080707" sldId="944"/>
            <ac:inkMk id="91" creationId="{9D41841F-6B89-4D4C-B4DF-4895ED1EFC02}"/>
          </ac:inkMkLst>
        </pc:inkChg>
        <pc:inkChg chg="add del">
          <ac:chgData name="dgreipl" userId="d97562fd-b189-437e-b91d-de7b81e9769e" providerId="ADAL" clId="{3A2B8B91-C5A2-4C49-B359-14B037908979}" dt="2019-06-30T14:08:57.242" v="792"/>
          <ac:inkMkLst>
            <pc:docMk/>
            <pc:sldMk cId="2120080707" sldId="944"/>
            <ac:inkMk id="92" creationId="{7672F5E4-43CF-E34D-8684-D40BC2252062}"/>
          </ac:inkMkLst>
        </pc:inkChg>
        <pc:inkChg chg="add del reco">
          <ac:chgData name="dgreipl" userId="d97562fd-b189-437e-b91d-de7b81e9769e" providerId="ADAL" clId="{3A2B8B91-C5A2-4C49-B359-14B037908979}" dt="2019-06-30T14:09:49.642" v="819"/>
          <ac:inkMkLst>
            <pc:docMk/>
            <pc:sldMk cId="2120080707" sldId="944"/>
            <ac:inkMk id="93" creationId="{9FC1FB34-DCD6-D64E-BA7B-DE52C297536F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95" creationId="{6DBE4622-8B75-C640-B68C-825C9B82968F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96" creationId="{0312A58E-D416-B14B-ADFA-738AD7916EDC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97" creationId="{A66AB895-24D2-2B4E-AB58-2D04686D25BF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98" creationId="{94BDC812-1380-2249-B411-24A1272EE378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99" creationId="{520157FC-B8BE-594F-BD8A-295C38D4F2A9}"/>
          </ac:inkMkLst>
        </pc:inkChg>
        <pc:inkChg chg="add del">
          <ac:chgData name="dgreipl" userId="d97562fd-b189-437e-b91d-de7b81e9769e" providerId="ADAL" clId="{3A2B8B91-C5A2-4C49-B359-14B037908979}" dt="2019-06-30T14:09:00.686" v="799"/>
          <ac:inkMkLst>
            <pc:docMk/>
            <pc:sldMk cId="2120080707" sldId="944"/>
            <ac:inkMk id="100" creationId="{94C25057-E0AB-8345-948F-E8D0DD8AEC4F}"/>
          </ac:inkMkLst>
        </pc:inkChg>
        <pc:inkChg chg="add del reco">
          <ac:chgData name="dgreipl" userId="d97562fd-b189-437e-b91d-de7b81e9769e" providerId="ADAL" clId="{3A2B8B91-C5A2-4C49-B359-14B037908979}" dt="2019-06-30T14:09:49.640" v="818"/>
          <ac:inkMkLst>
            <pc:docMk/>
            <pc:sldMk cId="2120080707" sldId="944"/>
            <ac:inkMk id="101" creationId="{5DB0BC5F-F104-7E4D-B0B3-5FEF1BB1C022}"/>
          </ac:inkMkLst>
        </pc:inkChg>
        <pc:inkChg chg="add del">
          <ac:chgData name="dgreipl" userId="d97562fd-b189-437e-b91d-de7b81e9769e" providerId="ADAL" clId="{3A2B8B91-C5A2-4C49-B359-14B037908979}" dt="2019-06-30T14:09:03.861" v="802"/>
          <ac:inkMkLst>
            <pc:docMk/>
            <pc:sldMk cId="2120080707" sldId="944"/>
            <ac:inkMk id="103" creationId="{C7C02C82-18C1-844D-AB71-7DDDB15D3C5B}"/>
          </ac:inkMkLst>
        </pc:inkChg>
        <pc:inkChg chg="add del">
          <ac:chgData name="dgreipl" userId="d97562fd-b189-437e-b91d-de7b81e9769e" providerId="ADAL" clId="{3A2B8B91-C5A2-4C49-B359-14B037908979}" dt="2019-06-30T14:09:03.861" v="802"/>
          <ac:inkMkLst>
            <pc:docMk/>
            <pc:sldMk cId="2120080707" sldId="944"/>
            <ac:inkMk id="104" creationId="{60CF68C6-3D53-6E40-A56A-59E63DC1D75D}"/>
          </ac:inkMkLst>
        </pc:inkChg>
        <pc:inkChg chg="add del reco">
          <ac:chgData name="dgreipl" userId="d97562fd-b189-437e-b91d-de7b81e9769e" providerId="ADAL" clId="{3A2B8B91-C5A2-4C49-B359-14B037908979}" dt="2019-06-30T14:09:49.638" v="817"/>
          <ac:inkMkLst>
            <pc:docMk/>
            <pc:sldMk cId="2120080707" sldId="944"/>
            <ac:inkMk id="105" creationId="{FC45E937-BA12-7C4E-96E1-D85BD9771BC5}"/>
          </ac:inkMkLst>
        </pc:inkChg>
        <pc:inkChg chg="add del">
          <ac:chgData name="dgreipl" userId="d97562fd-b189-437e-b91d-de7b81e9769e" providerId="ADAL" clId="{3A2B8B91-C5A2-4C49-B359-14B037908979}" dt="2019-06-30T14:09:06.198" v="808"/>
          <ac:inkMkLst>
            <pc:docMk/>
            <pc:sldMk cId="2120080707" sldId="944"/>
            <ac:inkMk id="107" creationId="{7F3B051C-6C20-E641-9608-8DF0E16255E1}"/>
          </ac:inkMkLst>
        </pc:inkChg>
        <pc:inkChg chg="add del">
          <ac:chgData name="dgreipl" userId="d97562fd-b189-437e-b91d-de7b81e9769e" providerId="ADAL" clId="{3A2B8B91-C5A2-4C49-B359-14B037908979}" dt="2019-06-30T14:09:06.198" v="808"/>
          <ac:inkMkLst>
            <pc:docMk/>
            <pc:sldMk cId="2120080707" sldId="944"/>
            <ac:inkMk id="108" creationId="{E8481433-F56E-0E4B-82A8-3F8C0BFAC2B9}"/>
          </ac:inkMkLst>
        </pc:inkChg>
        <pc:inkChg chg="add del">
          <ac:chgData name="dgreipl" userId="d97562fd-b189-437e-b91d-de7b81e9769e" providerId="ADAL" clId="{3A2B8B91-C5A2-4C49-B359-14B037908979}" dt="2019-06-30T14:09:06.198" v="808"/>
          <ac:inkMkLst>
            <pc:docMk/>
            <pc:sldMk cId="2120080707" sldId="944"/>
            <ac:inkMk id="109" creationId="{C406F238-75ED-1147-BD11-A89F0015DCF7}"/>
          </ac:inkMkLst>
        </pc:inkChg>
        <pc:inkChg chg="add del">
          <ac:chgData name="dgreipl" userId="d97562fd-b189-437e-b91d-de7b81e9769e" providerId="ADAL" clId="{3A2B8B91-C5A2-4C49-B359-14B037908979}" dt="2019-06-30T14:09:06.198" v="808"/>
          <ac:inkMkLst>
            <pc:docMk/>
            <pc:sldMk cId="2120080707" sldId="944"/>
            <ac:inkMk id="110" creationId="{86090EE9-805C-5145-9CB0-B9EEB6E597B7}"/>
          </ac:inkMkLst>
        </pc:inkChg>
        <pc:inkChg chg="add del">
          <ac:chgData name="dgreipl" userId="d97562fd-b189-437e-b91d-de7b81e9769e" providerId="ADAL" clId="{3A2B8B91-C5A2-4C49-B359-14B037908979}" dt="2019-06-30T14:09:49.632" v="815"/>
          <ac:inkMkLst>
            <pc:docMk/>
            <pc:sldMk cId="2120080707" sldId="944"/>
            <ac:inkMk id="111" creationId="{9CB09DCA-EF7F-8446-81FA-EA40A100AB59}"/>
          </ac:inkMkLst>
        </pc:inkChg>
        <pc:inkChg chg="add del reco">
          <ac:chgData name="dgreipl" userId="d97562fd-b189-437e-b91d-de7b81e9769e" providerId="ADAL" clId="{3A2B8B91-C5A2-4C49-B359-14B037908979}" dt="2019-06-30T14:09:49.649" v="822"/>
          <ac:inkMkLst>
            <pc:docMk/>
            <pc:sldMk cId="2120080707" sldId="944"/>
            <ac:inkMk id="112" creationId="{33F2E237-258C-0545-8E7E-9E33349A8DC8}"/>
          </ac:inkMkLst>
        </pc:inkChg>
        <pc:inkChg chg="add del">
          <ac:chgData name="dgreipl" userId="d97562fd-b189-437e-b91d-de7b81e9769e" providerId="ADAL" clId="{3A2B8B91-C5A2-4C49-B359-14B037908979}" dt="2019-06-30T14:09:09.002" v="813"/>
          <ac:inkMkLst>
            <pc:docMk/>
            <pc:sldMk cId="2120080707" sldId="944"/>
            <ac:inkMk id="114" creationId="{491AD5A7-97B6-7541-ABE6-F001D6FA3482}"/>
          </ac:inkMkLst>
        </pc:inkChg>
        <pc:inkChg chg="add del">
          <ac:chgData name="dgreipl" userId="d97562fd-b189-437e-b91d-de7b81e9769e" providerId="ADAL" clId="{3A2B8B91-C5A2-4C49-B359-14B037908979}" dt="2019-06-30T14:09:09.002" v="813"/>
          <ac:inkMkLst>
            <pc:docMk/>
            <pc:sldMk cId="2120080707" sldId="944"/>
            <ac:inkMk id="115" creationId="{F8E44EF2-FE1A-8741-B509-78869926F263}"/>
          </ac:inkMkLst>
        </pc:inkChg>
        <pc:inkChg chg="add del">
          <ac:chgData name="dgreipl" userId="d97562fd-b189-437e-b91d-de7b81e9769e" providerId="ADAL" clId="{3A2B8B91-C5A2-4C49-B359-14B037908979}" dt="2019-06-30T14:09:09.002" v="813"/>
          <ac:inkMkLst>
            <pc:docMk/>
            <pc:sldMk cId="2120080707" sldId="944"/>
            <ac:inkMk id="116" creationId="{B9CD3EAE-4203-BA41-95FC-533A3B61D3B0}"/>
          </ac:inkMkLst>
        </pc:inkChg>
        <pc:inkChg chg="add del">
          <ac:chgData name="dgreipl" userId="d97562fd-b189-437e-b91d-de7b81e9769e" providerId="ADAL" clId="{3A2B8B91-C5A2-4C49-B359-14B037908979}" dt="2019-06-30T14:09:09.002" v="813"/>
          <ac:inkMkLst>
            <pc:docMk/>
            <pc:sldMk cId="2120080707" sldId="944"/>
            <ac:inkMk id="117" creationId="{8D8615D5-E6B4-C34F-85D2-EC6147D43358}"/>
          </ac:inkMkLst>
        </pc:inkChg>
        <pc:inkChg chg="add del reco">
          <ac:chgData name="dgreipl" userId="d97562fd-b189-437e-b91d-de7b81e9769e" providerId="ADAL" clId="{3A2B8B91-C5A2-4C49-B359-14B037908979}" dt="2019-06-30T14:09:16.011" v="814"/>
          <ac:inkMkLst>
            <pc:docMk/>
            <pc:sldMk cId="2120080707" sldId="944"/>
            <ac:inkMk id="118" creationId="{8601527F-14AD-5940-B6BD-1E42849BB28A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0" creationId="{AA6BF3FA-D7A3-8B4B-B7D0-5771E5FAA703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1" creationId="{EE3BF79D-6E8E-824C-AA71-D797198D4E3D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2" creationId="{AF3669B2-AE07-5040-A32F-A0287ADD29B7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3" creationId="{27B27F67-D240-0741-A610-885D452CA261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4" creationId="{7A086458-9FC4-054C-810E-BF849E23A878}"/>
          </ac:inkMkLst>
        </pc:inkChg>
        <pc:inkChg chg="add del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5" creationId="{B79052C5-2E61-A245-BF86-955CB70AC930}"/>
          </ac:inkMkLst>
        </pc:inkChg>
        <pc:inkChg chg="add reco">
          <ac:chgData name="dgreipl" userId="d97562fd-b189-437e-b91d-de7b81e9769e" providerId="ADAL" clId="{3A2B8B91-C5A2-4C49-B359-14B037908979}" dt="2019-06-30T14:09:55.456" v="829"/>
          <ac:inkMkLst>
            <pc:docMk/>
            <pc:sldMk cId="2120080707" sldId="944"/>
            <ac:inkMk id="126" creationId="{153B2650-CDA2-5C4E-ADA0-50B6BB13E60F}"/>
          </ac:inkMkLst>
        </pc:inkChg>
        <pc:inkChg chg="add del reco">
          <ac:chgData name="dgreipl" userId="d97562fd-b189-437e-b91d-de7b81e9769e" providerId="ADAL" clId="{3A2B8B91-C5A2-4C49-B359-14B037908979}" dt="2019-06-30T15:36:31.817" v="942"/>
          <ac:inkMkLst>
            <pc:docMk/>
            <pc:sldMk cId="2120080707" sldId="944"/>
            <ac:inkMk id="127" creationId="{ADB0AC8E-3F73-C94F-A1A4-1E6CD5127037}"/>
          </ac:inkMkLst>
        </pc:inkChg>
        <pc:inkChg chg="add del reco">
          <ac:chgData name="dgreipl" userId="d97562fd-b189-437e-b91d-de7b81e9769e" providerId="ADAL" clId="{3A2B8B91-C5A2-4C49-B359-14B037908979}" dt="2019-06-30T15:36:31.812" v="941"/>
          <ac:inkMkLst>
            <pc:docMk/>
            <pc:sldMk cId="2120080707" sldId="944"/>
            <ac:inkMk id="128" creationId="{FCFBEB74-D7FF-134B-875F-5002F37C7A96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2" creationId="{D85210DA-8800-3947-A811-DBA6D3F32EDE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3" creationId="{5661C008-FF31-5147-A0CD-C04233A95E41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4" creationId="{A419BB14-2C43-D740-AD25-2C396968318D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5" creationId="{1AE2AA86-37DE-EE41-B9EA-A641D432CC7C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6" creationId="{895847A6-E75F-E548-A981-7B425A10E75F}"/>
          </ac:inkMkLst>
        </pc:inkChg>
        <pc:inkChg chg="add del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7" creationId="{932F8BC1-5EA0-7F42-A6B8-166CF20A55BC}"/>
          </ac:inkMkLst>
        </pc:inkChg>
        <pc:inkChg chg="add reco">
          <ac:chgData name="dgreipl" userId="d97562fd-b189-437e-b91d-de7b81e9769e" providerId="ADAL" clId="{3A2B8B91-C5A2-4C49-B359-14B037908979}" dt="2019-06-30T14:09:58.546" v="836"/>
          <ac:inkMkLst>
            <pc:docMk/>
            <pc:sldMk cId="2120080707" sldId="944"/>
            <ac:inkMk id="138" creationId="{D3CE20FB-76B5-554F-A9AB-5BBEB020E384}"/>
          </ac:inkMkLst>
        </pc:inkChg>
        <pc:inkChg chg="add del">
          <ac:chgData name="dgreipl" userId="d97562fd-b189-437e-b91d-de7b81e9769e" providerId="ADAL" clId="{3A2B8B91-C5A2-4C49-B359-14B037908979}" dt="2019-06-30T14:10:00.507" v="840"/>
          <ac:inkMkLst>
            <pc:docMk/>
            <pc:sldMk cId="2120080707" sldId="944"/>
            <ac:inkMk id="140" creationId="{2EE7E38C-E8B5-6642-8F65-18B52B096B76}"/>
          </ac:inkMkLst>
        </pc:inkChg>
        <pc:inkChg chg="add del">
          <ac:chgData name="dgreipl" userId="d97562fd-b189-437e-b91d-de7b81e9769e" providerId="ADAL" clId="{3A2B8B91-C5A2-4C49-B359-14B037908979}" dt="2019-06-30T14:10:00.507" v="840"/>
          <ac:inkMkLst>
            <pc:docMk/>
            <pc:sldMk cId="2120080707" sldId="944"/>
            <ac:inkMk id="141" creationId="{30957463-43D0-0D4B-8FD4-75CACD63556E}"/>
          </ac:inkMkLst>
        </pc:inkChg>
        <pc:inkChg chg="add reco">
          <ac:chgData name="dgreipl" userId="d97562fd-b189-437e-b91d-de7b81e9769e" providerId="ADAL" clId="{3A2B8B91-C5A2-4C49-B359-14B037908979}" dt="2019-06-30T14:10:00.507" v="840"/>
          <ac:inkMkLst>
            <pc:docMk/>
            <pc:sldMk cId="2120080707" sldId="944"/>
            <ac:inkMk id="142" creationId="{D540E35B-DC82-DD40-BC49-7899669A38B1}"/>
          </ac:inkMkLst>
        </pc:inkChg>
        <pc:inkChg chg="add del">
          <ac:chgData name="dgreipl" userId="d97562fd-b189-437e-b91d-de7b81e9769e" providerId="ADAL" clId="{3A2B8B91-C5A2-4C49-B359-14B037908979}" dt="2019-06-30T14:10:03.199" v="845"/>
          <ac:inkMkLst>
            <pc:docMk/>
            <pc:sldMk cId="2120080707" sldId="944"/>
            <ac:inkMk id="144" creationId="{A4CA6744-D1A0-EC40-8C7C-3782FADE2C50}"/>
          </ac:inkMkLst>
        </pc:inkChg>
        <pc:inkChg chg="add del">
          <ac:chgData name="dgreipl" userId="d97562fd-b189-437e-b91d-de7b81e9769e" providerId="ADAL" clId="{3A2B8B91-C5A2-4C49-B359-14B037908979}" dt="2019-06-30T14:10:03.199" v="845"/>
          <ac:inkMkLst>
            <pc:docMk/>
            <pc:sldMk cId="2120080707" sldId="944"/>
            <ac:inkMk id="145" creationId="{952BE6CE-EF6B-A244-A425-120F9ADDABEC}"/>
          </ac:inkMkLst>
        </pc:inkChg>
        <pc:inkChg chg="add del">
          <ac:chgData name="dgreipl" userId="d97562fd-b189-437e-b91d-de7b81e9769e" providerId="ADAL" clId="{3A2B8B91-C5A2-4C49-B359-14B037908979}" dt="2019-06-30T14:10:03.199" v="845"/>
          <ac:inkMkLst>
            <pc:docMk/>
            <pc:sldMk cId="2120080707" sldId="944"/>
            <ac:inkMk id="146" creationId="{D3B5CB81-AFD2-A94B-BE23-A196912BA436}"/>
          </ac:inkMkLst>
        </pc:inkChg>
        <pc:inkChg chg="add del">
          <ac:chgData name="dgreipl" userId="d97562fd-b189-437e-b91d-de7b81e9769e" providerId="ADAL" clId="{3A2B8B91-C5A2-4C49-B359-14B037908979}" dt="2019-06-30T14:10:03.199" v="845"/>
          <ac:inkMkLst>
            <pc:docMk/>
            <pc:sldMk cId="2120080707" sldId="944"/>
            <ac:inkMk id="147" creationId="{1C41A33D-03E2-1C42-8B11-EDF5E379525C}"/>
          </ac:inkMkLst>
        </pc:inkChg>
        <pc:inkChg chg="add mod reco modStrokes">
          <ac:chgData name="dgreipl" userId="d97562fd-b189-437e-b91d-de7b81e9769e" providerId="ADAL" clId="{3A2B8B91-C5A2-4C49-B359-14B037908979}" dt="2019-07-01T17:40:29.501" v="1186"/>
          <ac:inkMkLst>
            <pc:docMk/>
            <pc:sldMk cId="2120080707" sldId="944"/>
            <ac:inkMk id="148" creationId="{C99A1D35-8C6F-044E-8151-77386891D4B4}"/>
          </ac:inkMkLst>
        </pc:inkChg>
        <pc:inkChg chg="add">
          <ac:chgData name="dgreipl" userId="d97562fd-b189-437e-b91d-de7b81e9769e" providerId="ADAL" clId="{3A2B8B91-C5A2-4C49-B359-14B037908979}" dt="2019-06-30T14:10:08.769" v="846"/>
          <ac:inkMkLst>
            <pc:docMk/>
            <pc:sldMk cId="2120080707" sldId="944"/>
            <ac:inkMk id="150" creationId="{4FAE11B0-50E6-CB43-9292-087B79F12D80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1" creationId="{9D3C914C-4202-6E41-BB1F-B6D4F73E654C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2" creationId="{85B187E2-917C-3C41-BD43-7D788E39453A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3" creationId="{9A696370-A9DB-BF44-8B3E-D38C4178FB8D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4" creationId="{F41CB889-55AE-BA48-820E-03379DEAF563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5" creationId="{31C4D6A8-86D1-FA45-A7D5-188B50240929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6" creationId="{55E4E15E-FB41-D748-851A-5DEA0E877079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7" creationId="{30FD068F-AD42-934F-BFD4-3F235E10991E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8" creationId="{F73825BD-0236-1944-BC88-A94468545439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59" creationId="{EF052266-23BA-7C40-A631-030E3F4BDD11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0" creationId="{A25A22C0-CDB5-8245-A7A3-3411E6D6C583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1" creationId="{7B79BE5E-E816-2746-A176-91399AC4AF76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2" creationId="{6A25A3C8-A419-F34F-A007-56163BF4F264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3" creationId="{3D27C5EB-BD3E-9E4A-A630-0FDA157F77D7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4" creationId="{C1CD5964-0AD0-BE40-9146-18332CF3FC17}"/>
          </ac:inkMkLst>
        </pc:inkChg>
        <pc:inkChg chg="add del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5" creationId="{4B7E7434-EDAA-7F48-823E-E64F59DB047F}"/>
          </ac:inkMkLst>
        </pc:inkChg>
        <pc:inkChg chg="add del reco">
          <ac:chgData name="dgreipl" userId="d97562fd-b189-437e-b91d-de7b81e9769e" providerId="ADAL" clId="{3A2B8B91-C5A2-4C49-B359-14B037908979}" dt="2019-06-30T14:10:19.206" v="864"/>
          <ac:inkMkLst>
            <pc:docMk/>
            <pc:sldMk cId="2120080707" sldId="944"/>
            <ac:inkMk id="166" creationId="{8F2D8DB8-09AA-B040-8EEF-EB5876879558}"/>
          </ac:inkMkLst>
        </pc:inkChg>
        <pc:inkChg chg="add">
          <ac:chgData name="dgreipl" userId="d97562fd-b189-437e-b91d-de7b81e9769e" providerId="ADAL" clId="{3A2B8B91-C5A2-4C49-B359-14B037908979}" dt="2019-06-30T14:10:20.194" v="865"/>
          <ac:inkMkLst>
            <pc:docMk/>
            <pc:sldMk cId="2120080707" sldId="944"/>
            <ac:inkMk id="168" creationId="{5F3530B0-122D-2D4E-A724-3CD62E6CB366}"/>
          </ac:inkMkLst>
        </pc:ink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 add">
        <pc:chgData name=" " userId="d97562fd-b189-437e-b91d-de7b81e9769e" providerId="ADAL" clId="{BD4AA30F-6C43-4787-AF83-6748068ED154}" dt="2019-06-30T07:26:53.579" v="6718" actId="20577"/>
        <pc:sldMkLst>
          <pc:docMk/>
          <pc:sldMk cId="3780085832" sldId="942"/>
        </pc:sldMkLst>
        <pc:spChg chg="mod">
          <ac:chgData name=" " userId="d97562fd-b189-437e-b91d-de7b81e9769e" providerId="ADAL" clId="{BD4AA30F-6C43-4787-AF83-6748068ED154}" dt="2019-06-30T07:26:15.113" v="6628" actId="20577"/>
          <ac:spMkLst>
            <pc:docMk/>
            <pc:sldMk cId="3780085832" sldId="942"/>
            <ac:spMk id="2" creationId="{A3D9A9DF-E3F9-4119-858D-D114925FDDB5}"/>
          </ac:spMkLst>
        </pc:spChg>
        <pc:spChg chg="mod">
          <ac:chgData name=" " userId="d97562fd-b189-437e-b91d-de7b81e9769e" providerId="ADAL" clId="{BD4AA30F-6C43-4787-AF83-6748068ED154}" dt="2019-06-30T07:26:53.579" v="6718" actId="20577"/>
          <ac:spMkLst>
            <pc:docMk/>
            <pc:sldMk cId="3780085832" sldId="942"/>
            <ac:spMk id="5" creationId="{3B289951-F0A4-43B2-BEC1-F3B1EA055DDF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F464F0E-0ADB-4D44-A8E0-0C293FF4E897}"/>
    <pc:docChg chg="undo custSel addSld delSld modSld">
      <pc:chgData name=" " userId="d97562fd-b189-437e-b91d-de7b81e9769e" providerId="ADAL" clId="{7F464F0E-0ADB-4D44-A8E0-0C293FF4E897}" dt="2019-07-02T11:48:32.939" v="634" actId="27636"/>
      <pc:docMkLst>
        <pc:docMk/>
      </pc:docMkLst>
      <pc:sldChg chg="modSp">
        <pc:chgData name=" " userId="d97562fd-b189-437e-b91d-de7b81e9769e" providerId="ADAL" clId="{7F464F0E-0ADB-4D44-A8E0-0C293FF4E897}" dt="2019-07-02T11:48:32.939" v="634" actId="27636"/>
        <pc:sldMkLst>
          <pc:docMk/>
          <pc:sldMk cId="2823202252" sldId="915"/>
        </pc:sldMkLst>
        <pc:spChg chg="mod">
          <ac:chgData name=" " userId="d97562fd-b189-437e-b91d-de7b81e9769e" providerId="ADAL" clId="{7F464F0E-0ADB-4D44-A8E0-0C293FF4E897}" dt="2019-07-02T11:48:32.939" v="634" actId="27636"/>
          <ac:spMkLst>
            <pc:docMk/>
            <pc:sldMk cId="2823202252" sldId="915"/>
            <ac:spMk id="4" creationId="{4B948360-B672-4DD7-BDBE-C4D39DA10A40}"/>
          </ac:spMkLst>
        </pc:spChg>
      </pc:sldChg>
      <pc:sldChg chg="delSp modSp add del">
        <pc:chgData name=" " userId="d97562fd-b189-437e-b91d-de7b81e9769e" providerId="ADAL" clId="{7F464F0E-0ADB-4D44-A8E0-0C293FF4E897}" dt="2019-06-30T13:55:12.008" v="147" actId="478"/>
        <pc:sldMkLst>
          <pc:docMk/>
          <pc:sldMk cId="3780085832" sldId="942"/>
        </pc:sldMkLst>
        <pc:spChg chg="mod">
          <ac:chgData name=" " userId="d97562fd-b189-437e-b91d-de7b81e9769e" providerId="ADAL" clId="{7F464F0E-0ADB-4D44-A8E0-0C293FF4E897}" dt="2019-06-30T13:50:09.423" v="137" actId="20577"/>
          <ac:spMkLst>
            <pc:docMk/>
            <pc:sldMk cId="3780085832" sldId="942"/>
            <ac:spMk id="2" creationId="{A3D9A9DF-E3F9-4119-858D-D114925FDDB5}"/>
          </ac:spMkLst>
        </pc:spChg>
        <pc:spChg chg="del mod">
          <ac:chgData name=" " userId="d97562fd-b189-437e-b91d-de7b81e9769e" providerId="ADAL" clId="{7F464F0E-0ADB-4D44-A8E0-0C293FF4E897}" dt="2019-06-30T13:55:12.008" v="147" actId="478"/>
          <ac:spMkLst>
            <pc:docMk/>
            <pc:sldMk cId="3780085832" sldId="942"/>
            <ac:spMk id="5" creationId="{3B289951-F0A4-43B2-BEC1-F3B1EA055DDF}"/>
          </ac:spMkLst>
        </pc:spChg>
      </pc:sldChg>
      <pc:sldChg chg="addSp delSp modSp add">
        <pc:chgData name=" " userId="d97562fd-b189-437e-b91d-de7b81e9769e" providerId="ADAL" clId="{7F464F0E-0ADB-4D44-A8E0-0C293FF4E897}" dt="2019-06-30T14:03:21.698" v="219"/>
        <pc:sldMkLst>
          <pc:docMk/>
          <pc:sldMk cId="1362808939" sldId="943"/>
        </pc:sldMkLst>
        <pc:spChg chg="mod">
          <ac:chgData name=" " userId="d97562fd-b189-437e-b91d-de7b81e9769e" providerId="ADAL" clId="{7F464F0E-0ADB-4D44-A8E0-0C293FF4E897}" dt="2019-06-30T13:57:36.640" v="184" actId="20577"/>
          <ac:spMkLst>
            <pc:docMk/>
            <pc:sldMk cId="1362808939" sldId="943"/>
            <ac:spMk id="2" creationId="{3293C318-C713-488B-AC70-7178D01F5AA0}"/>
          </ac:spMkLst>
        </pc:spChg>
        <pc:spChg chg="del">
          <ac:chgData name=" " userId="d97562fd-b189-437e-b91d-de7b81e9769e" providerId="ADAL" clId="{7F464F0E-0ADB-4D44-A8E0-0C293FF4E897}" dt="2019-06-30T13:56:59.957" v="171" actId="478"/>
          <ac:spMkLst>
            <pc:docMk/>
            <pc:sldMk cId="1362808939" sldId="943"/>
            <ac:spMk id="5" creationId="{C8ACBE71-9899-41FE-910A-712B6F8F641C}"/>
          </ac:spMkLst>
        </pc:spChg>
        <pc:spChg chg="add mod">
          <ac:chgData name=" " userId="d97562fd-b189-437e-b91d-de7b81e9769e" providerId="ADAL" clId="{7F464F0E-0ADB-4D44-A8E0-0C293FF4E897}" dt="2019-06-30T13:57:26.197" v="181" actId="1076"/>
          <ac:spMkLst>
            <pc:docMk/>
            <pc:sldMk cId="1362808939" sldId="943"/>
            <ac:spMk id="10" creationId="{BAD9AD82-E689-424B-9215-323B17D29078}"/>
          </ac:spMkLst>
        </pc:spChg>
        <pc:spChg chg="add mod">
          <ac:chgData name=" " userId="d97562fd-b189-437e-b91d-de7b81e9769e" providerId="ADAL" clId="{7F464F0E-0ADB-4D44-A8E0-0C293FF4E897}" dt="2019-06-30T13:59:25.711" v="217" actId="20577"/>
          <ac:spMkLst>
            <pc:docMk/>
            <pc:sldMk cId="1362808939" sldId="943"/>
            <ac:spMk id="28" creationId="{61C9645B-3D37-401D-B235-0C4F0764D0F2}"/>
          </ac:spMkLst>
        </pc:spChg>
        <pc:spChg chg="add del">
          <ac:chgData name=" " userId="d97562fd-b189-437e-b91d-de7b81e9769e" providerId="ADAL" clId="{7F464F0E-0ADB-4D44-A8E0-0C293FF4E897}" dt="2019-06-30T14:03:21.698" v="219"/>
          <ac:spMkLst>
            <pc:docMk/>
            <pc:sldMk cId="1362808939" sldId="943"/>
            <ac:spMk id="34" creationId="{26E34C5B-D953-47A4-A38F-0B6413391434}"/>
          </ac:spMkLst>
        </pc:spChg>
        <pc:cxnChg chg="add mod">
          <ac:chgData name=" " userId="d97562fd-b189-437e-b91d-de7b81e9769e" providerId="ADAL" clId="{7F464F0E-0ADB-4D44-A8E0-0C293FF4E897}" dt="2019-06-30T13:57:06.008" v="172" actId="11529"/>
          <ac:cxnSpMkLst>
            <pc:docMk/>
            <pc:sldMk cId="1362808939" sldId="943"/>
            <ac:cxnSpMk id="7" creationId="{FA2446B4-53EA-41D6-A05B-FF3034CF69F5}"/>
          </ac:cxnSpMkLst>
        </pc:cxnChg>
        <pc:cxnChg chg="add mod">
          <ac:chgData name=" " userId="d97562fd-b189-437e-b91d-de7b81e9769e" providerId="ADAL" clId="{7F464F0E-0ADB-4D44-A8E0-0C293FF4E897}" dt="2019-06-30T13:57:15.061" v="173" actId="11529"/>
          <ac:cxnSpMkLst>
            <pc:docMk/>
            <pc:sldMk cId="1362808939" sldId="943"/>
            <ac:cxnSpMk id="9" creationId="{A3364552-DD16-48C6-A5D4-A92D435BB1C4}"/>
          </ac:cxnSpMkLst>
        </pc:cxnChg>
      </pc:sldChg>
      <pc:sldChg chg="addSp delSp modSp add">
        <pc:chgData name=" " userId="d97562fd-b189-437e-b91d-de7b81e9769e" providerId="ADAL" clId="{7F464F0E-0ADB-4D44-A8E0-0C293FF4E897}" dt="2019-07-02T11:48:04.768" v="593" actId="313"/>
        <pc:sldMkLst>
          <pc:docMk/>
          <pc:sldMk cId="2120080707" sldId="944"/>
        </pc:sldMkLst>
        <pc:spChg chg="mod">
          <ac:chgData name=" " userId="d97562fd-b189-437e-b91d-de7b81e9769e" providerId="ADAL" clId="{7F464F0E-0ADB-4D44-A8E0-0C293FF4E897}" dt="2019-07-02T11:48:04.768" v="593" actId="313"/>
          <ac:spMkLst>
            <pc:docMk/>
            <pc:sldMk cId="2120080707" sldId="944"/>
            <ac:spMk id="2" creationId="{6EA345CB-65B8-48A3-AD59-728D61A2DD57}"/>
          </ac:spMkLst>
        </pc:spChg>
        <pc:spChg chg="mod">
          <ac:chgData name=" " userId="d97562fd-b189-437e-b91d-de7b81e9769e" providerId="ADAL" clId="{7F464F0E-0ADB-4D44-A8E0-0C293FF4E897}" dt="2019-06-30T14:11:25.190" v="373" actId="14100"/>
          <ac:spMkLst>
            <pc:docMk/>
            <pc:sldMk cId="2120080707" sldId="944"/>
            <ac:spMk id="5" creationId="{1EBC07A9-0D16-413F-AD3B-2E8ADCE4BCB1}"/>
          </ac:spMkLst>
        </pc:spChg>
        <pc:spChg chg="add mod">
          <ac:chgData name=" " userId="d97562fd-b189-437e-b91d-de7b81e9769e" providerId="ADAL" clId="{7F464F0E-0ADB-4D44-A8E0-0C293FF4E897}" dt="2019-06-30T15:36:47.217" v="410" actId="20577"/>
          <ac:spMkLst>
            <pc:docMk/>
            <pc:sldMk cId="2120080707" sldId="944"/>
            <ac:spMk id="6" creationId="{FF0A14E5-1731-49F0-9A9A-58F6A5EE25A1}"/>
          </ac:spMkLst>
        </pc:spChg>
        <pc:inkChg chg="del">
          <ac:chgData name=" " userId="d97562fd-b189-437e-b91d-de7b81e9769e" providerId="ADAL" clId="{7F464F0E-0ADB-4D44-A8E0-0C293FF4E897}" dt="2019-06-30T14:12:00.675" v="376" actId="478"/>
          <ac:inkMkLst>
            <pc:docMk/>
            <pc:sldMk cId="2120080707" sldId="944"/>
            <ac:inkMk id="7" creationId="{EC2B1375-A7A9-D340-9852-EBE18F4C332A}"/>
          </ac:inkMkLst>
        </pc:inkChg>
        <pc:inkChg chg="del">
          <ac:chgData name=" " userId="d97562fd-b189-437e-b91d-de7b81e9769e" providerId="ADAL" clId="{7F464F0E-0ADB-4D44-A8E0-0C293FF4E897}" dt="2019-06-30T15:34:18.736" v="400" actId="478"/>
          <ac:inkMkLst>
            <pc:docMk/>
            <pc:sldMk cId="2120080707" sldId="944"/>
            <ac:inkMk id="13" creationId="{177BEB57-6BF2-E44F-9B9B-19144FC2D604}"/>
          </ac:inkMkLst>
        </pc:inkChg>
        <pc:cxnChg chg="add mod">
          <ac:chgData name=" " userId="d97562fd-b189-437e-b91d-de7b81e9769e" providerId="ADAL" clId="{7F464F0E-0ADB-4D44-A8E0-0C293FF4E897}" dt="2019-06-30T14:11:56.803" v="375" actId="1076"/>
          <ac:cxnSpMkLst>
            <pc:docMk/>
            <pc:sldMk cId="2120080707" sldId="944"/>
            <ac:cxnSpMk id="31" creationId="{8ED9C04D-349F-4E7B-8271-2EBD12392727}"/>
          </ac:cxnSpMkLst>
        </pc:cxnChg>
      </pc:sldChg>
      <pc:sldChg chg="modSp add">
        <pc:chgData name=" " userId="d97562fd-b189-437e-b91d-de7b81e9769e" providerId="ADAL" clId="{7F464F0E-0ADB-4D44-A8E0-0C293FF4E897}" dt="2019-07-01T17:16:34.999" v="536" actId="20577"/>
        <pc:sldMkLst>
          <pc:docMk/>
          <pc:sldMk cId="1610021994" sldId="945"/>
        </pc:sldMkLst>
        <pc:spChg chg="mod">
          <ac:chgData name=" " userId="d97562fd-b189-437e-b91d-de7b81e9769e" providerId="ADAL" clId="{7F464F0E-0ADB-4D44-A8E0-0C293FF4E897}" dt="2019-07-01T17:14:59.980" v="427" actId="20577"/>
          <ac:spMkLst>
            <pc:docMk/>
            <pc:sldMk cId="1610021994" sldId="945"/>
            <ac:spMk id="2" creationId="{14A35E67-C2E4-4EEA-ACA3-ABE422E53CF9}"/>
          </ac:spMkLst>
        </pc:spChg>
        <pc:spChg chg="mod">
          <ac:chgData name=" " userId="d97562fd-b189-437e-b91d-de7b81e9769e" providerId="ADAL" clId="{7F464F0E-0ADB-4D44-A8E0-0C293FF4E897}" dt="2019-07-01T17:16:34.999" v="536" actId="20577"/>
          <ac:spMkLst>
            <pc:docMk/>
            <pc:sldMk cId="1610021994" sldId="945"/>
            <ac:spMk id="5" creationId="{C1E03A62-4F32-4F2F-99F7-2FA50E4ABC8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2:48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40 8541,'0'-12'244,"0"5"1,2-1 311,1 0 0,-3 4 1,0 5-221,-6 9 1,-8 10 0,-2 9-1,-1 2 97,-3 4 1,-2 10 0,1 0-1,2 2-140,4 3 0,4-2 1,4 3-396,3-1 0,3-1 1,2-5-1,3 1 1,3-1-370,3-3 0,10-2 1,4-5-1,3-2-2838,5-2 3309,0-2 0,7-6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13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124 685 7616,'-8'0'1370,"1"0"0,4 1 0,-1 3 0,3 3-780,1 3 1,0 6-1,0 3-596,0 2 1,0 2 0,-1-1 0,-2 1-632,0-1 0,-6 1 0,1-2 0,-2-1 0,-1-3-1533,0-1 2170,0-1 0,-5-3 0,-2-1 0</inkml:trace>
  <inkml:trace contextRef="#ctx0" brushRef="#br0" timeOffset="902">405 348 7315,'-5'-7'2727,"-2"-1"-1724,-4 4 1,5 1-665,2 7 1,4-1 0,3 4 0,2 2-47,1 1 1,1 5-1,6 1 1,0 0-357,2 0 1,4 3-1,-3-3 1,1 1-482,-1-1 0,3 0 1,-3-2-1,0 1-283,0-1 0,-2 2 0,-6-1 0,-5-2-1416,-1 0 2243,-2-2 0,0 0 0,0 1 0</inkml:trace>
  <inkml:trace contextRef="#ctx0" brushRef="#br0" timeOffset="1099">315 628 8510,'-15'0'0,"0"0"1004,1 0 1,5 0-96,2 0 1,4-5-1033,-1-2 1,12 1 0,4-3-1,5-2 45,3-3 0,6-5 1,3 3-1,1-1-74,-1-3 0,-2 2 0,1 1 0,0 0-236,-3 4 0,-5 0 1,-3 3-1,-2 1-613,-5 2 0,2 4 1001,-5 0 0,3 1 0,1 2 0</inkml:trace>
  <inkml:trace contextRef="#ctx0" brushRef="#br0" timeOffset="1356">820 33 9243,'-4'-11'1892,"2"1"1,3 2-1636,5 5 0,6 7 0,1 8 1,4 5 325,0 4 1,-2 7 0,3 3 0,-1 7-217,1 6 0,-5 6 0,1 8 0,-5 1-589,-6 0 0,-1 10 0,-5 0 1,-4 1-728,-8-2 1,-10 1-1,-5-9 1,-4-3-1068,-3-3 0,0-4 2016,-4-5 0,0-5 0,-4-1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5:05.560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1 421 20295,'7'-5'0,"1"-2"0,0-5 0,4-3 0,1-3 0,2-3 0,-1-2-115,-1 1 1,-2-1-1,0 1 1,0-2-1,0-1 1,-1-1-1,-1 1 1,-3 1-370,-1 2 0,-1 0 0,-4 2 319,0 2 0,0 4 1,-1-1-111,-3 2 1,3 8-1,-4 5 323,0 7 1,4 3 0,-3 2 0,3 2-133,1 1 1,1 5 0,1-1 0,3 1-78,2-2 1,-1 2-1,3-4 1,-2 1-90,2-1 1,5-5 0,1-5 0,-2 1 290,0-1 0,2-4 1,1 2-1,0-3 164,0-1 0,1-3 1,-4-2-1,2-2-13,-1-1 0,-3-6 0,-2-1 0,-3 1 27,-1 2 1,3 4-1,-4 1 84,-2-2-159,-1-1 1,-2 5 496,-3 5 0,3 5 1,-4 6-1,1 1-464,1-1 1,-1 0-1,5 0 1,3 0-703,3 1 1,5-5 0,3-1 0,2-1 55,1-2 1,1-1 0,-2 1 437,0 1 1,2-1 0,3-3 0</inkml:trace>
  <inkml:trace contextRef="#ctx0" brushRef="#br0" timeOffset="298">641 185 21331,'11'-1'485,"1"-3"1,-1 2-1,0-5-190,0 2 0,2-3 1,0 2-143,2-1 0,-1-3 0,-5 4 0,-3-1-614,-1-1 1,-1 4-1,-4-3-11,0-2 1,-1 0 0,-3 2 0,-4 3 528,-2 3 1,-5 1-1,0 0 1,0 0 103,-1 0 1,0 5 0,-3 2 0,4 3 2,3 2 0,1-1 0,1 1 1,2 2-384,4 1 0,3 0 0,1-4 0,3 2 25,4 2 0,2-7 0,10 4 0,2-2-273,4 0 1,3-3 0,6-1 0,-1-1 502,-3-2 1,7 3 0,-2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5:04.469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12 236 23110,'0'-11'-4956,"0"6"5073,0 5 0,-1 5 1,-2 8-1,0 0 0,0 4 1,2-1-1,1 1 1,0 0-373,0-1 1,0-1 0,0-4 0,0 0-849,0 1 1,1-3 0,3 0 1009,3-1 0,-2-6 1,0 3-1</inkml:trace>
  <inkml:trace contextRef="#ctx0" brushRef="#br0" timeOffset="212">23 113 22290,'-3'-19'-5688,"-1"2"5164,1 0 0,2 2 0,1 4 578,0 0 1,5 0 0,1 0 0</inkml:trace>
  <inkml:trace contextRef="#ctx0" brushRef="#br0" timeOffset="401">372 192 17372,'-7'-5'-756,"-3"2"1,3-3 629,-3 1 0,-5 1 0,0 4 373,1 0 1,1 0-1,-1 1 1,-1 3-1,2 4-306,5 2 0,3 2 0,5 2 1,0 1-1,2 0-69,6 1 1,-1-2-1,8 3 1,-2-1-1,-2-2-34,0-1 0,0-2 34,1 0 0,-6-3 0,-2-1-51,-3 2 1,-7-4-1,-4-2 186,-4-1 1,-1-2 0,2-2 0,1-1-1323,1-5 1107,-3-2 1,8-6 0,-6-1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5:00.915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68 23 12180,'0'11'0,"-1"0"-567,-3 1 835,3 4 0,-9 3 0,4 7 1,-2 4-1,1 3 0,-1 5 133,2 3 1,-3 2-1,6-1 1,0-2-414,2-1 0,1-2 0,0-3 0,0-2 938,0-2 0,4-6 0,1-7 0,1-2-970,2-5 0,7 2 1,3-6-1</inkml:trace>
  <inkml:trace contextRef="#ctx0" brushRef="#br0" timeOffset="347">79 34 21698,'5'14'-4010,"-5"-4"0,-5-3 3522,-1 0 0,0 0 1,3 6-1,0 2 188,0 3 1,3 0-1,4 0 510,3 2 0,2 4 1,1 0-1,0-3-119,3 0 1,2-1 0,-2-1 0,4-5-235,0-5 1,-2-1 0,3-4 0,-1-2 77,0 0 1,1-7 0,2-4 0,-3-3-572,0-3 0,-2-5 0,-4 1 0,0-4 543,0-3 1,-3 2 0,-2-2 0,-1 4-21,-2 3 0,-2-1 0,-1 5 28,0 1 1,-1 7-1,-3 6 247,-4 7 0,0 6 0,-1 12 1,3 1 36,1 1 1,1 5-1,4-1 1,0 3 159,0 1 0,0-1 1,0 0-1,1-2 802,3-1 0,2-5 0,5 1 0,1-2-1252,-1-2 1,0-4-1,0-2 1</inkml:trace>
  <inkml:trace contextRef="#ctx0" brushRef="#br0" timeOffset="978">810 169 12703,'0'-11'0,"-2"1"0,0 1 109,-2 2 1,-3 3 0,2-2 0,-2-1-1,-3 2 1,-2-1 0,-3 1 0,0 0 424,-1 3 1,2 0 0,-3 2 0,-1 0-55,1 0 1,2 5 0,-3 3 0,3 2-372,5 1 0,0 5 0,7 2 1,0 0-365,2 1 0,6 0 0,3 2 1,6-1-92,5-1 1,3-2 318,5 2 1,-4-1-1,4-5 1,-5 2-1,-3-1 1,-4 0 62,-3 1 1,-2-3 0,-2 4 0,-6 1 0,-4 0 0,-7 1 0,-5-5 0,-4-3 0,-4-3-1,0-2 1,-1-3 644,1-1 1,4-1 0,2 0-1,2-1-934,3-3 0,-1-2 0,7-5 0,0 0-1923,0-1 2071,6 1 0,5 0 0,5 0 0</inkml:trace>
  <inkml:trace contextRef="#ctx0" brushRef="#br0" timeOffset="1345">989 180 22739,'0'-11'-4044,"0"0"3890,0 0 1,-1 1-1,-3 2 693,-3 4 1,-2 4 0,0 4 0,3 5-817,1 5 0,-2 3 1,2 5-1,0 1 242,0-1 0,0 5 0,2-1 1,0-1 15,0-1 1,2-2 0,1 0 0,0 0-125,0-4 0,0-1 1,1-6-1,3 0-112,3 0 1,3-1 0,2-1 0,0-3 555,3-1 1,-1-1 0,4-4 0,2 0-3,2 0 0,0 0 0,-1 0 1,-1 0-295,-1 0 0,-5 0 1,1 0-1,-3 0-624,-1 0 0,1 0 1,-1 0 807,0 0 1,0 0 0,1 0 0</inkml:trace>
  <inkml:trace contextRef="#ctx0" brushRef="#br0" timeOffset="1512">967 394 21040,'-8'-12'-721,"1"1"1,6 5 0,1 1 0,6 1 0,4 0 0,2 2 991,3 1 0,-1-3 0,5 0 0,0 1-368,-2-2 0,3 3 0,-4-1 186,2 1 1,-4 2 0,2 0-1</inkml:trace>
  <inkml:trace contextRef="#ctx0" brushRef="#br0" timeOffset="1657">978 281 21215,'5'-11'385,"8"-3"1,9 2-1,7 2 1,3 0-1,2 0-1096,0-1 0,-2 1 0,-1 1 753,-1 1 0,0 1 1,4-4-1</inkml:trace>
  <inkml:trace contextRef="#ctx0" brushRef="#br0" timeOffset="1968">1652 45 9250,'-1'-10'0,"-1"2"686,-2 0 0,-1 6 0,0-1 0,-5 6 0,-6 5 334,-6 6 1,-3 9 0,-8 7-1,0 2 1,2 3 0,2 1-1,3 3 1,5 0-428,5-1 0,4 3 1,5-3-1,6-3-1304,7-4 1,6 0 0,12-4 0,2-3 53,4 0 1,3-6 0,2-3 0,1-3 190,1-1 592,1-4 1,1 3-1,0-4 1</inkml:trace>
  <inkml:trace contextRef="#ctx0" brushRef="#br0" timeOffset="2979">2607 0 26844,'0'7'-3625,"3"3"1,3-2 3053,5 6 0,3 5 1,-3 7-1,-1 4 1,-1 3 358,-2 0 1,-4 2 0,1 1 0,-4 2 190,-4-2 1,-2 0-1,-6-1 1,2 0-341,3-2 1,-3-3 0,4 1-1,0-3 324,2 0 1,3-2-1,1-3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5:06.565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315 506 15229,'8'-4'0,"-2"-1"-101,-1-1 0,2-2 1,-3-3-1,-1 0 1,-2 0-1,-1 0 1,0-1-79,0 1 1,-5 0-1,-3 0 288,-2-1 0,-5 2 0,-1 3 0,-1 2-7,-3 0 0,-2 4 0,-1-3 0,-2 4-36,-1 4 0,-4 2 0,3 5 1,4 2-16,3 2 1,0-3-1,5 3 1,2-1-88,5 1 1,3-3-1,5 3-445,0-2 1,5-3 0,3-3 0,6-2 350,5 0 1,6-4-1,1 3 244,-1-3 0,-1-1 0,-2 0 0,1 0 0,-2 2-100,-3 1 1,2 4 0,-6 5 0,-3 2 117,-2 1 1,-6 9-1,0-1 1,-1 3-242,-2 2 0,0 4 0,-2 0 0,-1 1 460,-5 0 1,2-3 0,-3 0 0,-2-4 9,-3-2 1,-1-3-1,3-2 1,-2-6-1,-1-4 1,1-5 0,1-3-1,-1-2 302,-1-3 0,1-6 1,7-6-798,3-2 1,3 0 0,2-5 0,3 1-796,3-1 1,4 2-1,4 1 1,4 3 421,2 0 0,2-1 717,-1 3 0,6-5 0,0 2 0</inkml:trace>
  <inkml:trace contextRef="#ctx0" brushRef="#br0" timeOffset="563">630 506 14009,'3'-8'-1677,"1"1"1858,-1-2 0,2 3 0,-2-2-142,0 0 1,-2 1 0,-1 0-727,0-2 0,-5-1 718,-2-1 0,-3 4 0,-2 0 102,1 2 0,0-2 1,0 3-112,-1 2 0,1 0 0,0 2 0,0 0-44,0 0 1,-1 0-1,1 0 1,0 0 129,0 0 1,-4 2 0,0 1 0,1 4-17,1-1 0,2 4 0,0-3 0,1 3 52,2 2 0,-1-1 0,2 0 0,1 0 210,2 0 0,3 1 1,1 0-1,0 2-265,0 1 0,5 0 0,4-4 0,3 0-61,3 1 1,5-5 0,-1-1-1,2-1 40,2-2 0,3-2 1,0-1-1,-1 0-247,-1 0 0,2-4 1,-1-1-1,-4-1-24,-5-3 1,-1 3-1,-2 0 1,-4 0 349,-3-1-120,-2 5 0,-9-2 0,-3 8-43,-2 3 0,4 3 1,2 2-574,3-1 1,1 0 0,1-1 548,3-2 1,7 1 0,7-2 0</inkml:trace>
  <inkml:trace contextRef="#ctx0" brushRef="#br0" timeOffset="876">899 158 27905,'-6'5'-1817,"1"1"1,5 5-1,0 2 1,-1 0-1,-2 4 1543,0 0 0,-1 2 0,4 3 0,0 1-52,0-1 1,0 1 0,0-1 0,1 1 97,3-1 1,-3 1 0,4-2-1,-1-1 84,0-2 1,3-4 0,-3 1-1,-2-2-1142,0-2 0,-2 0 1198,0 0 0,0-4 0,0-2 0</inkml:trace>
  <inkml:trace contextRef="#ctx0" brushRef="#br0" timeOffset="1080">809 528 16846,'-10'-5'0,"3"-2"-601,3-3 1,3-1-1,2 1 1,3 1-1,5 1 1192,4 0 0,5-2 1,4-1-1,2-1 0,2 1-268,4 0 0,3 0 33,0-1 0,1 6 0,-1 2 0,-3 3 115,-4 1 0,-4 1 1,-3 3-1,-4 4-285,-3 2 0,-5 6 1,-4 3-1,-1 0-496,-2 0 0,-5 1 0,-3-4 0,-1 1-680,2-1 0,2-5 0,4-3 1133,-3 0 1,3-3-1,-4 0 1</inkml:trace>
  <inkml:trace contextRef="#ctx0" brushRef="#br0" timeOffset="1226">1225 270 20282,'-7'-8'-1390,"-1"1"1,4 5 0,-2-1 1498,1 6 0,-4 3 0,3 5 0</inkml:trace>
  <inkml:trace contextRef="#ctx0" brushRef="#br0" timeOffset="1710">1427 371 15197,'-11'6'-269,"4"-1"0,-1-5 0,-1 2 0,-1 1 642,-1 5 1,4 6-1,0 2 1,1 1-475,0 3 0,3 0 0,1 0 0,3-1 151,3 1 1,10-4-1,1-2 1,5-4 280,2-3 1,2-4 0,1 1 0,1-3-58,-1-1 1,-1-5 0,-3-3-345,-2-2 0,1-1 0,-7-1 0,-1-2 0,-5-2-59,-2-2 1,-1 4-1,-4-1 1,-1 3-543,-3 1 0,-2 0 1,-6 1-1,1 2-221,0 4 0,3 3 0,1 1 452,-2 0 1,4 1 394,1 3 1,8 1 0,4 3 0,2-3 74,1 0 1,4-3 0,1 4 0,0-1 326,1-2 1,1 2 0,-2 0 0,2 0-35,2 0 1,0-2 0,0-1 0,-1 0 150,1 2 0,5 0 0,1-4 1,-3-2-20,-3-1 0,0-2 0,-5-4 0,-1 1-645,-1 0 0,-7-2 0,-2-1 0,-4-1-633,-4 1 0,-9 1 1,-9 3-1,-7 3 845,-3 3 0,-2 2 0,0 3 0,2 3-101,2 3 0,-1 3 0,6 0 0,4 3-39,4 2 1,10-3 0,6 2 0,7 1 1321,9-1 0,12-3 1,9 1-1,9-4 406,5-3 1,6-2-1637,4-2 1,-5-3 0,-5 4 0</inkml:trace>
  <inkml:trace contextRef="#ctx0" brushRef="#br0" timeOffset="1954">2360 0 15982,'-5'3'0,"-3"-3"588,-2-1 1,-1 6 0,0 6 0,1 6-916,2 5 1,-2 1 0,3 3 0,-2 4-979,2 3 0,2 4 0,5 1 1103,0-2 0,0-1 0,0-1 0</inkml:trace>
  <inkml:trace contextRef="#ctx0" brushRef="#br0" timeOffset="2097">2382 596 12740,'-5'7'0,"-1"1"0,0 1 0,2 1 0,3 1-432,1 0 0,5 0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6:11.2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28 17710,'-6'-5'-1663,"2"-2"0,-1 0 2013,1 0 0,1 6 0,3 1 1,0 7-1,0 6 0,0 4 0,0 3-279,0 4 0,0 2 0,0 0 0,0 4-16,0 3 0,0 4 0,0 2 1,0 0-81,0-1 0,3-2 1,1-4-1,0-2 0,0 0-187,-1-2 1,2-4 0,-2-5 56,1 1 1,3-4-1,-3-1 1,-2-3-459,0 0 1,1-1 596,1 0 1,1-5-1,-2-3-133,0-6 0,1-4 0,-3-8 0,2-4 126,0-2 0,5-2 0,-4 1 0,-1-1 0,1 1 35,0 0 1,5 3 0,-3 1 184,0 2 1,3-3 0,-4 4 0,1 2 141,3 0 0,-3 6 0,2 0-65,0 2 0,-1 2 0,0 3 1,2 1-132,1 3 0,1 2 0,0 6 0,1 3 150,-1 4 1,0 2 0,0 2-237,0-1 0,-3 1 1,-1 0-90,2 4 0,-3-4 0,1 4 0,-1-4 0,-1-1 31,0-4 1,2 4 0,-3-5 0,0 0 0,0 0-528,-1-1 0,5-4 0,-3 2-3396,1-5 3704,2 1 0,8-4 0,1 5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6:17.37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44 18481,'0'-11'-950,"0"4"0,-2 0 0,0 1-370,-2 0 0,-1 3 1301,1 0 1,3 3-1,-4 2 1,1 3 358,1 1 1,-1 2 0,4 3 0,0 0-319,0 1 1,0 0 0,0 3 0,0 3 32,0-1 0,0 4 1,0-1-1,0 4 34,0 2 1,0 4 0,0-2 0,1 0-190,3 3 1,-3-2-1,3 0 1,-3-2 106,-1-2 0,4-1 1,0-3-1,-2-2 188,-1-4 1,1-3 0,0 0-462,2-1 0,0-4-374,-4 1 1,1-6 94,3 2 929,-3-3 0,8-6 1,-6-2-1,1-3-209,1-1 0,-4-2 1,3-1-1,-3-1-26,-1 2 0,4-3 0,0-1 1,0 0 13,1-3 0,-4 4 0,4-1 0,0 2 73,2 0 1,0 0-1,0 4 1,2 0 265,1 0 0,1 1 0,0 1 1,0 3-221,1 1 0,3 1 0,0 4 0,-2 1-193,0 3 0,-2 4 0,0 5 0,1 3-350,-1 2 1,0-1-1,0 3 1,-1-1-1,-1 1 304,-2 1 1,-4 2 0,2-2-68,0-2 0,-4 2 0,3-4 0,-3 1 956,-1-3 0,1 1 1,2-1-1,1-1-1784,-2-2 1,4 0-1,1-1 1,1-1-1696,4-3 0,-4 2 2365,7-5 0,3-6 1,-1-4-1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6:34.3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68 136 23702,'-7'-12'-8308,"-3"1"8265,3 0 1,1 5 0,-1 3 0,1 4 0,1 4 920,0 2 0,1 0 0,4 4 0,0 1-590,0-1 0,-3 4 1,-1 2-1,1 3-106,2 4 0,1 2 0,0-1 1,0 3-49,0 0 0,0 2 0,0 3 1,0-2-136,0-1 0,0-4 0,0 3-255,0-2 0,4-4 0,0-4 1,-2-1 438,-1 0 0,-1-2 1,2-6-1,0-1-324,2-2 0,1-6 260,-1-1 1,-2-5 0,4-6 0,1 0-186,-1 0 0,-2-4 0,2-1 133,-1-2 0,2 3 0,-2-2 0,2 0 0,0 2 53,-1-1 0,4 2 0,-2-3 0,1 1 1,-1 1-1,0 0 690,0 0-472,2 0 0,-2 4 0,-1 1 0,1 1 473,-2 1 0,4 6-455,-2-2 1,2 3 0,1 2 0,0 3 0,0 3-856,1 3 0,-1 5 1,0 2-1,-1-1 393,-2 0 1,2 3-1,-4-3 1,1 1 11,1 3 0,-6-2 1,2-1-1,-3 1-143,-1-1 0,1-3 1,2 1-1,1-2-77,-2-2 0,-1 0 1,1 0-463,1 0 1,0-1-1,3-1 1,0-3-552,1-1 0,-4-1 1,5-4-1,-1-1 1430,0-3 1,3-7-1,-4-7 1</inkml:trace>
  <inkml:trace contextRef="#ctx0" brushRef="#br0" timeOffset="675">56 1 21539,'-10'1'767,"3"3"1,3 3 0,3 3-2761,1 2 0,0-1 1577,0 0 0,0 4 0,0 0 0,0-1 0,0-1 0,0 1 105,0 1 0,0 0 0,0-4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6:37.1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136 495 20833,'-8'-7'-2159,"1"-2"0,-2 3 2335,-1 3 1,4 11 0,2 13 0,1 6-1,1 10 1,-3 5 0,0 8 0,-1 6-1,-1 9 1,0 9 0,-1 6 378,1 1 0,3-3 0,-2-3 1,1-4-667,2-2 0,2-8 0,1-5 1,0-7-247,0-7 0,0-3 1,1-6-1,2-5-190,1-5-1,-1-2 1,-3-6 0,0-1-1474,0-2 1,0-1 1686,0 1 1,5-6-1,2-1 1</inkml:trace>
  <inkml:trace contextRef="#ctx0" brushRef="#br0" timeOffset="1406">169 540 15815,'-11'-40'-267,"0"3"1,3 7 0,2 5 0,1 3 0,3 5 0,0 1 142,2 2 0,0 5 0,0 2-256,0-2 0,0 3 292,0-2 1,0 5 100,0-5 1,0 6 1,0-5-1,2 5 1,1-2 0,5 2 145,2 0 1,2 1-1,3-1 1,3-2-76,-1 1 0,4 2 0,-1 1 55,5 0 0,-1 0 0,4 0 0,-1 0 0,2 0-24,-1 0 0,6 0 1,-1 0-1,3 0 33,0 0 1,3-1-1,1-2 1,2 0-28,4 0 1,3-2 0,0 0 0,2 0 66,0 0 1,4-2 0,-3 2-1,3 0-132,1 0 0,2 0 1,1 2-1,2-2-59,1-1 0,-3 4 1,1-2-1,-3 1 5,-1 0 0,7 1 0,3-3 1,3 2 18,-3-1 1,5-4-1,-4 3 1,3 0-17,3 0 0,-3-3 1,4 1-1,0 0 13,-4-1 0,6 5 1,-5-4-1,5 1-41,3 0 0,-2 3 0,-2 0 0,-2 1-40,-1 2 0,2 0 0,4 0 0,-1 0-98,-6 0 1,5 2 0,-5 0 0,5 2 18,3-2 0,0 1 0,-2-1 1,0 2 121,2-1 1,-7-2 0,8-1-1,-1 0 113,-2 0 0,6-4 0,-6 0 1,4 2-1,0 1 0,-1 1 1,-1 0-1,0 0-73,-1 0 0,1 0 0,1 0 0,0 0-87,-2 0 1,5 0-1,-6 0 1,4 0 4,0 0 1,3 0 0,-3 0-1,0 0 130,3 0 0,-7 0 0,11-2 0,-5 0 20,0-2 1,3-1 0,-3 3 0,1-2 13,0 1 0,6-2 0,-3 2 0,0 0-64,2 2 1,-3 1 0,3-1 0,1-2-54,-3-1 1,4 1 0,-1 3-1,4 0 21,-2 0 1,4 0-1,-7 0 1,1-2-29,2-1 0,2 1 0,-1-1 1,2 1 28,-2 2 0,6-3 0,-4-1 0,3 0 8,-6-1 0,8 4 1,-4-3-1,3 3-17,-1 1 0,-3-4 1,5 1-1,0 0-4,-5 2 1,3 1 0,-5 0-1,4 0-16,-46 0 0,0 0 0,0 0 0,0 0 0,45 0 1,-3 0 14,3 0 1,3 0 0,-48 0 0,-1 0 0,49 0 67,-6 0 1,6 0 0,-5 0 0,2 0-26,-3 0 1,-42 0 0,0 0 0,42 0 0,3 0-28,4 0 0,-6 1 1,-44 0-1,1 1 1,49 1-21,0 0 1,-50-2 0,1-1 0,-1 0 0,1 0 0,-1 0 0,1 1-15,-1 1 1,1 0-1,1-1 1,0-1-1,-1 2 1,0 0-1,49 0 19,0 2 1,-50-3 0,1-1 0,1 3 0,1-1 0,0 0 0,1 0-42,0 0 1,-1 0-1,1 0 1,0 0 0,-2-2-1,1 1 1,-1 0 0,1 0-50,46 3 0,-43 0 0,0 0 0,-6-2 0,1-1 1,1 1-1,1 0 38,0 1 0,1-1 0,1-1 0,0-1 0,2 2 0,1 0 0,-2-1 0,0-1 36,-1 0 0,1 0 0,1 0 0,0 0 0,-3 1 0,0 0 0,1 0 0,0 0 24,-1 1 0,1 0 1,1 0-1,1 0 1,-1-2-1,-1 0 1,1 0-1,1 0-46,0 0 0,1 0 1,-3 0-1,1 0 1,-2 0-1,0 0 0,1 0 1,0 0 11,1 0 1,-1 0 0,1 0 0,1 1 0,-1 0 0,0 0 0,0 1 0,-1 0-5,-1 0 1,1-1-1,0-1 1,1 1 0,-3-1-1,1 0 1,0 0-1,1 1-34,-1 1 0,0 0 0,0-2 0,1 1 1,1 1-1,0 0 0,-1-1 0,-1-1 6,-4 0 1,1 0 0,3 0 0,1 0 0,44 1 0,-47 0 0,0 1 29,-1 0 1,-1 0 0,3 0 0,-1-1 0,-1 0 0,-1-2-1,1 1 1,1 0-20,-1 0 0,0 0 1,46 0-1,1 0 1,-1 0 53,-1 0 1,-1 0-1,-5 0 1,-2 0 6,-1 0 1,-4 0-1,-5 2 1,-3 0-22,-4 2 1,-8 0 0,-3-3 0,-4 1 99,-3 2 0,-3 1 1,-5-2-1,-2 0 103,-1 0 1,-1 2 0,-6 0 0,-3 1-23,1 3 0,-6 1 1,-2 1-1,-5 0-130,-5 0 0,0 6 0,-2 1 0,-5 5 15,-1 3 1,-4 3-1,-3 7 1,-2 5 199,-6 8 1,0 5-1,-11 4 1,-1 3-31,-1 3 0,-3 13 0,-1 0 0,-1 3-182,1-1 0,1 5 1,3-9-1,1-1-231,1-1 0,4 0 1,-2 3-1,0-4 71,4-3 0,0 0 1,3-8-1,2 0-192,0 0 1,4 3-1,-2-6 1,1-1-543,3-4 0,0-9 0,2 0 1,0-4-746,0-4 1,0-1 1564,0-2 0,-5 1 0,-1 0 1</inkml:trace>
  <inkml:trace contextRef="#ctx0" brushRef="#br0" timeOffset="3674">102 1697 18320,'0'-11'-1061,"0"0"0,4 3 1679,-1 1 1,1 3-616,-4-3 0,-1 0 0,-2-1-238,0 0 0,-2 4 105,1-3 0,3 6 387,-3 1 0,1 6 0,1 9 1,-2 4-77,2 2 0,-3 10 0,0 3-274,-2 1 1,5 3 0,-3 1-1,1 1 1,0 1 47,2-1 1,-3 4-1,0-4 1,0 1-87,0 0 0,-3-6 0,5 0 1,-1-4 129,-1 0 228,4 2 0,-4-4 0,5-3-10,0-2 0,0-6 0,0 0 0,0-2-376,0-2 1,0-6 0,1-1-12,3-2 0,-2-2 1,6-3 403,0 0 0,2-3 1,2-2-1,-1 0 2,0 0 1,2-4-1,0 1 1,2 0-149,-1 0 1,4 0 0,-1 3 0,2 0 6,-1 0 1,1-3 0,4 4 0,-1 1 267,1-2-92,4 3 1,-2-6 0,4 4-93,-2 1 0,8 1 0,-1-1 0,0 0 203,-3 0 0,6-2 0,-1 1 0,4 2-417,2 1 0,1 1 1,5 0-1,-2 0-157,1 0 0,2 0 1,-3 0-1,0 1-27,-2 3 1,4-2 0,4 4-1,3 1 89,1-1 0,0-4 0,0 2 0,-1-1 96,-2 0 0,5-1 1,-1 1-1,0-1 7,0-2 0,5 0 0,0 0 0,0 1 0,1 1 0,-1 2 0,3-1-210,0-2 170,0-1 1,5 4 0,0-1 0,-3 0-1,-1-2 1,4-1-1,-2 0 1,4 0 70,2 0 1,2 0 0,-4 0 0,2 0 129,2 0 1,3 0-1,2 0 1,1 0 36,-1 0 0,1-4 0,-1-1 0,1 0-126,-1 0 0,3 2 0,0 3 0,-1-2-83,1-1 1,4 1 0,-3-1 0,-2 1-77,-1 2 0,4 0 0,0 0 0,2 0-7,-2 0 0,3 0 0,-3 0 0,1 0 137,-1 0 1,8 0 0,-4 0 0,-2-1 75,3-3 0,2 3 1,-1-4-1,1 1 107,-5 1 1,7-2 0,-4 2 0,2-1-105,-4 2 1,1 1 0,3 1 0,-1 0-164,4 0 1,-6 0 0,2 0 0,1 0-14,-1 0 0,-40 1 0,0 1 0,41 2 0,1-1 44,-2-2 0,7-1 0,1 0 0,0 0 90,-2 0 0,-5 0 0,3 0 1,-1 0 27,-2 0 1,-41 0-1,-1 0 1,41 0-1,1 1-2,0 3 0,6-3 0,-4 4 1,-3-1-66,2 0 0,-3-1 1,6-3-1,-1 2-5,-3 1 1,7-1 0,-7 1 0,3 0-30,-3 1 1,2-3 0,1 4 0,-3-1 24,1-1 1,-2 1 0,1-3 0,0 2 14,1 1 0,3 1 0,-8-3 0,2 2-23,-2-2 0,7 3 1,-5-1-1,0 0 0,3 1 1,-8-4 0,6 4 0,-1-1 68,-2-1 0,11 1 0,-13-4 0,4 0 67,-1 0 0,6 0 0,4 0 0,-49 0 0,-1 0-88,2 0 1,-1 0-1,44 0 1,-45 0 0,1 0-1,46 0-77,-5 0 1,7 0-1,-7 0 1,3 0 91,-1 0 1,5 0 0,-2 0 0,-1 0-48,0 0 1,-5 0-1,4 0 1,-3 0-79,-2 0 0,4 0 0,-5 0 1,3 0 150,0 0 0,8 0 0,0 0 0,0 0-97,-1 0 1,-7 0-1,4 0 1,-2 0 24,-4 0 1,8 0 0,-10 0-1,3 0 65,0 0 0,7 0 0,-6 0 1,-3 0-67,1 0 0,-1 0 0,1 0 0,-1 0-42,-3 0 0,2 0 0,-2 0 0,2 0-105,-2 0 1,1 0 0,-3 1 0,1 2 148,2 1 1,-6-1 0,0-3 0,-1 0 17,-3 0 1,1 0 0,-3 0-1,1 0 54,-1 0 0,1 0 1,-5 0-1,1 0 17,0 0 0,-3 0 0,2 0 1,-4 0-43,-3 0 1,1 0-1,-4-1 1,0-1-84,0-2 0,-2 0 1,-5 4-1,-3 0-31,-1 0 1,-2 0 0,-4 0 0,-1 0 49,-2 0 1,-4 0 0,3 0 0,-1 0 21,-3 0 1,-2 0 0,-3 0 0,-2 0 90,-2 0 1,3 0-1,-4 0 1,-2 0 5,-4 0 1,1-1 0,-3-2 0,0 0-4,1 0 0,-5 2 1,1 1-1,-3 0 4,0 0 0,3-4 1,0 0-69,-2 2 0,0 1 0,-2 1 0,0-2 15,0-1 1,1 2 0,-1-3-1,0 1 24,0 0 1,4 1-1,0-1 1,-1 1-42,-1 2 1,2-3 0,0-1 0,-2 0 21,0-1 1,2 4 0,0-4 191,-2 0 0,-1 2 123,-5-4 1,-2 3-128,-5-3 0,0 3-584,0-4 0,0 5-958,0-5-248,0 6 1,-1-3-1294,-3 5 0,3 1 754,-3 3 0,3 3 1672,1 8 1,5-2 0,1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7:54.129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1 33 25208,'1'-10'-1602,"2"2"1,-1 2 777,1 2 1696,-1 3 0,-1-3-671,3 8 0,-3-1-777,3 4 0,-3 1 1,-1 3 484,0 0 0,0 0 1,0 0-1,0 1 25,0-1 1,0 4 0,0 0-1,0 0-200,0 1 1,0-2-1,0 3 1,0 1 132,0-1 1,0-2 0,0 3 0,0-2 0,0-2 1,0 2 0,0-1 0,0-1-255,0-2 0,0 3 0,0 0 0,0-1 3,0-2 0,0 0 0,0-1 769,0 0 1,0-4-130,0 1 349,0-6-519,0 3 1,0-6-1,0-3-85,0-3 1,1 1-1,2-2 1,0 0 0,0-2 0,2-2 1,0 1-1,0 0 211,0 0 1,2-1-1,-2 1-2,2 0 1,0 0-1,4 1 219,1 2 1,-1-1 0,0 6-101,0 0 1,1 2-1,-1 1 1,0 0-180,0 0 0,0 5 0,1 2 0,-1 2-51,0-1 1,-3 2 0,-1-3 0,2 3-1,1 1 0,-3 1 0,0-1 0,-2 0-110,-3 0 0,-1 1 1,-1-1-150,0 0 1,0 0-1,0 0 1,-1 1-306,-3-1 0,3 0 0,-3 0 1,3 1-1515,1-1 0,1 0 1540,3 0 0,7 1 1,7-1-1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7:55.391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0 31 18687,'0'-11'-685,"0"0"0,2 5 1,1 3 708,5 6-324,-3-2 1,5 9 0,-4-4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16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304 113 7870,'0'-7'-1606,"0"-1"1696,0-1 1,0 3 0,0-1 0,0-2 0,0-1 716,0-1 0,0-1 1,0 1-86,0 0 1,-1 5 0,-3 2-341,-4 3 1,-5 2 0,-4 4 0,0 7 123,-3 10 0,-5 10 0,-3 12 1,1 6 124,0 6 1,-3 13 0,5 2-1,3 4-395,6 0 0,5 9 0,3-2 0,5-1-562,1 0 1,9-14 0,5 4 0,9-4 46,8-5 1,17-2-1,7-6 1,4-4-2789,4-4 1,10 0 3066,8-9 0,7 6 0,-1-3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7:55.627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1 0 18240,'0'11'-1761,"0"-4"2142,0-2-135,0-5 0,1 0 583,3 0-700,2 0 1,10 0-1,2 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7:55.786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1 1 18228,'0'11'-723,"0"0"1,0-3 0,0-1-1,0 2 1,0 1 0,1 1 0,3-1 244,3-2 0,-2 2 0,0-4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7:55.999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1 0 16245,'0'6'-2986,"5"-1"0,-3-1 2952,6 0 1,-6 0 0,3-4 0</inkml:trace>
  <inkml:trace contextRef="#ctx0" brushRef="#br0" timeOffset="143">68 101 16245,'0'8'-2299,"0"-1"1756,0 2 1,0-3-1,-1 0 506,-3-1 1,4-1-153,0-4 1,0 5 0,5 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40.76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225 259 22002,'-6'-1'-1860,"2"-3"0,2-2 167,-2 0 1,3-4 1353,-3 2 1,3 8 0,1 4 667,0 5 1,0 7 0,0 3 0,1 3-143,3 4 0,-3-2 0,3 3 0,-3 0 0,0-1 1,3-1 0,-3 2 1,4 0-259,0-3 1,-3-4-1,3-1 1,-2 0 0,1-2-200,-1-2 0,-1-3 0,1-4-63,0 0 0,1-1 83,-4 5-209,5-1 0,-4-4 0,3 1-1308,-3 1 1,-1-3 1006,0 1 4,0-4 1,2 2 1287,1-5 1,4-10 0,4-3-1</inkml:trace>
  <inkml:trace contextRef="#ctx0" brushRef="#br0" timeOffset="355">57 293 21620,'-11'-13'-3755,"-1"-2"0,5 3 3208,-1-3 0,6 2 0,-3 2 0,1 0 0,0 0 1,2-1 1157,1 1 1,1 0 0,0 0-239,0 0 1,1-1 0,3 1 191,3 0 0,3 0 1,1-1-1,1 1-115,-1 0 0,4 0 0,1-1 0,3 1 0,3 1-60,3 3 1,5 2-1,-2 5 1,-1 0-306,1 0 1,3 1 0,-2 3-1,-1 4 1301,-2 6-1361,-2-1 1,-5 8 0,-3-2 0,-3 2 0,-7 1 0,-4 1 0,-2-1 122,0 1-16,-5-1 1,-2 1-1,-7-1 1,-2-1 0,1-1-1,0-2 1,4-2-369,1-2-666,-3-2 0,8-1 1,-2 1 681,3-1 1,3 0-1,1 0 1</inkml:trace>
  <inkml:trace contextRef="#ctx0" brushRef="#br0" timeOffset="749">585 675 21656,'-11'0'600,"3"0"0,1 0 0,-2 0 237,-1 0 0,-1 5 0,0 2 0,-1 3 1329,1 1-1610,-5 6 0,7-4-547,-2 6 1,6-4 0,-1 3 0,1-2-691,2-2 1,2-2 970,1-1 1,5 1 0,2-2 0,3-3 0,2-3 0,0-3 0,3-1-126,4 0 53,2-5 1,-2-1 0,-1-7 0,1 0 0,-1-2-1,-3 0-203,-3-2 0,-6 5 0,-2-3 0,-3 2-611,-1 2 1,-5 1 0,-3 3-1,-6 3-304,-5 3 0,-2 1 0,-2 1 63,1 3 1,3-1-478,1 9 1,4-4 2369,-1 7-844,2-2 1,-3-2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0:06.6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124 214 23640,'0'-11'-5223,"0"3"4271,0 1 1,0 3 0,0-4 748,0 0 1,0 1 240,0 0 1,0 3 94,0-3 199,0-1 1,-2 2-434,-1 2 1,1 4 30,-1 4 1,1 2 0,2 5-1,-1 2 305,-3 2 0,3 1 1,-2 5-1,0 1-6,-1 1 1,3 3-1,-3-1 1,2 2-3,-2-2 0,3 2 0,-3 1 0,3-2-62,1-3 0,0 2 0,0-7-210,0-1 1,0 1 0,1-6 0,2 1-260,0-3 1,6-3-288,-1 1 1,1-3 0,3-5-233,-1 0 1,-1-5 1026,-3-3 0,3-7 0,-3-2 0</inkml:trace>
  <inkml:trace contextRef="#ctx0" brushRef="#br0" timeOffset="341">11 203 10850,'-3'-12'0,"-1"1"-71,1 0 0,2-2 1,1 0 1051,0-2 0,0-4 0,1 4-269,3 1 0,2-1 0,4 3 0,-1 2 30,-1 0 1,-1 1-1,6 0 1,0 3-275,2 1 1,2 1 0,-3 4 0,5 2-412,2 1 0,1 5 0,-2 6 0,-3 2-233,-1 1 1,-1-2 0,-3 4 0,-2 1 74,-3 1 0,-2 5 0,-5 1 1,-1-2 19,-3-2 0,-2 0 0,-7-2 0,0-1 91,-2-1 1,-4-6-1,4 2 1,1-2-215,2-2 0,0-3 0,1-2 276,0-1 0,0-1 0,-1-4 0</inkml:trace>
  <inkml:trace contextRef="#ctx0" brushRef="#br0" timeOffset="848">315 618 22688,'-12'-3'-872,"1"-1"0,0 3 2975,0 3 1,5 4 0,2 7 0,1 0-2398,0 2 1,1 0 0,-1-2-1,3 1-242,3 1 0,2-4 1,4-4-1,-1 1 338,0-2 0,6-1 0,2-5 0,0-1 538,1-3 1,1-2 0,-3-5 0,-1-1-261,-1 1 1,-2-1 0,0-2-1,-1-2-196,-2-2 0,-3 4 0,-5 0 0,0 0-179,0-1 1,-5 2-1,-3 0 1,-2 3-265,-1 2 0,0 2 0,-1-2 0,1 5-171,0 1 0,0 2 1,-1 0 1179,1 0 0,0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47.5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169 180 14488,'0'-8'-1636,"0"1"1786,0-2-116,0 4 325,0 0-299,0 5 1,0 2 0,0 1 0,0 5 0,0 2 0,0 1 277,0 0 1,1 4-191,3 0 1,-3 5 0,4-1-1,-1 2 1,0 2 0,-2-1-157,-1 1 1,1-4 0,0 1 0,2 2-1,-2-4-70,0 0 0,-2 1 0,0-4 0,0-2-262,0 0 0,0-2 1,0 0-876,0 0 0,0-3-1303,0-1 2605,5-4 1,6-3-1,6-6 1</inkml:trace>
  <inkml:trace contextRef="#ctx0" brushRef="#br0" timeOffset="291">68 214 19222,'-11'-19'-829,"-1"0"1,2 5 0,2 0 0,1 1 0,2 2 898,3 0 1,-1 1 0,1 1 0,-2 1-86,2 0 1,0 1 0,2 0 377,0-2 0,5-1 1,3-1-1,3 1 238,4 2 1,1 0-1,4 4 1,-1 1 434,1 2-1087,6 1 1,-2 0-1,2 1 1,-2 3-1,-2 4 1,1 2-1,-2 2-526,-2 3 0,1-2 0,-5 3 0,-3-1 446,-3 0 0,0 4 1,-6-3-1,0 0 79,-2 0 0,-6 4 0,-2-2 1,-5 0-60,-2 1 0,1-1 0,-2 2 1,3-2 214,0 2 0,-4-3 0,-1-1 0</inkml:trace>
  <inkml:trace contextRef="#ctx0" brushRef="#br0" timeOffset="617">416 607 19932,'-6'0'1062,"-4"0"0,9 1 1,-3 3-1699,3 3 1,-3 3 483,0 2 1,0-1-20,4 0 1,0 0-85,0 1 1,2-1-315,1 0 0,4-3 716,4-1 1,0-5 0,0 2 0,1-3-1,0-2 1,2-3 0,1-2 899,-1 0-949,-2-9 1,-4 8-5,-1-8 0,-4 2 0,0 2 0,-2-2 0,-1 0 100,0-2-531,0 0 1,-4 7 0,-4 1-1,-3-1-748,-4 2 0,1-3-615,-5 5 0,1 1 1728,-5 3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0:14.4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23 158 19974,'0'7'-3900,"-1"-1"4718,-3-1 1,3 0-141,-3-1 396,3-3 0,0 4-658,-3-5-183,3 0 1,-4-1-619,5-3 0,0-2 137,0-5 0,0 0 272,0-1 0,0 5 0,0-1 0,0 0-226,0-2 1,0 2-1,0 1 169,0-2 0,1 0 0,1 0-905,2 2 1047,5-1 0,-7-2 0,5 2 1,-1 1 229,0 2 0,-2 2 192,3 3 0,-3-2 0,4 0-36,0-2 1,2-1 98,1 1 1,1 3-186,-1-3 1,0 3-297,0 1 0,-3 0 1,-2 1-381,-1 3 1,-1-1 0,-3 3-1,2 0-318,0 0 1,2-2 0,-2 4-293,1 0 0,3 2 362,-3 2 0,5-1 0,-3 0-62,0 0 0,4-3 0,-2-1 239,2 2 0,0-3 0,-2 1 0,0-1 86,1 0 1,0-3 0,1 2-1,-1-2 3,-1 1 0,-1 0 0,4-4 600,1 0 0,-1 0 1,0 0-8,0 0 1,-3 0 0,-1 0-1,2 0-48,1 0 0,-2-2 0,-1 0 0,2-3 375,1-1 0,0 2 1,-1-3-96,-2-2 0,-1 3 0,3-2 0,-3-1-150,-1-1 1,3 3 0,-5-1 0,0 0-275,-2-2 1,3 2 0,0 1 0,-2-2-483,-1-1 1,-1 2-1515,0 1 1,-1 4 1737,-3 0 1,-2 1 0,-5 2 0</inkml:trace>
  <inkml:trace contextRef="#ctx0" brushRef="#br0" timeOffset="1342">90 382 22997,'-6'0'-960,"-4"0"1006,9 0 0,-4-1-557,5-3-315,0 3 634,0-9 0,0 7 91,0-4 1,0-1-29,0-3 1,4 4 165,0-1 0,1 5 58,-2-5 1,0 6 0,3-3 209,-1 0 1,0 3 277,-1-1 0,-2 1 910,6 2-1090,-6 0 1,7-1 354,-5-3 0,4 2 50,0-6 0,-2 6-604,2-2 0,-5 3-570,5 1 0,-4 0-129,3 0 1,-3 4-490,3-1 0,-3 5 308,4-4 1,-2 1-1,3-3 412,-2 2 0,-3 1-419,3-1 0,0-2 198,0 6 0,-1-6 0,-3 3-440,1 0 1,3-2 653,-3 4 0,3-3 0,-2 2-7,1-1 1,-2-1 0,2-3 578,-1 3 0,0-3 98,-1 3 1,-1-3-79,4-1 0,1 0 75,3 0 0,0-4 0,0-1 122,1-1 0,-5 3 0,1-2 220,0 1 1,1 1 0,0-3-132,-2 1 0,0 0 0,1 2 121,0 0 0,-4-1 0,2 3 125,-1-3 0,0 1-395,-2-4 1,-1 3-1,3-2-238,0 1 0,-4-4 0,4 3-206,0 0 0,-4-4-1417,3 2 1,-2 2-28,2-2 1,-1 6 1157,4-2 0,-4 8 0,2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0:36.25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135 90 18730,'0'-8'-2463,"-1"2"2088,-3 1 271,3-4 1,-6 8 0,5-4-23,-2 0 1,0 5 0,4 0 382,0 6 0,0 9 0,0 4 0,2 2 122,1 2 0,-1 4 1,3 3-1,-2 3-244,1 0 0,0 4 0,-3-2 0,2-3-294,0 1 1,1-6 0,-4-2 0,1-4 128,3-2 0,-3-5 0,3 1 1,-3-3-764,-1-1 1,4 1-1425,0-1 0,1-5 2441,-1-2 0,-3-13 0,4-3 1</inkml:trace>
  <inkml:trace contextRef="#ctx0" brushRef="#br0" timeOffset="334">0 112 11768,'0'-11'0,"0"0"0,0 0 445,0-1 1,0 1-1,0 0-134,0 0 0,5 0 0,3 1 57,2 2 1,2 3 0,3 5-1,4 0-248,2 0 1,1 1-1,1 3 1,-1 4-89,1 2 1,-2 2 0,-2 2 0,-4 1-19,-3-2 0,-6 4 0,-2-1 1,-3 1 294,-1 3 1,-1-2-1,-3-1-427,-3 0 1,-3-1-1,-1-2 1,0 0-780,-1 0 1,5-1 0,1-2 0,-1 0 970,1 0 0,-1 1 0,-5-1 0</inkml:trace>
  <inkml:trace contextRef="#ctx0" brushRef="#br1" timeOffset="1060">405 573 7834,'0'-11'1372,"-2"5"1,-1 2-980,-5 3 1,2 6 0,0 2 0,1 3-242,2 1 1,1 2 0,-1 1 0,-1 2-166,2 1 0,1-2 0,2 3 0,3-2-38,3-2 1,3-2 0,1-2-1,1-1 136,-1-2 1,0-4 0,0 1 0,0-3 43,1-1 0,-1-5 1,0-4-1,0-3 56,1-3 0,-6-2 1,-2 4-1,-3-2-65,-1 1 1,-1-2 0,-3 1 0,-4 1-15,-2 2 1,-1 4-1,0 2 1,0 0-1793,-1-1 1,1 5-3332,0-2 5017,0 3 0,5-4 0,1-1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0:39.5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101 79 16915,'0'-12'-941,"-1"2"1,-1 2-1,-3 1 909,-2 3 694,5 0-387,-8 4 1,4 0 10,-5 0 1,3 0 0,2 1 47,1 3 1,-3-2 0,5 6-299,0 0 1,-2-1 0,1 0-122,2 2 0,-1 0 0,1-1 0,-2 0 233,2 1 1,0 1 0,2 1-107,0 0 0,4 0 0,1-1-247,1-2 0,2 2 111,3-3 0,-3-2 0,-1-1 0,2-3 176,1-1 1,1 0 0,0 0-1,0-1 1,1-3 6,-1-3 1,-1 1 0,-1-2 0,-2 1 439,2 0 0,-3-3 0,0 3 21,-1-3 0,-1-1 0,-4-1-184,0 1 1,0 0 0,-1 0-56,-3-1 0,-2 1 0,-5 0-478,-1 0 1,5 3-1854,-1 1 1,5 4-3494,-5 0 5201,6 1 1,-3-3 0,5-1-1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1:48.454"/>
    </inkml:context>
    <inkml:brush xml:id="br0">
      <inkml:brushProperty name="width" value="0.05714" units="cm"/>
      <inkml:brushProperty name="height" value="0.05714" units="cm"/>
      <inkml:brushProperty name="color" value="#00A0D7"/>
    </inkml:brush>
    <inkml:brush xml:id="br1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203 158 16009,'0'-5'-589,"0"5"1,0 6 878,0 4 0,0 6 0,0 4 0,0 5 0,1 4 1,2 1-1,0 0 0,0 1 117,-2 2 0,-1-1 0,0-2 0,0-3-436,0 1 1,1-8 0,2 2 0,1-2-434,-2-2 1,3-1 0,0-3-1063,1 1 0,-2-1 1,2-6-1106,-1 0 2525,4-6 0,-8-2 1,4-6-1</inkml:trace>
  <inkml:trace contextRef="#ctx0" brushRef="#br1" timeOffset="286">68 236 8245,'-17'-12'0,"2"-3"0,3-2-257,5-1 0,1 1 0,3 3 0,-1-1 0,2 0 693,1-1 0,1 3 0,0-2 0,1 3-158,3 0 0,3 1 0,8 0 0,4 1-29,2 3 1,3 2 0,3 5 0,6 0-68,3 0 1,6 1 0,0 3-1,0 4-21,-1 6 0,-3 0 0,-8 4 1,-4 2-174,-3 2 0,-10 1 1,-6 2-1,-4 3 42,-3 1 1,-10-3 0,-5 2 0,-5 0-305,-2-3 1,-1 2-1,1-2 1,0-3-888,4-6 1,-2 0 1160,5-1 0,-5 0 0,2-4 0</inkml:trace>
  <inkml:trace contextRef="#ctx0" brushRef="#br1" timeOffset="710">562 618 8565,'-11'0'206,"0"0"0,0 5 1,1 3-1,1 2 1,3 1-1,1 0 583,2 1 0,2-1 1,1 0-1,0 0-571,0 1 0,5-1 1,2-1-1,3-3-19,2-3 1,3-3 0,1-1 0,0 0-4,0 0 0,1-5 1,-5-2-1,1-3-38,-3-1 0,-3-1 0,0 1 0,-3 0-172,-3 0 0,-1-1 1,-1 1-1,-4 1-145,-6 3 1,-5 0 0,-5 5 0,1-2-428,1 2 1,4 0 0,-3 4-1352,2 1 0,2 4 1937,7 4 0,2 0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16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12 416 9336,'-4'-11'-8,"0"0"1,0 6 0,6 6 0,3 9 0,6 9 0,6 7 0,4 8-1,2 7 1,1 6 535,2 6 1,3 10 0,6 9 0,1 4-1,2 7 1,0 1 0,-2 3 0,-6 1-1,-5 4 121,-7 4 1,-11 2-1,-8-2-754,-9-5 1,-8 3 0,-8-16 0,-3 0-4,1-6 1,-9-3 0,5-13-1,-2-5-3970,-1-4 4078,9-7 0,-11-6 0,8-6 0</inkml:trace>
  <inkml:trace contextRef="#ctx0" brushRef="#br0" timeOffset="610">540 57 7237,'-7'-1'135,"2"-2"0,2-2 0,-2 0 0,0-1 1009,0 0 0,1 2-216,4-4-888,0 6 1,1-7 0,3 5 0,5 2 8,4 1 1,1 1-1,4 0 1,-1 1 0,-1 3 2,0 3 0,-1 4 0,-3 4 1,-2 3-103,-3-1 0,-2 8 0,-6-2 0,-3 2 214,-3 2 1,-12 1 0,-6 2 0,-5-3 203,-5 0 1,-1-3 0,3 2 0,5-3 29,5-4 1,6 1 0,6-4 0,1 0-292,2 0 0,4-1 1,9-4-1,8 1-144,8-1 1,8 0 0,8-1-72,4-2 1,7-3 0,2-5-1,1 0 1,1 0-495,0 0 1,1 0 0,-4 0 0,-2 0-1528,0 0 2129,-8 0 0,0-5 0,-5-2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1:51.219"/>
    </inkml:context>
    <inkml:brush xml:id="br0">
      <inkml:brushProperty name="width" value="0.04286" units="cm"/>
      <inkml:brushProperty name="height" value="0.04286" units="cm"/>
      <inkml:brushProperty name="color" value="#00A0D7"/>
    </inkml:brush>
    <inkml:brush xml:id="br1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787 224 8519,'0'-11'-200,"1"5"1,1 3 487,2 6 0,4 3 1,-3 6-1,0 3 1,1 4-1,-1 3 1,1 3-1,-1 3 274,0 1 0,3-3 0,-3 3 0,0-2 0,1-1-357,0 2 1,-3-6 0,2 2-1,-2-5-477,1-3 0,3-1 0,-2-4 1,0 0-3428,0 1 3699,-1-6 0,-4-11 0,0-8 0</inkml:trace>
  <inkml:trace contextRef="#ctx0" brushRef="#br0" timeOffset="233">708 190 8504,'-11'-28'0,"1"3"260,2 5 0,3 3 1,5 5-1,0-3 83,0-4 1,2 7 0,1 1-1,5 2 1,2 3 244,1 2 1,5-1-331,3 1 1,3 2 0,5 5-1,3 5-27,2 2 1,2 2 0,-2 3-1,-2 4-336,-4 2 0,-3 5 0,-4 2 0,-4-1-260,-3 1 1,-6 3 0,-2-1-1,-4 2-51,-4 2 0,-2-1 1,-5-5-1,1-4-407,2-4 823,-2-1 0,4-2 0,-5-1 0</inkml:trace>
  <inkml:trace contextRef="#ctx0" brushRef="#br1" timeOffset="487">1068 595 9495,'12'-11'311,"3"-1"1,-3 1-1,3 0 1,-2 0 40,-2-1 1,0 1 0,1 1-58,-1 3 1,0-2 0,-1 6-163,-2 5 1,-3 3 0,-5 6 0,0 1-95,0 3 0,0-1 1,0 5-1,0 1-171,0 1 1,-4 2 0,0-1 0,2-1-1394,0-2 0,1 1 1513,-3-5 1,3 5-1,-4-3 1</inkml:trace>
  <inkml:trace contextRef="#ctx0" brushRef="#br0" timeOffset="1208">11 348 8454,'-6'-5'907,"1"-2"0,6 1 0,3 2-812,4 3 0,2 1 0,1 0 1,1 0 57,3 0 0,-1 0 0,5 0 0,1 0-77,1 0 1,-2 0-1,-1 0 1,1 0-112,-1 0 0,-2 0 0,-5 0 0,0 0-386,1 0 1,-1 0-1,0 0 1,-1 1-940,-2 3 0,-2-3 1360,-2 3 0,-3 2 0,4 1 0</inkml:trace>
  <inkml:trace contextRef="#ctx0" brushRef="#br0" timeOffset="1500">270 224 8462,'0'-7'1315,"0"-1"-1062,0 6 1,5-3 0,2 5-37,3 0 0,2 0 0,-1 0 1,0 0 14,0 0 1,4 5-1,1 2 1,1 3-100,-1 1 0,-1 1 0,-5-1 0,-1 1-60,-2 3 1,-4-1 0,0 3 0,-1 1-238,-2-1 1,-7 1-1,-3 2 1,-5-3-183,-2 0 1,3-2 0,-1-4 0,3 0-2143,0 0 2488,1 0 0,0-4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2:09.716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136 125 26825,'0'-8'-6980,"1"2"7388,3 1 1,-3 2 0,3 7-777,-3 4 1,3 2 0,-1 1-1,0 1 419,-2 3 1,3-1-1,1 5 1,0-1 136,0 0 1,-2 7 0,-1-3 0,0 1-249,2-3 0,0 1 1,-4-4-1,0 2 36,0 0 1,3-4 0,1 2 0,-1 0-664,-2-4 1,-1 0-1,0-2-1364,0 0 1,0 1 303,0-1 0,-1-1 2283,-3-3 1,3-7 0,-4-6 0</inkml:trace>
  <inkml:trace contextRef="#ctx0" brushRef="#br0" timeOffset="276">34 169 11752,'-10'-15'0,"2"1"0,1 0-167,2 1 0,2 2 1,3-1-1,1-1 1,1 1 1139,2 2 1,5 1 0,-2-2 0,3 1 250,2 2 1,4 2-1,3 3 1,2 0-888,1 0 0,1 2 1,-1 2-1,2 3-372,2 3 0,-2 5 0,1 1 1,-4 2-129,-2-1 0,-5 4 0,1-1 0,-4 2-38,-4 0 0,-2-2 1,-5 3-1,-1-3 165,-3 0 1,-2-2-1,-5-4 1,0 0-626,-1 0 1,5-1 440,-1-2 0,1 2 1,-4-4-1</inkml:trace>
  <inkml:trace contextRef="#ctx0" brushRef="#br0" timeOffset="950">360 664 18526,'0'-11'-5501,"0"3"5446,0 1 1,0 3 381,0-4 1,-1 6 149,-3-2 1,2 8 0,-6 3 0,1 3-409,1 2 0,1-1 0,5 0 0,0 0-190,0 1 0,0-1 0,1 0 0,3-1 120,3-3 1,7 0-1,1-5 1,-2 2 84,0-2 1,-2 0 0,2-4-1,0-1 452,2-5 1,-1-2 0,-6-1 0,-3 0-245,0 0 1,-4-1-1,3 1 1,-4 0-378,-4 0 1,-2-1 0,-6 1 0,1 1-408,0 3 1,0-2 0,-1 5-988,1 2 1661,5 0 0,1 2 0,5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42:28.822"/>
    </inkml:context>
    <inkml:brush xml:id="br0">
      <inkml:brushProperty name="width" value="0.04286" units="cm"/>
      <inkml:brushProperty name="height" value="0.04286" units="cm"/>
      <inkml:brushProperty name="color" value="#E71225"/>
    </inkml:brush>
    <inkml:brush xml:id="br1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124 181 8408,'7'-11'0,"-4"0"-66,-1-1 0,-1 5 0,1-1 0,2 0 0,0-1 0,0 0 0,-1 2 164,0-2 0,-1 0 0,1 0 0,1 2 119,-2-2 0,3-1 0,-1-1 231,-2 0 1,0 3 223,-2 1 0,0 2-376,0 1 0,-5 10 0,-3 13 0,-3 3-226,-4 5 1,1 3-1,-3 6 1,-1 1-468,1 0 1,2 1 0,-3 0-1,3-3 397,5-4 0,-1 1 0,5-3 0</inkml:trace>
  <inkml:trace contextRef="#ctx0" brushRef="#br1" timeOffset="2247">136 226 11550,'-7'-5'-1038,"2"3"1,5-6 1158,0-1 0,0 3 597,0-1-95,0 4-474,0-2 1,0 6-1,0 3-55,0 4 0,0 2 0,0 1 0,-1 0-1,-3 0 1,3 0 0,-3 1 0,2-1-49,-2 0 0,3 0 0,-3 1 0,2-2 191,-2-3 1,1 2-208,-4-5-71,4 4 1,0-10 0,6 1-1,5-4 82,2-4 1,1-5 0,0-1 0,1 0-167,-1-1 1,0 3 0,0-3 0,1 1 195,-1 0 0,-4 0 1,0 4-1,-3 0 1209,-1 0-1039,-2-1 0,-2 6 0,-3 2-176,-3 3 1,-3 2 0,-1 4-1,-1 5 68,1 4 0,0 2 0,0-2 0,-1 2-100,1 2 0,0-3 0,0 2 1,1-1-80,2-2 1,-1 2-1,6-1-144,0-1 1,-2-1-119,1-2 147,1 0 1,3-6 68,0-5 0,5-1 1,2-8-1,3-2 49,1-3 0,1-5 0,-1 3 0,0 0-37,0 0 1,-1-1 0,-1 4-1,-1-2 58,0 1 0,-1 2 444,0 0-102,-4 1 1,0 5 0,-5 3-164,-2 6 1,-3-1 0,2 6-1,-2 2-56,-1 4 1,1-2 0,0 4 0,-2-1-12,-1 0 0,-1 5 0,0-2 1,1-1-78,2-2 0,-1 1 0,4-2 0,0-3-18,0-2 1,0-5 259,2 3-224,1-4 0,-1-4 0,5-9-110,2-4 0,3-2 0,-2 2 0,2-2-63,1-2 1,2 1 0,0-3 166,-2 1 0,1 4 0,-4-1 0,0 2 0,0 4 193,-3 0 1,-1 4 486,-1-2-696,0 6 1,-3 2 0,-2 7 0,0 3-3,0 2 1,-3-1 0,3 0 0,0 0-94,0 0 1,-2 1-1,2 0 1,0 2-224,0 1 1,1 0-1,4-4 1,0 0-1334,0 1 0,0-1 1568,0 0 1,5 0 0,1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38.7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325 246 20063,'1'11'-605,"3"1"0,-3 4 0,3 3 0,-3 3 0,-1 3 0,0 3 720,0 0 1,1 2 0,2 4 0,0 0 0,1-2 0,0-1 0,1-2-1,0-2 381,0-2 0,2-1 1,-3-3-1,0-2-1967,1-4 1,-4 1 96,3-1 1,-3 0 431,-1-4 1151,-5-4 0,-1-2 0,-5-5 0</inkml:trace>
  <inkml:trace contextRef="#ctx0" brushRef="#br0" timeOffset="362">10 257 19631,'-4'-15'-973,"1"0"0,0 0 0,7 3 0,3-2 1131,3-1 0,3-3 1,2 1-1,5 0 1,5-2-1,5 0 1,2 2-1,3 1 79,3 2 1,2 2-1,5 2 1,-2 2-229,-2 4 0,2 8 1,-6 5-1,-2 4 708,-4 6 0,-4 7-756,-9 4 0,-3 3 1,-7 2-1,-6 1 1,-5 1-1,-9-2 951,-5-3 0,-4-1 1,-2-5-1,2-2-36,2-4 0,-1 0 0,5-5 0,2-3-468,0-3-378,2 1 1,0-14-1,-1 3 1</inkml:trace>
  <inkml:trace contextRef="#ctx0" brushRef="#br0" timeOffset="947">887 403 24129,'-7'2'-1536,"5"3"1,3 6 0,3 5 1613,-2 2 1,1 3 0,-1-2 0,2 2 133,-1 1 0,1 1 1,0-2-1,-1-1 718,-2-1 1,3-6 281,-1 2-555,1-7 0,-4-8 1,0-9-1,0-5-666,0-4 1,0-2 0,0 0-1,0 1-1527,0-1 0,1 0 0,3 1 0,2 4 1046,1 3 1,3 1-1,-3 1 1,3 2 0,1 3-1,2 1 1,1 1-1,2 0 1,1 2 0,2 1-1,0 0 938,-1 0 1,1 0-1,4 0 1</inkml:trace>
  <inkml:trace contextRef="#ctx0" brushRef="#br0" timeOffset="1192">1246 437 25452,'-11'6'2695,"3"4"-2692,1-2 0,4-1 1,0 3-1,1 3 0,2 1 1,0 1-347,0 0 0,5 1 0,4-2 0,5-1 525,5-3 0,2 0 0,2-5 0,2 0 0,2 0 0,-2-4 1,-2-3-1,-1-6 339,-4-2 0,-1-2 1,-8-3-1,-1-2-404,-4-1 0,-3-3 0,-2 2 1,-4-1-391,-7 1 0,-9-1 0,-9 5 1,-3 3-956,-5 3 0,-1 1 1,-3 4-1,3 1-41,4 2 1,2 1 0,9 1-1,4 3 1579,2 4 0,4 1 0,2 3 0</inkml:trace>
  <inkml:trace contextRef="#ctx0" brushRef="#br0" timeOffset="1667">1628 100 19458,'0'-11'-2840,"0"6"2582,0 5 0,0 10 0,0 10 0,1 4 247,3 2 1,-3 5 0,3-1 0,-1 2 332,0 2 1,0-4 0,3-1 0,-1-2-271,-3-2 1,3-2 0,0-5 5,2-3 1,0-3 165,4-5 0,1-7 0,0-7 1,2-3-481,1-2 1,5 1-1,-1 1 1,2 3 346,1 3 0,4 3 0,1 1 0,-4 1-110,-3 3 1,-3 6-1,-6 6 1,-1 1-216,-3 3 1,-2-2 0,-6 1 0,-3-1 696,-3 0 1,-3 1-1,-1-7 1,-1-2-122,1 0 0,-4-5 1,-1-1-1,0-3-263,-1-1 0,2-5 0,4-3 0,0-2-391,0-1-25,5-5 1,-4-6-1,3-7 1</inkml:trace>
  <inkml:trace contextRef="#ctx0" brushRef="#br0" timeOffset="1909">2077 190 14535,'0'-15'-1803,"-1"0"1053,-3 1 1901,3 7-792,-4 2 1,5 6 0,0 4 0,0 6-70,0 7 1,0 7 0,1 2 0,2 2 15,1 2 1,1-2 0,-3 1 0,3 0 37,1-2 0,-2 5 1,2-4-1,1-1-330,-1-1 1,1-5 0,5-2 0,-1-2-77,0-2 97,5-1 0,7-9 1,5-1-1</inkml:trace>
  <inkml:trace contextRef="#ctx0" brushRef="#br0" timeOffset="2321">2504 460 19081,'-7'0'580,"-1"0"-421,6 0 0,-2 0 1,8 0-1,3 0-99,3 0 1,5-4 0,2-1 0,-1-1 0,1-3 0,-1-1 0,1-1-1,-4-1 9,0 1 0,-3 0 0,-3 0 0,-3 0-477,-3-1 1,-2 5 0,-3 1 0,-4 1 284,-6 2 0,-5 2 0,-7 2 0,-3 3 282,1 3 0,-4 7 0,6 1 1,2 0-216,4 1 0,0 0 0,7 4 0,2-1 29,2 1 1,6-4-1,1 1 1,4-2 180,6 0 0,8 0 1,6-4-1,7-1-777,4-3 1,9-1 0,4-3 0,2 1-1903,-2-2 2686,1-1 0,-7-6 0,5-1 0</inkml:trace>
  <inkml:trace contextRef="#ctx0" brushRef="#br0" timeOffset="2994">2965 336 17673,'-6'-1'154,"1"-2"0,1 1 0,0 3 0,2 5 0,1 4-91,1 2 0,0-1 0,0 1 1,0 3 58,0 4 1,0-2 0,1 1 0,3-1-156,3 1 1,3-4 0,1 1 0,2-4 4,2-4 0,-3 2 0,4-5 0,1-2 26,1 0 1,0-4 0,-1-1-1,0-5-146,-4-2 0,0-2 0,-2-2 0,0-1-200,0 1 1,-4 2 0,-2 0 0,-2 1 440,1 0 0,0 0 287,-4-1 0,-1 6 0,-2 4-165,-1 4 1,1 1 0,3 4 0,0 2-286,0 1 1,1 2 0,1 2 0,3 0-50,2-4 1,1 1 0,6-5 0,2 1 60,2-4 1,-1-1 0,3-2-1,-1 0 1,1 0 0,1 0-1,2 0 1,-2 0 0,-2 0-1,-4 0 459,-3 0 0,-1 0-356,1 0 1,-5 3-1,-1 2 1,-1 2-115,-2 1 1,-1 2-1,1 2-537,1-1 1,6-1-1,-1-3-117,5-3 0,5-3 1,-3-2 892,2-3 1,5-7 0,6-6 0</inkml:trace>
  <inkml:trace contextRef="#ctx0" brushRef="#br0" timeOffset="3109">3841 381 16991,'-10'-5'965,"3"-2"1,-2 3-1551,5 4 0,-3 6 0,3 8-455,2 1 782,5-5 0,4 0 1,4-4-1</inkml:trace>
  <inkml:trace contextRef="#ctx0" brushRef="#br0" timeOffset="3207">3942 617 15605,'-5'11'-572,"-1"0"0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08.87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46 33 15005,'0'-11'-464,"-4"3"1,-1 2 768,-1 1 0,3 2 0,-2 7 0,1 4-154,1 2 1,-1 6 0,4 3 0,0 3 144,0 4-194,0-2 1,1 8 0,2-2 91,0 3 1,5 1-1,-3-1-167,1 1 0,-2-4 0,2-1 1,0-2-601,1-2 1,-4-1 187,5-2 0,-2-4 1,3-3-486,-2-3 0,-3-4-178,3-1 1,0-6 0,0-1 1086,-3-6 0,2-14 0,0-3 0</inkml:trace>
  <inkml:trace contextRef="#ctx0" brushRef="#br0" timeOffset="296">1 33 14984,'5'-6'879,"2"1"0,4 1-792,4 0 0,3 0 1,6 4-1,2 0 0,4 0 1,2 0-1,2 0 1,-2 0 490,-2 0-894,-2 0 1,-7 0 0,-2 2 0,-4 1 189,-3 5 0,-1 2 0,1 1 0</inkml:trace>
  <inkml:trace contextRef="#ctx0" brushRef="#br0" timeOffset="433">79 224 11037,'0'17'169,"0"-2"1,5-6-1,3-3 1,3-1 126,4-2 1,2-2 245,6-1-67,-1 0-959,1 0 0,3 0 0,0 0-644,-1 0 1088,-1 0 1,-2-1 52,1-3 1,-1-2 0,1-5 0</inkml:trace>
  <inkml:trace contextRef="#ctx0" brushRef="#br0" timeOffset="799">562 314 14391,'0'11'-45,"0"0"1,0 0 0,0 2 0,0 1 0,0 2-1,2 0 1,0 2 30,2-1 0,3 1 1,-2 0-1,0-3-584,0-2 1,4-3 0,-1-2-1625,2 0 2217,1-6 1,0-7 0,0-7 0</inkml:trace>
  <inkml:trace contextRef="#ctx0" brushRef="#br0" timeOffset="907">540 213 9549,'0'-12'-2269,"0"5"2267,0-1 0,5 1 1,1-4-1</inkml:trace>
  <inkml:trace contextRef="#ctx0" brushRef="#br0" timeOffset="1801">708 314 13747,'0'11'-294,"0"0"0,2-5 0,0-1 0,2 0 0,0 2 0,-1 0-120,1 1 0,4-1 394,-5 4 1,6 1-1,-3-1 103,1 0 1,-1-5-1,-4-1 341,2 0 246,0-3 355,-4 3-829,0-5 1,1 0 0,3 0 0,-2 0-337,6 0 1,-4 3 175,3 1 1,-3 0 0,2-5 0,0-2 75,1-1 1,-4-1 0,5 2 206,1-5 1,-3 2-1,1-2-147,2 0 0,0 1 1,-1 1-129,0 1 0,-4 0 107,3 1 0,-3-1-169,3-2 0,-3 1-65,4 2 311,-6 3-264,3-4 1,-4 6-88,3 3 1,-3 2-1,4 5 27,0 0 0,-3 2 0,1 1 1,0 1-188,1-2 1,-3 4 0,4-2 0,-1-2-241,-1 0 1,5-2 0,-3-1 0,1-1-375,3-2 1,1-4-1,2 0 915,3-1 0,-2-7 1,3-2-1</inkml:trace>
  <inkml:trace contextRef="#ctx0" brushRef="#br1" timeOffset="2318">1293 415 6535,'0'-8'1314,"0"1"0,0 3 0,0-3-1001,0-2 0,-4 3 1,-1-1-1,0 1 24,0 0 1,-4 2 0,3-3-217,0-2 0,-4 3 0,2 0 0,-2 1-111,-1 2 1,0 2 0,0 1-129,-1 0 1,5 5 0,1 2 0,1 4 103,2 4 1,-2-2-1,1 3 1,2-1-226,1 0 0,4 0 1,2-4-1,3 2 5,4 2 0,0-6 1,3 1-1,-3-4 165,-1-4 1,4 0 0,1-2 0,2-2 8,2-1 1,-3-5-1,1-7 1,-1-4-39,1-2 1,-4-1 0,1-1-1,-3-1-261,-1-2 1,-1-1-1,-1-3 1,-3 4 323,-1 2 1,-1 1 0,-4 2 0,0 2 773,0 5 1,-5 5 0,-3 3 502,-2 1 0,-1 2 0,0 7 0,1 3-970,3 3 0,-2 6 0,5 3 0,2 2 0,0 2 0,2-1 1,2 2-1,1 1-199,5 1 1,2 0 0,1-3-1,0-2-1465,0-2 1,6 1 0,1-4 0,2-1-1123,-1-2 1,2 0 2513,-2-5 0,7-3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30.0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11 371 16514,'-5'6'-666,"4"-1"913,-4-5-33,5 0 1,0-5-299,0-2 0,4-3 0,1-1-42,1 0 0,-2-1 1,2 1-1,-1 0 97,-2 0 1,2-4 0,-2 0 0,0 0 1,-2-2 0,3 5 0,0-3 0,-2 2-140,-1 2 1,-1 0 0,0 0-400,0 0 431,0-1-215,0 1 0,0 6 1,0 5 369,0 6 0,0 8 0,0 2 0,0 1-67,0-1 1,4 2 0,0-1 0,0 0-20,1 3 1,-3-2 0,4-1 0,1-1-20,-1-2 0,-2-1 0,3-2 1,2-1 81,1-3 0,-3 2 0,1-5 1,1-2 137,1-1 1,1-1 0,0-1 0,-1-3-42,-3-3 0,3-3 1,-2-2-1,2-2 20,1-1 1,-1-4-1,-1 3 1,-2 0 1,2-1 1,-3-1-1,1 3 1,-2 1 253,-3 1 1,-1 6-1,-1 0 116,0-2-345,0 4 1,4 1-1,0 8 1,-2 3-76,0 3 1,-2 1 0,0 1-1,1-1-228,3 0 0,-2 0 1,4 1-1,-1-1-32,-2 0 1,2-3-1,0-2 1,0 0 0,1-1 34,0 0 1,2-1-1,3-4 6,0 0 1,0-1-1,1-2 297,-1-1 1,-1-1 0,-1 3 375,-2-2 1,1 2-412,3 5 1,-5 0 0,-2 4 0,-3 2 143,-1 1 0,1-2 0,2-1-323,1 2 1,1-4 0,-2 0-212,5 0 0,2-4 1,1 2-1,0-5 464,0-1 1,6-11-1,0 1 1</inkml:trace>
  <inkml:trace contextRef="#ctx0" brushRef="#br0" timeOffset="184">607 259 15519,'0'7'-398,"0"1"1,0-1-1,0 5 629,0-1 1,0 0 0,0 0-1,0 1-286,0-1 0,4 0 1,1 0-1,0 0-1869,0 1 1809,3-1 0,-6 0 1,3 0-1</inkml:trace>
  <inkml:trace contextRef="#ctx0" brushRef="#br0" timeOffset="322">652 158 20080,'-4'-20'-806,"0"-3"0,-3 2 0,2 4 0,0 0-2768,0 4 3391,1 5 1,4-2 0,0 4-1</inkml:trace>
  <inkml:trace contextRef="#ctx0" brushRef="#br0" timeOffset="1168">809 236 14742,'-5'-11'-1820,"3"1"1,-5 1 1942,2 2 1,0 4 224,2 0 0,1 3 0,-1 3-386,1 5 1,2 2 0,0 1 0,0 2 59,0 2 1,0-3-1,0 4 1,0-1 39,0 0 0,2 0 0,0-3 1,3-1-68,1 0 0,1-4 1,1 0-1,0-2 6,1-3 1,1-1-1,1-1 1,0-1 0,0-1-1,1-3 777,-1-2-683,0 0 1,0-8 0,0 0 0,1 1 46,-1 2 0,-4 1 1,0-1-1,-2 1 986,-3 0-660,4 0-370,-4-1 1,6 7 0,-3 4-78,2 4 0,-4 5 1,5-1-193,1-1 1,-3 4-1,1-4 1,1 2-112,-2-1 0,4-3 1,-2 2-448,2-1 0,1 4-136,0-2 0,0 3 95,0 2 1,-4-1 46,-4 0 249,-1 0 223,-2-5 179,0-1 1,3-13-37,1-3 129,0-3 1,1 3-1,1-1 1</inkml:trace>
  <inkml:trace contextRef="#ctx0" brushRef="#br0" timeOffset="1412">1135 270 15154,'-8'-4'-1064,"1"1"1301,4-1-1203,-2 4 1438,5 0 0,2 0-184,1 0 0,-1 1 0,1 3-204,-1 3 1,-2 7 0,0 1-1,0-1-148,0-2 1,0 3-1,0 0 1,1-1-336,3-2 0,-2 0 0,6-2 0,0-2-148,2 0 0,2-6 1,-1 2-1,1-3 620,3-1 1,-2 0-1,3 0 1</inkml:trace>
  <inkml:trace contextRef="#ctx0" brushRef="#br0" timeOffset="1533">1135 45 26657,'5'-6'-1091,"-4"-4"0,9-1 0,-4-7 0</inkml:trace>
  <inkml:trace contextRef="#ctx0" brushRef="#br0" timeOffset="2437">1337 225 13881,'0'-7'-1455,"0"-1"1336,0-1 0,0 6 1,0 3 71,0 6 0,0 4 1,-1 2-1,-2 2 134,0 1 0,-1 4 0,4-3 0,1 0-144,3 1 1,1 1 0,4-3-1,-2-2 99,2-5 0,1 1 0,1-5 0,0 0 127,1 1 1,-1-4 0,0 3-179,0-3 0,1-5 1,-1-1-1,-1-1 141,-3-3 1,3-1-1,-4-1-88,1 0 0,-2 0 0,-5-1 0,0 1-55,0 0 1,1 1 0,1 1 0,2 2 82,-1-2 0,-2 3 78,-1-2-340,0 1 0,0 2 0,1 5 80,3 6 1,-3 4-1,4 1 1,-1 0-51,0 1 0,1-1 0,-2 0 0,4 0-6,-1 1 1,3-1 0,-4-1 0,1-2 82,3 0 0,-1-4 1,1 2-1,-1-1 82,0-3 0,2 0 0,2-2 0,-1 0-25,0 0 0,-1-2 1,-1 0-1,-2-3 81,2-1 1,1-2 0,0-3 0,-1 0 177,-2 0 0,-3-1 0,3 1 1116,2 0-231,-4 0-933,0 4 0,-1 4 0,0 6 0,-2 5-119,-1 2 0,1 1 1,0 0-541,2 1 0,5-1 179,-2 0 0,3-1-1,1-3 1,1-2-919,-1 0 0,0-3 1218,0 1 0,5 4 0,2-1 0</inkml:trace>
  <inkml:trace contextRef="#ctx0" brushRef="#br0" timeOffset="2537">1989 371 13602,'7'0'-704,"1"0"0,-1 5 0,5 1 0</inkml:trace>
  <inkml:trace contextRef="#ctx0" brushRef="#br0" timeOffset="2676">1989 158 14018,'-11'-11'-703,"-1"-1"1,5 5 308,-1-1 0,6 7 263,-2 1 0,8 10 1,2 8-1</inkml:trace>
  <inkml:trace contextRef="#ctx0" brushRef="#br0" timeOffset="3412">2258 248 11081,'0'-12'-1039,"0"1"1,0 0 1429,0 0 0,2 3 1,1 1-163,5-2 0,-2 4 0,2 1 1,0 2 53,2-2 1,2 3-1,0-3 1,2 3-147,1 1 1,4 1 0,-4 3 0,-2 3-241,0 3 0,-7 3 0,-2 0 0,-3 4-45,-1 0 0,-6 2 0,-6 3 1,-4 0 207,-1-4 0,-8 2 0,4-5 1,1 0 238,3 1 1,1-3 0,2 2-287,4-3 0,4-4 1,7-1-1,4 1-225,7-2 0,4-1 1,8-5 124,2 0 0,1-4 0,5-1 0,-3-1-113,3-3 1,-4-1-1,1-1 1,-1 0 10,-3 0 1,-2-1-1,0 0 1,-2 0 362,-2 0 0,-3-1 0,-5 6 0,-1 0 858,-2-1-908,2 6 0,-9-2 1,3 8-1,-3 3 29,-1 3 1,-4 2 0,-1-1 0,0 1 113,0 3 1,1-2 0,4 2-1,0-3-419,0-1 1,5-3 0,3-2 0,3-1-193,4-2 1,-1-2-1,5-1 346,0 0 0,8-10 1,1-3-1</inkml:trace>
  <inkml:trace contextRef="#ctx0" brushRef="#br0" timeOffset="3527">2820 135 11572,'-17'-5'-127,"0"3"1,6-4 131,0 1 0,0 6 0,0 5 0</inkml:trace>
  <inkml:trace contextRef="#ctx0" brushRef="#br0" timeOffset="4019">2966 270 13046,'8'-7'-786,"-1"-1"785,-4 1 0,2-5 0,-5 1 0,0 0-128,0 0 0,-5 4 0,-3 5 412,-2 4 0,3 5 0,-1 5 0,1 2-198,1 1 0,-3 5 1,5-1-1,2 1-98,0-2 1,4 4-1,1-5 1,5 0 114,2-2 1,2-2 0,2-3 0,2-3 42,2-3 0,-1 1 0,3-1 0,-1-2-417,1 0 1,1-7 0,0-3-1,-1-1 320,-1 2 0,-5-3 0,1 1 0,-3-2 603,-1 0 1,-3-3 1323,-1 7-2189,-4-3 0,7 5 1,-3 3-550,3 5 1,2 6 0,-1-2 0,1 3-100,3 1 0,3-1 850,4-2 1,1 2 0,-1-4 0</inkml:trace>
  <inkml:trace contextRef="#ctx0" brushRef="#br0" timeOffset="4527">3652 304 17638,'6'-5'-255,"3"2"0,-6-4 0,1-1 0,0 1 155,0-1 1,-1 1 0,-3-4 0,-1 1 0,-3 1 0,-3 3 0,-3-1 345,-1 1 1,-2 4 0,-2-2 0,-4 3 68,-2 1 0,-1 0 0,-1 1 1,1 3 46,-1 3 0,5 3 0,1 1 0,4 1-598,3-1 1,2 0 0,1 0 0,3 1-210,3-1 1,6-1-1,2-1 1,4-3 262,4-1 1,3 0-1,4-3 1,0 3-21,-4 2 1,2-4 0,-4 5 0,1 2 180,-1 3 0,-2 1 1,-7 5-1,-3 0 734,-3-2 0,-1 4 0,0-2 1,0 2-477,0 2 1,-1-5 0,-2 0 0,-2-3 501,-1-5 1,2 0-128,-3-6 1,1-2 0,-2-6 0,4-4-660,3-6 0,1 1 0,0-3 0,0 1-1458,0 0 0,0 0 0,0 4-3322,0 0 4873,0 5 0,5-4 0,1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35.8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113 51 26164,'-1'-6'-709,"-3"2"1,3 8-1,-3 3 1,2 4 0,-1 5-1,-2 6 1,0 4-1,-1 1 660,0 1 0,-1 7 1,-1-1-1,0-1 190,-1-2 0,1 2 0,-1-4 1,3-1-536,1-1 1,1-8 0,3-1 0,-2-2-717,-1-2 1,1-2-1,4-2-1043,3-2 2261,-3-3 0,9-10 0,-4-1 0</inkml:trace>
  <inkml:trace contextRef="#ctx0" brushRef="#br0" timeOffset="353">91 73 11529,'-2'-15'0,"0"0"153,-2 2 1,0 6-1,4 9 4,0 8 0,0 6 0,0 5 0,0 0 281,0 2-299,0-8 0,2 15 1,0-8-1,3 2-339,1 0 1,2-3 0,3-1-1,0-3-84,0-1 0,6-1 1,1-5-1,4-2 390,0-4 1,2-4 0,1-4 0,2-5-64,2-5 0,-4-3 1,1-7-1,-2-1 11,-2-1 1,-3-3 0,-1 2 0,-2-3 77,-2 2 0,-7 3 0,-3 4 0,-3 1 1194,-1 2 1,0 8-998,0-2 1,-4 10-1,-1 2 1,0 7 147,0 7 0,-2 4 0,3 4 1,2 0-391,0 1 0,2-1 1,0 2-1,0 1-1000,0 1 1,5 1 0,3-4-1,2 2-2254,1 1 2443,5 1 1,-2-5 620,5 1 1,-1-1-1,5 1 1</inkml:trace>
  <inkml:trace contextRef="#ctx0" brushRef="#br0" timeOffset="944">1012 141 25141,'0'-12'-1502,"0"1"1,-4 0 0,-2 0 0,-3-1 0,-3 1 1610,-1 0 0,-4 4 0,-2 0 0,-2 2 1,-3 3-1,-1 1 0,-2 1 0,-1 0 44,1 0 0,-2 1 0,5 1 0,4 3-55,3 2 0,6-1 1,4 3-1,2-2-526,3 2 0,9 2 0,6 3 0,4 1 557,7-2 1,0 5-1,4 1 1,-1 2 14,-6 1 1,0 1-1,-6 0 1,-2 2 75,-5 2 1,-3 0 0,-5-2 0,-1 0 259,-3-4 0,-6 1 0,-6-9 1,0-2-352,0-2 1,-1-6 0,4 0 0,-2-3-792,1-3 0,5-4 0,3-5 0,1-2-1000,2-1 0,2-5 1771,1 2 1,10-4 0,3 0 0</inkml:trace>
  <inkml:trace contextRef="#ctx0" brushRef="#br0" timeOffset="1339">1147 73 24214,'0'-17'-2889,"0"2"1,0 2 2546,0 2 0,1 6 1,1 5 179,2 6 1,0 6 0,-4 1-1,0 4 390,0 0 1,-1 5 0,-2 5-1,-1-1 170,2 1 1,1-3-1,1 4 1,0-3-461,0-3 0,3 2 0,2-8 1,2-1-26,1-3 0,4 2 0,3-8 0,3 1-126,4-4 0,1-1 0,3-2 0,3 0 260,0 0 1,2 0-1,-5 0 1,-1 0-555,-1 0 0,-3 0 0,-2 0-1012,-4 0-661,-3 0 2298,-5 0 1,-7 0-1,-7 0 1</inkml:trace>
  <inkml:trace contextRef="#ctx0" brushRef="#br0" timeOffset="1490">1315 242 15569,'5'-6'-360,"6"-3"1,8 5 0,2 0 204,2-1 0,-1 4 180,1-3 0,4-2 1,2 0-1</inkml:trace>
  <inkml:trace contextRef="#ctx0" brushRef="#br0" timeOffset="1612">1248 84 22019,'1'-11'-1056,"4"0"1,6 0 0,7 1 789,3 2 0,5 2 1,2 4-1,0-2-691,4 1 945,5-3 1,3 5 0,5-4-1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40.10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112 371 14147,'-1'-6'-1465,"-1"1"1,-3 1 2251,-2 1 0,4-1-419,-5 4 482,6 0 22,-3 0-296,5 0-416,5 0 1,-3 0-158,6 0 0,-6 1 1,3 2 166,0 0 0,1 5 1,6-3-73,-1 1 1,0-3-1,0 0 1,1-1 85,-1-2 0,0 0 0,0-2 0,1 0-119,-1-2 0,0-5 0,-1 2 0,-1-3-302,-2-1 1,-4-1 0,0 1-252,-1 0 0,-5 0 1,-3-1-1,-7 2 288,-3 3 0,-2 2 0,-5 5 1,-1 0 340,-2 0 1,6 0 0,-2 1 0,0 3 241,1 3 0,4 0 1,2 1-1,4 4-151,3 1 0,3 4 0,5-2 0,0 2-275,0 1 0,1-1 0,4-3 1,7 1-252,5-2 1,8 0 0,4-2 0,2-1-661,4-2 1,2-2 1138,1-2 1,-3-3-1,3 4 1</inkml:trace>
  <inkml:trace contextRef="#ctx0" brushRef="#br0" timeOffset="330">483 259 11565,'4'7'0,"1"1"244,1 1 0,-2 2 0,3 3 0,2 1 0,1 0 0,1 0 0,1 0 0,-1-2-600,0 0 0,0 2 0,1 0 0,-2-2-2086,-3 0 2374,3 3 1,-9-3 0,4 3-1</inkml:trace>
  <inkml:trace contextRef="#ctx0" brushRef="#br0" timeOffset="570">494 529 12284,'-10'-2'0,"2"0"0,1-3 0,2-1-50,3-3 0,2-5 1,4-1-1,3 0 1,3 0 303,1 0 1,4-3 0,2 1-1,0 1-441,3 0 0,0-3 0,-1 4 0,-3 1 223,0 2 1,-3 2 0,2 2 0,-3 5 154,-1 1 1,1 2 0,-1 2-78,0 1 1,0 7-1,-1 7 1,-1-1 6,-1 0 0,-6 0 0,3-2 0,-1 1-266,0-1 0,-1 2 1,-3-1-649,0-1 1,2-3-1,0-2 694,2-2 0,0-4 0,-4 2 1</inkml:trace>
  <inkml:trace contextRef="#ctx0" brushRef="#br0" timeOffset="682">809 225 13149,'0'-11'-1682,"0"0"1,0 3 1627,0 1 1,5-1 0,1-3 0</inkml:trace>
  <inkml:trace contextRef="#ctx0" brushRef="#br0" timeOffset="1096">1135 293 21310,'-6'-5'-1051,"-3"2"1,5-4 0,0-2 996,-1-1 1,4 2 0,-4 2 0,0 0 0,-2 1 0,-3-1 0,-2 1 0,0 0 487,-3 2 1,1 2-1,-3 1 1,0 0-349,4 0 1,0 0-1,2 1 1,1 3-379,3 4 1,2 3 0,5 2-1,1 4 29,3 0 0,6-2 0,6 4 0,1 0 224,3-2 0,1 7 0,1-4 0,-4 0-253,-3 1 1,-3-4 0,-5 1-1,-3-2 191,-3-2 0,-1-2 1,0 0-1,-1-2 268,-3-3 0,-2-2 1,-5-5-1,-1 0-540,1 0 0,0-4 1,0-1-1,1-1-2565,2-3 2822,-2-6 0,4 3 1,-5-4-1</inkml:trace>
  <inkml:trace contextRef="#ctx0" brushRef="#br0" timeOffset="1546">1270 45 16778,'0'-11'-3269,"0"0"3226,0 5 0,-2 3 1,0 10 24,-2 4 0,0 7 0,3 2 0,-1 4 364,-2 2 0,0 4 1,3-2-255,-3 1 0,3-2 0,-3 4 1,3 2-1,1-2-186,0 1 1,0-4 0,0-2-1,0-4-269,0-3 1,0 1 0,0-5-1365,0-1 1542,0-7 0,0-3 0,1-8 1,3-3 14,3-3 1,3-1 0,2-2 0,-1 1 161,0 0 1,4-1 0,1 5 0,1-1 373,-1 2 1,2 2 0,-1 5 0,-1 0 270,0 0 0,-1 0 0,-4 1-534,1 3 1,-5 2-1,-1 5 1,-1 2 0,-1 1-596,1 1 0,-4 0 0,4-4-524,0 0 0,2-5 1150,4-2 1,0-8 0,0-2-1</inkml:trace>
  <inkml:trace contextRef="#ctx0" brushRef="#br0" timeOffset="1683">1640 203 13390,'-6'-11'-249,"-4"-1"1,8 6-1125,-6 2 1,4 3 1480,-3 1 1,4 5-1,-2 1 1</inkml:trace>
  <inkml:trace contextRef="#ctx0" brushRef="#br0" timeOffset="2240">1730 338 17529,'0'-12'-941,"4"5"1,0-1 0,-2 0 766,-1-2 0,-1 5 1,-1 5 236,-3 6 1,2 4-1,-5 2 1,-2 2 108,-1 1 1,2 5 0,2-1 0,0 1 3,0-2 1,3 4 0,-1-5 0,3 1-334,1-3 1,5-3-1,3-2 1,3-1 256,4-2 1,2-4-1,6 1 1,-1-3-381,1-1 0,3-5 1,0-3-1,-1-2 248,-1-1 1,-3 0-1,-1 0 1,-3-1 849,0 1 1,-6 4 300,-4-1-1258,1 6 1,-2 2 0,-2 7-836,-3 3 0,-1 1 0,1 1 999,3-1 1,2 0 0,6 0-1</inkml:trace>
  <inkml:trace contextRef="#ctx0" brushRef="#br0" timeOffset="2848">2314 427 8429,'7'-5'-156,"-2"3"1,-4-4-1,1 0 1,2-1 503,-1-1 0,-2-2-220,-1-2 0,-1 5 1,-3 1-1,-4 1 31,-2 2 1,-2-2 0,-2 1 0,-2 2 59,-1 1 1,-6 1 0,-3 0 0,1 0 474,1 0-750,2 5 1,3-3 0,2 4 173,0-1 0,6 4 1,5-1-1,1 2 20,2 1 0,3-1 0,4-1 0,4-2-711,2 2 1,6 1 0,2 1-1,4 0 380,0 0 0,1 1 0,-1 0 1,-1 2 408,-2 1 0,0 5 1,-7-1-1,-3 2 68,-3 1 0,-2 6 0,-4 2 0,0 1-100,0-1 0,-5 1 1,-2-3-1,-2-1 290,1 0-325,-7 0 0,8-10 0,-8-2 154,2-2 0,1-7 1,-2-2-1,-2-4 122,-2-4 1,5-2 0,-2-7 0,2-2-640,2-4 0,1 1 0,3-2 0,3-2-462,3 3 0,2 2 1,3 0-1,3 1-396,3 2 0,2 3 1,2 3 1074,1 4 1,5-2 0,-2 0 0</inkml:trace>
  <inkml:trace contextRef="#ctx0" brushRef="#br0" timeOffset="3149">2640 34 9416,'2'-16'527,"1"5"1,5 5 0,7 7 0,3 3 0,4 4-216,0 6 1,-1 7 0,-2 5 0,-4 2 0,-2 2-1,-3 5 1,-3 4 0,-4 2-549,-6-1 1,-4 3-1,-10-1 1,-3 0-217,-1-1 0,-8 2 0,8-7 1,0-2-1041,1-3 1,6-6 1485,-1 1 1,8 3 0,2-1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37.8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310 168 17169,'0'-23'-742,"0"6"1,0 2 0,-1 3 1026,-3 5 0,-3 3 1,-9 9-1,-6 6 96,-2 7 0,-11 7 0,1 2 1,-1 2 155,0 2 0,6-2 0,4 1 0,7 1-621,6 2 0,2-1 0,8 1 1,4-2-835,8 0 0,8-1 0,9-6-886,7 2 1,6-4 1691,9 1 1,-3-1-1,4-4 1</inkml:trace>
  <inkml:trace contextRef="#ctx0" brushRef="#br0" timeOffset="913">603 404 23339,'-7'0'1015,"2"1"0,5 4 0,0 6-1621,0 6 0,0 3 1,2 2-1,0-1-166,2 3 0,0-1 0,-4-3 0,1-1-223,3 1 1,1-4 0,3-2-1,0-4 990,0-3 0,7-4 0,3 2 0</inkml:trace>
  <inkml:trace contextRef="#ctx0" brushRef="#br0" timeOffset="1027">726 201 24140,'-7'-11'-6835,"-1"0"6667,6 5 0,-3 6 1,5 6-1</inkml:trace>
  <inkml:trace contextRef="#ctx0" brushRef="#br0" timeOffset="1575">1074 224 22378,'12'-4'0,"-2"-1"0,-2 0 0,-1-1-564,-2 0 1,-2 2-1,-3-4 1,0 0-1,0-4 1,0-1-1,0-2 1,0 0-18,0-2 1,-3 4 0,-2-5 0,-2 2 321,-1 2 1,-2 2-1,-2 1 1,1 1 204,0 2 0,0 4 1,-1 8 222,1 4 0,0 10 0,1 7 0,3 5-10,3 5 0,1 5 0,1 0 0,-2 3 126,2 3 1,0 6 0,1-1 0,-1 0-499,-2-2 1,0 0-1,4-4 1,-1-5 227,-3-4 0,3-7 1,-3-4-1,3-5 296,1-5 1,0-7 11,0 0 0,1-7 0,2-1 0,2-6-315,1-4 0,-2-1 0,3-1 0,2 1-809,1 0 0,-3 0 1,1-1-1,2 1-542,3 0 1481,0 0 1,8-1 0,-3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47.56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90 16871,'11'-16'0,"0"-2"0,-1 1 119,-2 2 1,2 6 0,-3 3 0,3 1 0,2 3 383,-1 0 1,0 4 0,0 1 0,1 5-1767,-1 2 1,-1 2 849,-3 3 1,3-2-1,-4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2:44.8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0 23669,'-6'0'-301,"1"2"0,5 3 0,0 6 1,0 8-1,-1 6 0,-2 6 1,-1 4 244,2 2 0,-3 9 0,1-1 0,2 1 0,0 1 0,2-2 0,0 0 0,0-1-232,0 1 1,0-1-1,0-3 1,2-5-287,1-4 0,0-5 0,3-4 1,0-1-458,1 1 1,-1-6 0,3-3 822,-2-5 0,1 1 1,3-4-1</inkml:trace>
  <inkml:trace contextRef="#ctx0" brushRef="#br0" timeOffset="788">23 34 18929,'-5'-11'721,"4"6"0,-3 5 0,4 6 0,4 5 0,3 4-1344,3 4 0,1 7 0,1 3 0,-1 1 0,1-1 93,3-2 1,1 3-1,3-4 118,-4-1 0,1-1 1,-1-3-1,-1-2 152,-1-4 1,-2-3 0,0-2 0,0-2 79,1-4 1,-1 1-523,0-2-858,0 1 899,0-4 0,-3-5 857,-1-2 0,-3-3 1,2-2-1,1 1 9,-1 0 1,-2 0 0,2-2-1,0-1 83,0-1 1,1 0 0,1 4 0,-1 0-31,-2 0 1,2-2-1,-2 0 1,1-2-68,3 1 0,-3 1 0,1 2 0,-2 0 105,-3 0 1,3-1-1,-1 1-65,-2 0 1,3 3 0,-1 1 617,-1-2-949,-2 4-141,-1 0 0,0 19 0,0 5 421,0 3 0,1 7 1,1 1-1,2 2 68,-1 2 0,-2 0 0,-1 1-87,0 2 1,0-1 0,0 4 0,0 0 0,0-1-137,0 0 0,4-2 0,1-4 0,0-2-840,0-1 1,3-5 0,0 1 0,2-4-604,1-3 1,0 1-1,1-6 1254,-1-4 0,5 1 0,2-5 1</inkml:trace>
  <inkml:trace contextRef="#ctx0" brushRef="#br0" timeOffset="1702">1034 236 10601,'7'0'-295,"1"0"1,-4 0 0,2-1 798,-1-3 0,-1 2-221,-4-6 0,3 1-153,1-4 0,-1 1 0,-6 1 0,-2 3-112,-1 1 0,-3-3 0,-6 3 0,-4 0 10,-2 0 0,-1 1 0,1 4 0,1 0-36,1 0 1,1 0 0,0 0 0,3 0-133,2 0 0,2 2 1,0 1-88,0 5 1,4 2 0,4 2 0,1 2 72,2 1 0,2 4 0,1-3 1,5 2 63,2 1 1,5 6 0,1 3 0,1-1 67,3 1 1,5-1 0,2-2 0,-2 1 71,-2-1 1,2 3-1,-1-2 1,-4-1 61,-3-1 1,-2 2 0,-5-1 0,-2-4 133,-4-5 1,-3 1 0,-1-2-1,-1-3 166,-3-3 1,-2 0-1,-7-6 1,-2 0-212,-4-2 1,-2-2 0,-1-3 0,-1-3-303,1-3 1,-4-3 0,-1-1 0,2-2-557,2-1 0,5-1 0,3-2 0,3 3 651,1 1 1,-1-4 0,1 2 0</inkml:trace>
  <inkml:trace contextRef="#ctx0" brushRef="#br0" timeOffset="2483">1371 248 15489,'-4'-8'-3048,"1"1"3132,-1 4 0,4 3 0,0 8 0,0 2 115,0 1 1,0 5 0,0 3 0,0 2-81,0 1 1,1 5 0,2 0 0,2 1-107,1-1 0,-2 3 1,2-4-1,-1-1 50,-3-1 1,1-2 0,-1 1 0,2-2-126,-2-2 1,1 1 0,-1-5-1,2-2-130,-1 0 1,-1-2-1,1 0 278,0 1 0,2-2 1,-2-2-252,1 0 417,-1-6 0,-3 2 432,0-8-538,0 3 0,0-5-63,0 2 0,2 2-121,1-6-280,-1 6 1,4-3 424,-2 5 1,-2 0-18,6 0 0,-5 0 0,5 0 79,1 0 0,-3 0 0,1 0 0,2 0-104,1 0 0,5 1 0,1 1 0,1 2 18,-1-1 0,4 2 0,-2-2-61,4 0 1,-4-1-1,0 1 1,-2 1-1,-1-2-149,1-1 0,-3 1 0,2 0-918,-3 2 0,-1 0-1626,1-4 2694,-1 0 1,-5-5 0,-1-2-1</inkml:trace>
  <inkml:trace contextRef="#ctx0" brushRef="#br0" timeOffset="2691">1461 517 22560,'-11'0'-1620,"-1"0"924,6-5 594,1 4 0,10-4 1,4 5-1,3 0 324,3 0 0,7 0 0,-1 0 0,5 0-260,3 0 1,-4 0 0,2 0-1,-1 0-373,1 0 0,-2 0 0,-7 0 0,-3 0-1039,-2 0 1316,-2 0 0,0 0 0,0 0 0</inkml:trace>
  <inkml:trace contextRef="#ctx0" brushRef="#br0" timeOffset="2842">1461 360 18185,'-11'0'73,"4"-5"0,5-3 358,4-2 1,10 0-1,6 2 1,4 0-405,0-1 1,7 3 0,3 0 0,4 0-681,1-1 0,6 5 633,2-2 1,3-2 0,-3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4:53.1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23 152 19680,'-4'-21'-1392,"0"-4"0,0-3 1,1 3-1,-1 5-825,1 5 2087,2 3 0,1 7 0,0 5 0,0 6 0,0 4 0,0 2 0,0 3-60,0 4 0,5 2 1,1 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8:58.9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44 12322,'0'-11'0,"0"-1"1261,0 1-1951,0 5 0,0 2 172,0 8 1,0 2 439,0 5 1,0 1 0,0-1 0</inkml:trace>
  <inkml:trace contextRef="#ctx0" brushRef="#br0" timeOffset="120">34 134 17717,'-2'12'-838,"-1"3"1,1-6-1,-1 2 1,1-1-1,2 0 428,0 1 1,0-3 0,0-1 106,0 2 1,5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8:55.67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378 91 22223,'7'0'307,"-1"-2"1,1 0 1210,-1-2-1945,-4-5 0,8 7 770,-2-6 0,-3 5-467,-1-5 0,-2 6 1,1-3-270,0 0 0,1 2-135,-4-4 1,-1 4 0,-3-2 327,-3 0 1,-3 4 0,-2-4-1,1 1 33,0 1 0,-5-1 0,-3 4 1,-1 0-19,1 0 0,-4 0 1,1 0-1,0 0 244,-3 0 0,0 1 0,3 2 1,-1 2-148,1 1 1,3-2 0,1 3-1,2 2 53,2 1 0,2 1 0,1 0 0,-1 0-113,1 1 1,4-1 0,0 0 0,4 3-192,4 5 0,4-2 0,7 6 92,3-7 0,7 0 0,6-1 0,4 0 49,3 1 0,8-3 0,0 3 0,-2-1-16,-1 0 1,-4 4-1,-6-3 1,-4 1-61,-2 3 1,-10-2 0,-4 0 0,-4 1 91,-4-1 1,-2 2 0,-5-4-1,-5 0 201,-3 0 0,-7-1 0,1-3 0,-2-2-190,-2-3 0,-3-2 0,0-5 0,1 0 147,1 0 1,-2-4-1,0-2 1,2-3 60,4-3 0,0-2 0,5 3 0,3 0-1430,3-1 1,0 5 0,5-1-750,2 0 2143,1 3 1,6-5-1,1 3 1</inkml:trace>
  <inkml:trace contextRef="#ctx0" brushRef="#br0" timeOffset="359">681 417 19554,'-7'-2'-1379,"-1"-1"1,4 1-1,-3-1 1494,-2 1 0,0 4 0,2 1 0,2 4-274,0-1 1,4 4 0,-3-3 0,3 3 23,1 1 1,1 1 0,3-2-1,3-2 129,3 0 0,3-2 0,0 2 220,2-5 0,4-1 0,-4-2 0,-1 0 0,-2 0 211,0 0 1,-5-2 0,-1-1-320,-1-5 1,-1-2 0,-7-1-1,-3 1-92,-5 2 1,-6-2 0,0 4 0,1-1-781,0-1 0,-3 6 1,4-3-1335,1 0 2185,2 3 1,6-7 0,1 2-1</inkml:trace>
  <inkml:trace contextRef="#ctx0" brushRef="#br0" timeOffset="695">917 57 22464,'0'-11'-2253,"0"0"1,0 6 1937,0 5 1,0 13-1,-1 11 1,-2 3 514,0 5 0,-5 0 0,4 3 1,2 1-126,1 2 1,-3-1-1,0-3 1,2-2-653,0-2 1,7 1 0,3-4 0,2-2-280,1-2 0,2-4 0,1-1 1,5-2 826,2-2 0,2-2 0,-1-1 0</inkml:trace>
  <inkml:trace contextRef="#ctx0" brushRef="#br0" timeOffset="1143">1243 383 15417,'0'-11'-2656,"-4"-1"1607,0 1 1,1 0 0,1 1 1267,-1 2 0,0 3 153,-4 5 1,3 2 0,-2 1-192,1 5 1,0 3 0,2 3-1,-1 1-186,2-1 1,1-1 0,1 1 0,0 1-280,0-1 0,3-2 0,2-1 1,2-1-55,1-2 0,2-3 0,3-5 0,1 0 320,1 0 0,1 0 0,-2 0 1,1 0 236,-2 0 1,-4-4 0,-2 0 0,1 1 299,-2-2 0,0 3 97,-2-1 1,-3 3-563,3 3 0,-1 4 1,-1 4-1,2 0-123,-2 0 0,3 1 0,0-2 0,2-2-283,1 0 1,2-6 0,2 3 0,0-1 446,3 0 1,3-5 0,4-6 0</inkml:trace>
  <inkml:trace contextRef="#ctx0" brushRef="#br0" timeOffset="1635">1614 35 15814,'-2'-8'-2504,"-1"1"0,1 5 2836,-1 2 0,-2 7 0,1 8 0,1 3-152,2 3 1,1 7 0,0 2 0,0 2-47,0 2 1,1 0 0,2-1-1,1 1-346,-2 0 0,3-2 0,-1 0 1,0-4-432,1 0 0,-4-3 1,4-5-1,-1-3 549,-1-1 0,1-1 1,-4-3-558,0-1 716,0-5 1,0-6 0,0-7 0,0-3-224,0-2 1,-4 1-1,1 0 1,0 0 14,2-1 1,1 1 0,0 0 259,0 0 1,0-1 0,1 1 99,3 0 0,-2 5 1,6 1-1,1 1 97,1 0 0,5 1 0,1 3 0,0 0 70,0 0 1,4 0 0,-2 0 0,0 1-144,1 2 0,-5 0 0,1 4 1,-3 2-366,0 1 1,-5 1-1,-1 1 1,-1-1-357,-2 0 1,-2 0 0,-1 1-302,0-1 846,0 0 1,-5-5 0,-1-1 0</inkml:trace>
  <inkml:trace contextRef="#ctx0" brushRef="#br0" timeOffset="1758">1861 327 13508,'-11'-23'-3474,"4"9"2630,4 3 763,1 7 0,2 4 0,0 7 0</inkml:trace>
  <inkml:trace contextRef="#ctx0" brushRef="#br0" timeOffset="2184">2097 372 10008,'-12'-2'0,"1"0"-506,0-2 0,0 0 0,0 6 1,-1 1 598,1 5 1,5 6 0,2 1 0,3-2-70,1 0 1,0 2 0,1 0-1,3-2 74,3 0 0,5-2 0,3-1 0,3-1 132,3-2 1,-2-4 0,0 1-1,0-3-21,-2-1 1,-1 0 0,-4 0 202,-1 0 0,-4-1-301,1-3 1,-7-1 0,-1-3 0,-6 3-368,-4 0 0,-6 4 1,-3-3-1,-2 3-677,-2 1 1,6 0 0,2 0 1088,2 0-114,2 0 1,5 0 0,1 0-1</inkml:trace>
  <inkml:trace contextRef="#ctx0" brushRef="#br0" timeOffset="2658">2366 372 17842,'0'-12'-1994,"0"6"1,-1-3 0,-3 6 2102,-3 0 1,1 3-1,-1 4 1,2 3 54,3 3 0,1 3 0,1 2 1,0 2-157,0 1 0,0 2 0,1-4 0,1 0-61,2 0 0,5-1 0,-2-3 0,3-1 92,2 0 1,3-3-1,0-2 1,0-1 47,1-3 0,0 0 0,4-4 0,-3 0-103,0-2 0,1-3 1,-3 2-1,-1-2 501,-1-1 1,-6 3 0,-1 0 1051,-1 0-972,-1 3 1,-3-1-1161,3 6 1,-3 0-1,4 3 1,0 0 380,3 1 1,3 0 207,4 4 1,-3 1 0,5-1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04.83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45 237 10511,'0'-8'-1764,"0"1"1276,0 4 1,0-3 819,0 2-275,0 3 0,-1-4 21,-3 5 0,2 0 1,-5 1 70,2 3 0,-2 6 0,2 6 0,0 1-12,0-1 1,1 4-1,4-1 1,0 0-157,0 0 1,0 2 0,0-2 0,0 1 35,0-1 1,5-3-1,1-5 1,2 1-31,-1-1 1,1-1 0,2-1 0,-1-3-9,-2-1 0,1-2 0,2-1 0,-2 0-122,0 2 0,-1-2 137,4-5 1,-3 0-1,-2-4 1,0-2-1,-1-1-21,0-1 0,-1 3 0,-4 1 770,0-2-418,0-1 1,1 4-405,3 2 1,2 8 0,6 2 0,-1 2 130,0-1 0,0-3 0,2 2 0,1-1-58,1-2 0,3-2 1,-1-1-1,-1 0-18,0 0 0,0-1 0,-2-2 0,1-2 153,-1-1 0,-3-2 0,-2-2-16,-2 3 0,-4-3 0,0 2 0,-3-2 0,-2-1-125,-2 0 0,-5 0 0,2-1 1,-3 2-439,-1 3 1,3-2-1,2 4 398,1-1 0,1-1 0,4-5 0</inkml:trace>
  <inkml:trace contextRef="#ctx0" brushRef="#br0" timeOffset="138">506 293 10511,'0'11'-589,"-4"4"0,0 1 853,2 2 0,-3 1 0,1 3 0,1-1 1,1-1-1,-1-1-118,0 1 0,-1-4 0,5-1 1,2-2-1542,0-2 0,7-5 1426,2-2 1,4-3 0,6-1-1</inkml:trace>
  <inkml:trace contextRef="#ctx0" brushRef="#br0" timeOffset="271">573 169 10452,'-11'-5'413,"0"-2"0,1 1-1045,2-2 1,2 6 0,3-1-1,0 6 604,0 4 1,2 3 0,1 1-1</inkml:trace>
  <inkml:trace contextRef="#ctx0" brushRef="#br0" timeOffset="632">764 46 9258,'-7'-6'-287,"0"3"1,2 6-1,3 5 1,-1 6 377,0 5 0,1 3 1,-3 3 248,0 1 0,4 6-185,-3-2 0,3 1 0,1 0 0,0-2-462,0-2 0,0 3 1,0-5-1,0-2-126,0-3 1,0-7 0,0 2 420,0-2 0,5-7 0,1-1 1</inkml:trace>
  <inkml:trace contextRef="#ctx0" brushRef="#br0" timeOffset="748">719 428 10204,'11'-8'0,"1"2"0,0 1 140,3 3 1,-1 0-1,5 2 1,1-1 0,0-1-134,-2-2 0,8-5 0,-2 3 1</inkml:trace>
  <inkml:trace contextRef="#ctx0" brushRef="#br0" timeOffset="1220">966 1 13924,'-7'0'-625,"-1"0"1,5 0 0,-4 1 0,2 3 812,3 3 0,-3 3 1,1 3-1,2 2 1,-1 4-1,1 2 1,-2 1-1,1 2 109,2 2 1,1-2 0,0 3-1,1 0-297,3-1 0,-1 0 0,4-5 0,2-1-17,1-1 0,1-5 1,0 1-1,1-3-308,-1-1 1,0-1-1,0-2 1,1-4 178,-1-3 1,4-1-1,0 0 1,-2 0 125,0 0 0,-2-5 0,0-1 0,1-2 14,-1 1 1,-4 3-1,1-4 2973,1 0-112,-4 3-2199,0 0 1,-5 6-751,0 3 0,0-2 1,0 6-1,1 0 168,3 2-211,-3 2 0,9 4 0,-4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01.9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382 198 10880,'7'-5'-136,"-1"3"1,-4-6 0,2-1 906,-1-1 1,-2-1-708,-1 0 1,0 3-1,0 1 1,-1-2 47,-3-1 1,1 3 0,-4 1-1,-2 1-229,-1 2 0,-5-2 0,-1 1 1,-1 2-26,-3 1 1,-5 1 0,-2 1 0,1 1-18,-1 2 1,3 5-1,-3-3 1,0 2 21,1-1 1,5 1 0,5 3 0,1-1-31,0-3 1,3 3-1,6-2 35,1 2 1,2 1 0,4 1-1,2 1 122,5-2 0,7 7 0,5-7 0,6 1 30,8 1 1,1-1-1,5 2 1,-2 1 299,-1-1 0,-4 2 0,-3 0 0,-3 0-21,-4 1 1,-5-1 0,-3-2 0,-4 2-216,-4 1 0,-2-3 1,-5 2-1,0-1 9,0 0 0,-8 0 0,-5-4 1,-3 1 47,-4-1 1,-2-1-1,-3-3 1,-2-3-94,2-3 0,0-1 0,0-1 1,-1-3-403,1-3 0,5 1 0,3-2 0,1-1-780,2-1 0,5-1 1083,2 0 0,4-5 0,-2-2 0</inkml:trace>
  <inkml:trace contextRef="#ctx0" brushRef="#br0" timeOffset="390">686 63 9540,'-8'0'-685,"2"2"0,1 1 842,3 5 0,0 2 1,2 2-14,0 3 0,0-1 0,2 5 0,0 1 0,2 1-44,-2 1 1,3 1-1,0 1 1,0 1-143,0 1 1,4 0-1,-3-4 1,1 1-288,-4-1 0,2-3 1,-1-1-1,-1-1-135,-2 1 0,-1-3 0,0 2 445,0-1 0,-5-1 1,-1-4-1</inkml:trace>
  <inkml:trace contextRef="#ctx0" brushRef="#br0" timeOffset="549">585 490 9790,'-7'-10'-271,"-1"7"413,4-9 0,0 4 0,4-4 1,0 1-1,0 0-267,0 0 0,5 3 1,4 2-1,5 0 0,4 1 1,4-2-1,1 1 165,4-3 1,1-1-1,6-1 1</inkml:trace>
  <inkml:trace contextRef="#ctx0" brushRef="#br0" timeOffset="1523">1090 333 14423,'7'-1'-770,"-2"-3"1119,0-4 0,-4 2-592,3-1 426,-3 4 0,-5-3-401,0 2 0,-1 3 0,3-4-112,-2 0 0,-5 4 281,2-3 1,-3-1-1,-1 1-7,-1 2 1,5 1 0,-1-1 0,0 0-37,-2-2 0,2 0 0,1 4 71,-2 0 1,0 2 0,0 0 90,2 2 1,3 5 0,-2-2-1,1 3-98,2 1 0,-2 1 1,2-1-1,0 1 2,2 3 1,1-1 0,0 3-1,1 0-115,3-4 0,-2 4 0,5-2 1,-1-2-55,0 0 0,-2-6 0,2 1 0,0-1-35,1 0 0,-4-3 1,4-2 118,-2 1 0,3-1 1,0 0 288,2-4 1,-3-1 0,1-4 78,1-2 0,-3-1 271,1-1 0,-4 3 252,1 1 1,-3 3 144,-1-3-1522,0 4 1,1-2 380,3 5 0,-2 1 1,6 2 182,1 1 1,1 4-1,1-1 1</inkml:trace>
  <inkml:trace contextRef="#ctx0" brushRef="#br0" timeOffset="1770">1236 322 13305,'12'11'-534,"-2"0"1,-2 0-1,-1 1 1,-2 0 723,-3 3 0,-1-2 0,-1 2 0,0-3-5,0-1 0,0-3 894,0-1-724,0-4 1,0 1 284,0-8 0,0-2-1827,0-6 1,4 1-2092,0 0 3343,5 0 0,-3-6 1,5 0-1</inkml:trace>
  <inkml:trace contextRef="#ctx0" brushRef="#br0" timeOffset="2235">1607 52 11511,'-1'-7'-620,"-2"-1"0,0-1 647,0-1 1,1 0-182,-2 3 1,3 8 0,-3 9 314,3 4 0,1 10 0,0-1 0,1 5 9,3 3 1,-3 1-1,3 3 1,-3 0-152,-1-1 1,4 2-1,-1-7 1,0 0-198,-2-3 1,0-4 0,2-3 0,1-4-231,-2-2 1,-1-2 435,-1 0 1,0-6-19,0-5 0,0-5 0,0-6 0,0 0 57,0-1 1,0 1 0,2 0 0,1 0-210,5-1 1,3 2-1,4 2 1,3 0 231,-1-1 1,9-1-1,-2-1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22.44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270 423 18202,'0'-8'-1202,"0"1"701,0-2 0,0 3 234,0-2 0,-4 1 0,-1-3 150,-1 2 1,3-2 0,-2 4 0,0-1-155,-2-1 1,1 6 0,-2-3 0,-1 1-109,-1 0 0,-1 0 1,0 4 349,0 0 0,-1 0 1,1 2-1,0 0-279,0 2 0,0 3 0,-1-2 0,2 2 231,3 1 0,-3 2 0,2 2 0,-2-1-7,-1 0 1,1 4 0,1 0 0,3 0-6,1 1 0,0 0 0,3 3 1,-2-3-54,1 1 0,2-4 1,2 5-1,2-2-109,1-2 1,4-2 0,0 0 0,2-2 24,1-3 1,0-2-1,1-5 1,-1 0 56,0 0 1,4-1 0,1-3-1,1-3 78,-1-3 0,0-5 1,-2 0-1,1 0 72,-2-2 0,-4 1 1,-1-3-1,-1 3 302,-1 0 1,-1 3-1,-5-1 766,0 1-377,0 2 1,0 6 0,-1 4-312,-3 3 1,3 11 0,-3-2-1,3 1-580,1 1 1,0-2 0,1 0 0,2 0-360,1 1 0,4-1 0,0 0 126,2 0 452,6-4 0,-3 3 0,3-4 0</inkml:trace>
  <inkml:trace contextRef="#ctx0" brushRef="#br1" timeOffset="276">416 400 8562,'0'12'0,"0"-1"0,0 0 0,0 0 0,4 2 0,-1 0 0,0 2-1295,-2-1 1120,-1-1 0,0-2 0,0 0 1611,0 0 1,0-3-767,0-1 0,0-5-325,0-2 1,0-2-1,0-6 1,0-4-249,0-1 1,4-2-1,1 3 1,1 1-673,3 0 0,1-4 1,1 0 30,0 1 1,1 3 0,-1 2-80,0 2 1,-3 4-1,-1 0 1,0 0 622,0-1 0,3 3 0,-3-3 0,3-2 0,1 0 0</inkml:trace>
  <inkml:trace contextRef="#ctx0" brushRef="#br0" timeOffset="847">663 119 10842,'0'-11'-1170,"-1"4"1,-2-1 922,0 0 1,-1 4 253,4 4 0,0 6 1,0 9-1,0 4-24,0 2 0,0 1 1,0 2-1,1 2 292,3 4 0,-3 1 0,3 1 0,-3-4-403,-1 0 1,0-2 0,0-3 0,0-2 231,0-2 0,4-3-102,0-5-259,-1 0 1,-3-6 0,2-5 220,1-6 1,0-3 0,4 0 0,1 2-119,-2-2 0,5 3 1,-1 0-1,4 0 229,0-1 1,2 4-1,-1-4 1,0 2-9,1 3 0,-3 1 1,2 2-1,-3 1-77,-1 2 0,1 9 1,-1-1-1,-1 3 179,-3 1 1,-2 4-1,-5-1 1,0 1 395,0-1 0,0 2 0,-1-4 0,-3 1-243,-3-3 0,-4-3 0,-3-2 0,-1-2-299,1-5 1,-3-1-1,-2-4 1,-1 0-1,0-3 77,1-1 1,5-5 0,-1-4-60,3 1 1,2 0-1,1 0-125,2-1 0,4-5 1,-2 3-1</inkml:trace>
  <inkml:trace contextRef="#ctx0" brushRef="#br0" timeOffset="1127">1023 400 9030,'0'12'0,"0"-1"-314,0 0 1,0 0 0,0 2 0,0 0 573,0 2 1,0 0 0,0-3-161,0-1 1,0 0 20,0 0 0,5-4 1,2-4-1,3-1-37,1-2 1,1-10-1,-1-3 1</inkml:trace>
  <inkml:trace contextRef="#ctx0" brushRef="#br0" timeOffset="1248">1056 266 10784,'-11'-15'-455,"0"0"0,0 0-411,-1 3 835,6 6 0,11 6 0,8 6 1</inkml:trace>
  <inkml:trace contextRef="#ctx0" brushRef="#br0" timeOffset="1581">1303 41 24175,'0'-11'-2896,"0"-1"0,0 5 384,0-1 2224,0 6 0,0 2 0,0 7 0,0 5 0,0 3 0,0 5 657,0 5 1,0 3-1,0 6 1,0 0-301,0-1 1,0 2 0,0 1 0,0 1-469,0-5 0,0 2 0,0-5 0,0-1 173,0-2 0,0-2 0,0-3 0,0-2-1126,0-4 0,0-2 0,2-2 1100,1 0 245,-1-5 0,-2-6 1,-7-6-1</inkml:trace>
  <inkml:trace contextRef="#ctx0" brushRef="#br0" timeOffset="1703">1247 479 17206,'-6'-11'-1808,"0"0"1,3-1 1672,0 1 1,0 1 0,7 1-1,3 3 1,3 1 635,2 3 0,0-1 1,2 1-1,2-2 1,1 1-939,3 2 0,-2 1 1,1 1-1,1 2 437,1 1 0,1 4 0,1-1 0</inkml:trace>
  <inkml:trace contextRef="#ctx0" brushRef="#br0" timeOffset="2030">1629 400 10671,'0'8'-868,"0"-1"1,0 2 946,0 1 1,0 1 0,-1 1 165,-3-1 0,3-4 0,-4-1 186,0-1 0,3-1-170,-6-4 1,4-5 0,-2-2-159,1-3 0,-2-1 0,3-1 1,1 1-511,2 0 1,1 3-1,0 1 229,0-2 1,0-1-353,0-1 0,1 1 1,3 2 110,4 5 0,2 1 0,1 2 0,1 0 468,3 0 0,3-5 1,4-1-1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25.13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169 124 9723,'4'-7'0,"0"-1"0,-2-1 331,-1-1 1,-1 3 0,0-1 0,0 0-1,-1-1 1,-1 0 0,-3 3-399,-2 1 1,0 0 0,-4 3-486,-1-2 1,-3 0 0,0 5 0,2 2 911,0 1 1,2 4-1,0 0 1,0 2-579,-1 1 0,5 1 0,1 2 0,-1 1-100,1-1 1,4-2 0,-2 1 336,3 2 1,1 1 0,0 3-108,0-4 1,3-6-1,2-3 1,2 0-33,1 0 1,2-3 0,2 0 0,-1-1 39,0-2 0,0 0 0,0 0 0,1 0 14,-1 0 1,0-5 0,0-1 0,1-2 0,-1 1 1,-4 0 0,0-1 0,-1 0 103,0-1 0,-3 3 1088,0-1 0,-1 3-273,-2-4-825,0 6 1,0-2 0,0 8-20,0 3 1,0 0-1,0 0 1,0 2-512,0 1 1,0 1-1,1 0 1,3 1 466,3-1 1,3 0-1,1 0 1</inkml:trace>
  <inkml:trace contextRef="#ctx0" brushRef="#br1" timeOffset="299">371 90 8579,'12'5'-94,"-1"3"1,-4 2 0,0 2 0,-2 2-44,-3 1 1,-1 1 0,-1-2 0,0 1 88,0-1 0,0-2 0,0 0-107,0-1 0,0-4 689,0 1 1,0-7 0,0-1 267,0-6 0,0-4 0,0-1 0,0-1-182,0 1 1,0 0 0,0 0-1,0-1-1061,0 1 0,0 0 1,2 0-1,0-1-477,2 1 0,1 4 0,-3-1-576,2-1 1,5 4 1493,-2 2 0,3 1 0,1 2 0</inkml:trace>
  <inkml:trace contextRef="#ctx0" brushRef="#br1" timeOffset="905">675 23 8555,'-8'-4'0,"2"-1"0,0 0-323,-1 0 201,5 2 0,-4 3 1,3 1 70,-1 3 1,-3 3 0,2 7 0,0 2-10,0 1 1,-2-2 0,3 3 0,1-2-1,2-2 0,1 2 0,0-1 0,1-2 478,3-5 1,-1 2-1,4-3 383,2-1 1,1-1 0,2-5 0,2 0-743,1 0 0,0-5 0,-4-3 0,0-2-501,1-1 0,-2 0 0,-2 1 0,-1 1 149,-2 2 0,0 0 183,-2 0 0,0 2 1,3 6 27,-1 3 0,4 6 0,-3 6 0,2 2 114,-1 2 1,-1 6 0,2 4 0,-3 2 96,0 2 1,-4 3 0,3 2 0,-3-1-150,-1-4 1,0 5 0,0-9 0,0-2 1767,0-3 0,0-8 0,-1-2-706,-3-3 0,1-5 0,-4-5-739,-2-4 0,-1-6 0,0-5 0,2-2-522,0 1 1,6-2-1,-2-1 1,3 1-411,1 0 1,1 1 0,3 2 0,3 0 0,4-2 0,3 1 0,2 1 628,2 2 0,0-5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32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79 8463,'-6'-5'152,"2"-3"1,3 2-1,1-2 292,0 0 1,0-2-395,0-1 1,1 1-1,3 2 1,3 4-1,3 3 1,1 1 0,1 0-1,-1 0 1,1 0-1,1 1-525,-2 3 433,3-3 1,-9 9-1,4-2 12,-2 2 1,-4 2 0,0 2 0,-1 2 0,-4 0-6,-1 1 1,-4 1 0,-5-1-1,-2-1 78,-1 0 0,0 0 0,4-2 0,0 1 102,-1-1 1,5-6 0,1 0-90,1 1 0,1 1-40,4 1 0,1-5 0,3-2 0,3-3-53,3-1 1,5 0 0,2 0 0,-1 0-290,0 0 1,3 0-1,-3 0 1,0 0-543,1 0 1,1 0 867,-3 0 0,5 5 0,-2 1 0</inkml:trace>
  <inkml:trace contextRef="#ctx0" brushRef="#br0" timeOffset="199">338 124 8583,'11'0'447,"5"0"0,-2 5 0,3 2-233,0 3 0,1 3 0,-3 2 0,-1 3-197,-1 4 1,-7 0-1,-2 2 1,-3 2-278,-1 4 1,-3-1-1,-3 1 1,-5 0-39,-2-2 0,0 1 298,-2-3 0,2-2 0,-3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31.2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0 375 24053,'8'-4'0,"-2"-1"-27,-1-1 1,4-2 0,-1-2 0,5 2 0,2 0 0,-1-2 0,-1-2 0,0-3 0,1 1-12,-1 1 1,-4 2-29,2 0 1,-1 0-1,-5-1 1,0 1 247,0 0 0,-1 3-151,-4 1 0,-1 6-142,-3 1 1,3 6 0,-3 8 0,3 2-418,1 1 0,0 2 1,0 4-1,1-1-452,3 1 1,2-1-1,5-1 1,0-1-2178,1-1 2813,-1 0 1,5 3 0,2 1 0</inkml:trace>
  <inkml:trace contextRef="#ctx0" brushRef="#br0" timeOffset="902">315 60 14093,'0'-15'0,"0"0"0,0 1 528,0 2 0,1 8 0,3 8 0,3 11 0,3 7-1034,1 5 1,1 8 0,-1 0 0,0 4 346,0 8 0,-4-1 0,-4 6 0,-1 1-32,-2-2 0,-9 3 0,-4-4 1,-3-2-516,-4-2 1,-1 2 806,-1-7 1,-1-2 0,1-1-1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35.12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248 136 8418,'10'-2'65,"-2"-1"1,-2 1 0,-4-3 239,2 0 0,0-1-178,-4-5 1,0 3 0,-1 1 30,-3-2 1,1 3 0,-4 0-1,-1-1-201,2 1 1,-5 4 0,1-2 0,-3 1-117,3 0 0,-5 1 0,4-1 1,-1 1 0,-1 2 0,-2 2 0,0 0 0,2 2 135,0-2 1,2 5-1,0 0 1,-1 3-47,1 1 0,0 1 0,0-1 0,1 0-98,2 0 1,-1 2-1,6 1 1,0 0 124,2 0 1,2 2 0,3 1 0,5-1-9,4 0 1,5-1 0,4-4 0,1 1 128,-1-1 1,1 0-1,-1 0 1,-1-1 209,-2-2 1,1 2 0,-5-3-140,-1 3 0,-3 1 1,-3 1-1,-5-1-56,-1 0 1,-7-1 0,-3-1 0,-2-2-105,-1 2 1,-5-4 0,-3 0 0,-1-1 3,1 0 0,-2-1 0,4-4 0,-2-3-10,0-3 0,5 1 0,-1-2 1,3-1-435,1-1 1,4-1 0,4 0 0,1 0 449,2-1 0,10 1 0,3 0 0</inkml:trace>
  <inkml:trace contextRef="#ctx0" brushRef="#br1" timeOffset="349">338 371 11690,'11'-3'0,"0"-1"0,1 0-69,-1-1 1,4 3-1,1-5 1,0 1 268,1 0 0,3-1 0,-2-3 0,2 1-175,-1 1 1,1 2 0,-5-3-1,-1 3-384,-2 1 262,-1-4 1,-6 8 22,-5-3 1,-10 3 0,-7 1-1,-2 0 273,1 0 0,-1 4 0,-4 1 0,2 1 128,2 3 0,2 0 0,4-1 0,1 0-331,2 1 0,6 1 0,0 1-272,3 0 1,2-4-1,3 0 1,4-1-49,2 0 1,2-3 0,2 2 0,2-2-401,2 1 0,-1 0 1,2-3 684,-4 3 0,2-3 0,1 4 0</inkml:trace>
  <inkml:trace contextRef="#ctx0" brushRef="#br0" timeOffset="632">709 1 8095,'0'11'175,"0"0"1,0 5 0,0 3 0,0 2 0,0 2 0,0-1 0,0 2 0,0 1 130,0 1 0,0 0 1,0-3-1,1-2-573,3-2 1,-2 1 0,5-5-1,-1-1-386,0-2 1,0-1 0,3-1 652,-2-2 0,6 2 0,4-4 0</inkml:trace>
  <inkml:trace contextRef="#ctx0" brushRef="#br0" timeOffset="970">922 259 8446,'-6'6'2,"2"-1"1,8-5 114,3 0 0,3 0 0,2 0 1,-1 0-66,0 0 1,0-1 0,1-1-1,-1-2-51,0 1 1,-1-3 0,-1 0 224,-2 0 1,-4-1-176,1 4 1,-4 1 0,-4-1 0,-5 1-21,-5 2 1,1 0 0,-5 2-1,1 1 105,-1 5 0,4 1 0,-2-1 1,3 0-129,1 1 1,-1 1 0,6 1-223,1 0 0,1 0 0,5 1-159,0-1 0,5-4 0,4-1 1,5-1-1093,4-2 1465,3-2 0,2-1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2:51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697 393 8037,'0'8'-128,"1"-1"1,2 3 0,0 3 0,0 2 2593,-2-2 1,-1 5-2281,0 1 0,-5 2 0,-2 1 0,-5 0-268,-3-4 1,3 2 0,-3-5 0,3-1 0,0-3 81,1-3 0,-5 2 0,-2-4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39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12 331 8409,'0'-11'44,"0"0"0,0-1 364,0 1 0,0 4 121,0-1-351,0 6 1,0 2 0,0 7-103,0 3 1,-4 3-1,0 0 1,2 2-11,0-1 0,2 2 1,0 1-1,0-1 158,0 0 0,2 3 0,0-3 0,3 0-215,1 0 0,2-1 0,3-3-114,0-1 1,1-1 0,-1-3 0,0-3-48,0-3 0,1-1 0,-1 0-99,0 0 0,0-5 0,0-2 131,1-3 1,-6-1 0,-1-1-106,0 1 1,-4 0-806,3 0 1078,-3 4 529,-1 2 0,5 7 1,3 1-457,2 5 0,1 1 0,0-1 0,0 0 15,1 1 1,-1-4-1,1 0 1,2-2-8,1 1 1,0 0-1,-4-4 1,0 0 68,1 0 0,-2-5 0,-2-3 1,0-2-54,1-1 1,-4-1 0,0-2 0,-2-2-53,1-2 0,0 3 1,-5-2-1,-3 1-59,-4 2 1,-2-2 0,-1 1 0,0 1-320,0 1 1,-4 3 0,1 2-1,3 1-1138,2 2 1,5 2 494,-3 3 1,6 0 927,1 0 0,5 5 0,6 1 0</inkml:trace>
  <inkml:trace contextRef="#ctx0" brushRef="#br0" timeOffset="161">450 354 8651,'7'5'167,"0"2"0,-2 3 473,-3 1 1,1 2 0,-1 1-1,3 0-887,1 0 1,2 2 0,3-1 0,0-2-2267,0-4 2513,1 1 0,-1-9 0,0 4 0</inkml:trace>
  <inkml:trace contextRef="#ctx0" brushRef="#br0" timeOffset="307">540 208 8409,'-5'-15'179,"-3"0"0,2 1 0,0 5-1749,1 2 484,1-1 1086,4 2 0,5 6 0,1 6 0</inkml:trace>
  <inkml:trace contextRef="#ctx0" brushRef="#br0" timeOffset="746">697 28 9537,'0'16'741,"0"-2"1,1 6-1,2 2 1,0 4-1,0 3-276,-2 2 1,3 2-1,0 2 1,-2 0-172,-1-2 0,1 6 0,0-9 0,2-3-826,-2-2 0,3-6 0,0-3 0,0-2-2314,0-4 1698,-1-1 0,-4-4 1,0-5-1,-1-5 1148,-3-1 0,-1-8 0,-4 3 0,2-2 0,-2 1 0,4 0 0,0 2 0,1 2 355,1 0 1,-1 1 60,4-4 0,5 3 1,2 2-1,3 1-240,2 2 1,0 1-1,3-1 1,3 0-177,-1 0 0,4-3 0,-3 0 0</inkml:trace>
  <inkml:trace contextRef="#ctx0" brushRef="#br0" timeOffset="1293">944 50 8469,'0'-11'230,"0"4"1,0-1 0,0-1 499,0-1 1,0 5-677,0 5 1,0 10-1,0 9 1,0 2 194,0 2 0,0 0 0,0 4 0,0 3-83,0 2 1,0 2 0,0-1 0,0 0-7,0-3 1,0 1 0,0-6 0,1-2-154,3-3 0,1-7 0,4 1 1,-2-4-44,2-3 0,1-4 1,1 1-1,1-4-203,-1-4 1,4-2-1,0-6 1,-1 1-147,-2 0 1,-1-4 0,0 0 526,1 1 1,-2 2-12,-3 1 1,-2 6 343,-5 5 1,0 5 0,1 6 0,2 0-345,1 0 0,-1 1 0,-1-1 0,0 0-189,2 0 0,5 0 58,-2 1 0,8-1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36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236 383 8228,'0'-12'397,"0"5"1,-1 1-1,-1-1 1,-3 2-234,-2 0 1,0-2-1,-4 2 1,-1 0-81,1 0 1,0 1-1,-2 4 1,0 0 7,-2 0 0,-4 0 0,4 0 0,1 1-158,2 3 0,1-1 0,-1 4 1,1 2 21,0 1 0,3-3 0,2 1 0,1 1 1,3 1-1,0 1 0,4 0 94,1 0-76,4 1 0,4-5 1,0 0-1,2 1-170,2-2 1,-2 3-1,6-5 1,1-2-227,1-1 0,2-1 0,-1 0 0,1-1 422,-1-3 0,6-7 0,0-6 0</inkml:trace>
  <inkml:trace contextRef="#ctx0" brushRef="#br0" timeOffset="300">427 1 8451,'-6'7'181,"2"2"85,3 3 1,1 1 0,0 6 0,1 0 0,2 4-74,1 3 0,-1-1 1,-1 4-1,0-2-30,2-2 1,0-1 0,-4-2 0,1 1-765,3-1 1,-3-3 0,3-1-400,-3-2 1,-1-1 119,0-4 1044,0-5 1,0-2 454,0-8 0,1 3 0,3-4 0,3 1-308,3 1 0,3-5 0,0 3-311,2-1 0,10-7 0,-1-4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42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34 107 8306,'-3'-12'0,"-1"1"0,1 0 0,2 0 0,0 1 0,-3 2 0,3-2 0,-3 3 344,3-3 1,1 2 526,0 1 0,0 5 0,0 2-601,0 7 0,0 4 1,0 5-1,0 5-162,0 4 0,0 10 1,0-1-1,0 2-156,0 3 0,0-4 0,0 4 1,0-3 2,0-3 1,1 2 0,2-8-1,0-4-724,0-3 0,2 0 1,0-6-1,0-3-262,0-2 0,0-7 1031,-1 2 0,2-3 0,5-1 0</inkml:trace>
  <inkml:trace contextRef="#ctx0" brushRef="#br0" timeOffset="413">12 107 8306,'-6'-12'18,"2"1"0,3 0 126,1 0 350,0-1-31,0 6 1,3 2-1,2 8-193,2 4 1,-5 7 0,3 2-1,-1 2-117,0 0 1,3-1 0,-3 6-1,0 1-97,1 1 0,-3 0 1,4-3-1,1-2-189,-1-2 1,0-3 0,3-5-182,-2 0 0,1-1 0,3-2 1,0-4 51,0-3 0,1-2 1,0-3-1,2-4-127,1-2 1,4-6 0,-4-2 0,-2-4 122,0 0 0,2-1 0,-2 0 0,-1-2 19,-4-2 0,-4 5 1,2 5-1,-1 0 247,-2 4 0,-2 0 0,-1 2 433,0 5 0,0 3 0,0 9 0,0 7 433,0 3 0,4 3 1,0 3-1,-2 2 130,-1 2 1,3-2 0,1 3 0,0 0-1384,0-1 0,3 0 1,-3-4-1,1 1-99,3-1 1,-3-3 0,1-1 0,2-2 62,1-2 423,1-2 0,1 4 0,-1 2 0</inkml:trace>
  <inkml:trace contextRef="#ctx0" brushRef="#br0" timeOffset="1030">720 151 8551,'6'-7'41,"-1"1"1,-1-1 195,-1 1 1,5 3-1,-3-5 1,0-1-1,0-1 1,-3-1 408,0 0 0,-7 0 1,-3-1-479,-2 1 0,-1 4 0,0 0 0,-1 2-224,1 3 1,-1-3-1,-2 1 1,-1 2 110,1 0 1,2 4-1,1 0 1,-1 3-273,1 1 1,5 6 0,2 4 0,3 0-151,1 0 0,1 7 0,3-2 0,3 1 366,3 3 0,5 4 0,1-1 1,1-1 169,-1 1 0,-2-1 0,-6-2 1,-1 1-35,-2-1 1,2-1 0,-3-2 0,-3 0 170,-3-4 0,-1-1 1,-4-6-1,-2 0-36,-1 0 0,-3-1 0,0-2 0,-2-5-202,1-1 0,-2-2 1,1 0-1,1-2 1,2-1-1,2-5 1,1-2-1,3-2-786,1-3 1,1-1 0,4-4 717,0 1 0,0-5 0,0-5 0</inkml:trace>
  <inkml:trace contextRef="#ctx0" brushRef="#br0" timeOffset="1509">888 196 8288,'0'-7'-139,"0"-1"1,0 1 1092,0-4 1,0 6-681,0 5 0,0 5 0,0 6-81,0 0 1,0 5-1,1 3 1,2 2-1,1 2 49,-2-1 0,-1 1 0,-1-1 0,0-1-282,0-2 1,0 1 0,2-5 0,0-1 192,2-2 1,1 0 114,-1-1 1,-2-5-176,6-2 1,-5-3 0,5-1 0,1 0-50,1 0 1,-3 0 0,1 0 0,0 0-94,2 0 1,5 0 0,0 0-1,-1 0 65,-2 0 1,3 0 0,2 0 0,0 0-2,3 0 0,-2 0 0,-1 0 0,1 0-157,-1 0 0,-3 0 0,1 0-844,-3 0 0,-1 0 0,1 0-1838,-1 0 2824,-5 0 0,-1-5 0,-5-1 0</inkml:trace>
  <inkml:trace contextRef="#ctx0" brushRef="#br0" timeOffset="1691">989 320 8176,'-10'-1'0,"4"-2"0,6 0 0,5-1 0,6 4 0,2 0 0,0-1 0,4-2 208,0-1 0,2 1 0,3 1 90,1-1 0,-1 1 0,0-1 0,-4 1 1,-3 2-1010,-2 0 1,-6 0 710,1 0 0,-6-5 0,3-1 0</inkml:trace>
  <inkml:trace contextRef="#ctx0" brushRef="#br0" timeOffset="1821">1001 174 8176,'-7'-5'62,"2"2"0,7-4 0,3-1 1,6 1 151,6-1 1,4 1-1,3-3 1,2 1 0,3 3-2107,0 1 1892,3 1 0,2-1 0,6-1 0</inkml:trace>
  <inkml:trace contextRef="#ctx0" brushRef="#br0" timeOffset="2189">1764 17 8382,'-7'-4'0,"0"0"0,-2 3 0,-2 2 0,-4 3 0,-3 10 0,-6 2 0,-1 6 0,-2 6 0,-1 1 0,1 3 0,3 2 740,4-1 0,4 6 49,5-9 0,5 4 0,3-8 0,6-1 0,5-1 0,6-2-30,5 1 1,7-5-1,4 0 1,4-2-202,3-2 1,2-6-559,2 0 0,8-6 0,-3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48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6 8532,'11'0'737,"-5"-5"0,-1 5 0,-5 0-401,0 6 1,-1 5-1,-3 3 1,-3 2-27,-3 1 1,-5 1 0,-1 2 0,-2-3-158,-2 0 1,-1 3 0,-1-3 0,-1 1-152,1-3 0,3-3 0,2-1 1,0-1-246,4-2 0,0 0 0,2-4-532,0-1 693,4-2 0,4-1 1,6 0-1,5 0 65,2 0 0,1 1 1,2 2-1,0 0 1,2 1-1,0 0 1,0 1-1,0 1 1,0 3-1,0 0 1147,0-2 0,0 3-793,-4-2 1,-3-2 0,-1 0 0,2 0-297,1 1 1,0-4 0,-1 4-1,-2-2-475,2-3 0,1 3 434,1-1 0,0 5 0,1-3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47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810 11 8853,'5'-7'631,"2"4"0,4 3-331,4 3 1,3 9 0,4 6 0,1 4 19,-1 0 0,1 5 1,-1 3-1,-1 3 0,-1 3 1,-2 3-1,-2 3 1,-4 1-51,-3 0 1,-4 1 0,-7 1 0,-6-1-543,-7-3 0,-5 1 0,-2-4 1,-1-2-357,1-1 1,-1-6 0,2-4-1,1-4 628,1-2 0,6-1 0,-3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52.74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33 102 8662,'-1'-10'0,"-1"1"406,-2 1 0,0 7 1,4 1-1,0 6-16,0 4 0,-1 7 0,-2 1 0,0 3-255,0 2 0,2-1 1,1 1-1,0 1-134,0 2 1,0-2 0,0 0 0,0-2 56,0-4 0,4 0 0,-1 1 0,1-3-783,1 0 1,-2-5 0,3 2 0,-1-4 75,-3-1 0,0-1 0,-1-1 649,3-1 0,-3-1 0,4-4 0</inkml:trace>
  <inkml:trace contextRef="#ctx0" brushRef="#br0" timeOffset="371">11 124 8583,'0'-22'269,"0"3"1,0 1 0,0 2 0,-1 2 1865,-3 2-1628,3 1 1,-3 6-537,8 5 0,-2 6 0,6 9 0,0 4-12,2 2 1,-1 1 0,1 1-1,2-1-62,1 1 1,-1-1 0,1-1 0,1-1-133,1-1 1,3-6 0,-3-1 0,-1-4-51,-1-3 0,2-2 1,0-3-1,0 0 25,1 0 0,-4-5 0,3-2 1,-2-3 42,-2-1 0,0-4 0,-1-2 0,-1 0 192,-2-3 0,-4 2 1,1 1 920,-3 1 0,-1 1 47,0 4-520,0 4 0,0 7 1,0 8-1,0 2-258,0 1 1,1 0 0,2 2 0,2 0-544,1 2 1,-2 0 0,2-3 0,0-1-450,0 0 1,1 0-1,1 1 1,0-1-806,1 0 1632,-4 0 0,4 6 0,-2 0 0</inkml:trace>
  <inkml:trace contextRef="#ctx0" brushRef="#br1" timeOffset="984">808 124 8862,'12'-4'-315,"-2"-1"1,-2 0 1022,0 0 0,-6 0-238,2 2 0,-3 0 0,-2-3-314,-3 1 1,-2 1 0,-6 4-1,-2-1-33,-1-3 0,-5 3 0,1-3 0,-2 3-139,-1 1 0,3 1 0,1 2 0,1 2-78,-1 1 0,5 0 0,-1 3 1,5-2 17,6 2 0,1 5 0,2 2 0,3 0-151,4 0 0,2 3 0,10-3 0,-1 2 369,0 2 1,2 0 0,-5 0 0,-1-1 28,-2 0 0,-4-1 1,-2-1-1,-1 1-50,-3-1 0,-2-3 1,-3 1-1,-5-4 1,-2-2-1,-2-3 1,-2-1-1,-2-2 1,-1-2-1,1-1 1,1 0-44,-1 0-411,8-5 1,-7 3 0,9-6-1,0-2-848,2-4 1,3 1 0,2-5 1182,3 2 0,7-9 0,7 1 1</inkml:trace>
  <inkml:trace contextRef="#ctx0" brushRef="#br1" timeOffset="1417">999 146 9651,'0'-11'-317,"0"0"462,0 0 1,0 3 905,0 1-1035,0 4 1,-1 3-1,-1 9 1,-2 5 195,1 4 0,2 4 1,1 0-1,0 1-72,0-1 0,0 1 0,0-1 0,0 1-128,0-1 1,0-1-1,1-2 1,2-4 57,1-3 0,3 0 0,-2-2 1,0-2-20,0 0 1,4-6 0,-2 2-1,2-1-8,-1 0 1,2-1-1,-3 1 1,3-1-104,1-2 1,1 0 0,0 0 0,2 0 50,1 0 0,1 3 0,-2 1 1,1-1-71,-2-2 0,4-1 1,-2 0-1,-2 0-196,0 0 0,-6 0 1,1 0-781,1 0 0,-3 0 1067,1 0 1,-4-5-1,2-1 1</inkml:trace>
  <inkml:trace contextRef="#ctx0" brushRef="#br0" timeOffset="1599">1022 259 8437,'-6'-11'117,"2"4"0,8 4 102,3 1 1,7 2 0,2 0-1,2 0 1,2-1-454,1-3 0,1 2 0,1-4 0,-2 1-191,-2 2 0,1-2 0,-5 1 425,-2 2 0,0-4 0,-2-1 0</inkml:trace>
  <inkml:trace contextRef="#ctx0" brushRef="#br0" timeOffset="1732">1067 90 8860,'6'-11'-320,"5"0"1,6 3 0,6 1 0,2-1-160,1 2 1,6-4 0,-4 4 478,1 0 0,-1-4 0,-6 3 0</inkml:trace>
  <inkml:trace contextRef="#ctx0" brushRef="#br1" timeOffset="2190">1876 45 12558,'-11'2'0,"-2"3"0,-1 6 0,-2 6 250,-1 5 0,-2 1 0,-4 3 1,2 3-1,3 1 0,3 0 1,2 0-1,2-1-1,0-3 1,4 1-1,4-2 1,3-2-371,3-3 1,9-3-1,6 2 1,4-4 264,0-2 0,4-2 0,3 0 0,2-1-245,4-3 65,6 3 1,-1-8-1,5 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57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809 68 8753,'0'-15'316,"0"0"0,2 1 0,1 6 0,5 2 0,2 1 0,2 2-11,3 2 0,-1 7 0,6 5 0,2 5 219,3 2 0,3 8 1,-2 0-1,3 6 61,0 1 1,-2 10-1,-7 2 1,-4 2-271,-5 3 1,-8-4 0,-4 3-1,-9-4-644,-8-4 1,-8-2-1,-3-7 1,1-2-1831,1-4 0,5-3 2159,3-4 0,-2 2 0,3-4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0:05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237 275 11579,'0'-11'307,"0"0"1,0 0-298,0-1 0,0 5 0,0-1-19,0 0 0,-1-2 0,-3-2-124,-4 1 1,2 4-1,-1 0-62,-2 2 0,-1 2 1,-1 3-1,-1 0 0,1 0 0,0 0 0,0 1 1,0 1 213,-1 2 1,1 5-1,0-2 1,0 3 184,-1 2 0,1-1 1,0 0-1,1 2-36,2 2 0,0-3 0,3 4 0,0-1-105,0 0 0,1 0 1,5-2-283,3 2 0,2-3 1,7 3-1,0-4 40,2-3 1,2 1 0,-2-6 0,2 0-128,1-2 0,2-2 0,-5-2 1,-1-2 100,3-1 1,-5 2-1,3-3 385,-2-2 0,-6 4 354,1 1 171,-6 3 0,3 2 1,-5 3-88,0 4 0,4 2 0,1 1-516,1 0 1,-2-3 0,3-2-1555,2-1 0,1-1 1,3-4 1451,2 0 0,2-5 0,5-2 0</inkml:trace>
  <inkml:trace contextRef="#ctx0" brushRef="#br0" timeOffset="414">405 51 8686,'0'-18'707,"0"2"-472,0 5 0,0 6 157,0 5 0,0 8 0,0 9-118,0 0 0,0 3 1,0 5-1,0 1 183,0-1 0,0-1 0,0-2 0,0 1-354,0-1 1,0-3-1,0-1 1,0-2-511,0-3-188,0 0 1,5-7-1,3-2 218,2-3 1,2-6 0,2-4 0,2-3-8,2-3 0,-3 0 0,4 5 0,0 1 224,3 2 1,0 4 0,1 0-1,-2 1 1039,-2 2 1,1 2 0,-5 1 0,-3 6-304,-3 5 0,0 0 1,-6 3-1,0 0-248,-2 1 0,-2-1 0,-3 2 0,-3-3-200,-3 1 0,-7-9 1,0 4-1,-2-4-99,0-1 1,1-2 0,-6-5 0,-1 0-390,-1 0 0,1-2 0,6-1 0,4-4-313,3 1 1,2-4 0,1 3-486,1-3 0,6-2 0,-1 2 1158,6 3 0,8-3 0,7 4 0</inkml:trace>
  <inkml:trace contextRef="#ctx0" brushRef="#br0" timeOffset="834">967 219 8132,'-11'-6'154,"0"1"254,-1 5 1,5 4 0,1 1 0,-1 2-1,1 4 1,-1 4 0,1 2 0,2 0 0,3 0 512,1 3 0,0 0 1,1-1-1,3-3-670,3 1 0,3-6 0,2 1 1,2-4-60,1-3 1,4 2 0,-3-3-1,0-1-403,1-2 1,1-6-1,-3-4 1,-1-3-2,-1-3 0,-3-2 1,-3 2-1,-3-3 81,-3-4 0,-2 4 0,-3-1 0,-5 0-88,-4 2 0,-1-3 1,-5 5-1,-1 1-160,-1 2 1,-2 0-1,2 2 1,1 3-1218,1 3 0,6 3-299,-2 1 1895,7 0 0,3 0 0,5 0 0</inkml:trace>
  <inkml:trace contextRef="#ctx0" brushRef="#br0" timeOffset="1436">1237 208 8872,'-6'1'416,"2"3"1,1 3-289,0 3 0,1 7 0,-1 1 1,1 3 304,2 2 0,2-2 0,1-1 1,4-2 365,-1-2 1,4 3 0,-1-6 0,3-1-553,3-4 1,5-5 0,-3 1 0,2-4 3,0-4 0,0-4 0,2-7 1,-1-2-509,-1-1 0,-6-7 1,2 3-1,-4-2-129,-3 0 0,-3 3 0,-5 1 0,0 2 265,0-2 0,-5 3 1,-3 2-1,-1 4-9,-3 4 1,1-2-1,0 5-1030,0 2 761,-1 0 0,6 7 1,4 3-148,4 2 1,4 0 0,6-1 0,-1-2 435,0 2 1,0 1-1,1 1 1,-1-1 286,0-2 0,0 2 0,0-3 1,1 3 240,-1 1 0,4-3 0,1-2 0,2-1-192,2-3 1,1 0 0,3-2-1,0 0-137,3 0 0,0-5 0,-3-3 0,0-2-8,-3-1 1,-6 0 0,0 0-348,-3-1 0,-6 1 0,-3 1 376,-6 3 1,-8 2-1,-9 6 1,-3 3 581,-4 3 1,-3 4 0,3 4 0,-1 3 167,1-1 0,2 4 0,5-3 0,3 1-427,0-1 1,7-3 0,7 3 0,1-2-313,2-2 1,7-5 0,5-3 0,11-1-1153,9-3 0,5-2 0,7-3 1,1-5 1030,5-2 0,4-6 0,2-2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0:03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23 8259,'-5'-6'349,"4"-4"0,-5 8-205,2-1 83,3 1 0,-3 4 1,7 1-1,2 6-9,1 5 0,-2 3 0,3 6 0,2 0 243,1 4 1,-3 1 0,1 6 0,-1-1-439,-1-3 1,4 2 0,-3-2 0,-1 1-206,-2-1 1,1-2 0,-2-7 0,0-1-507,-2-1 1,-1-6-1,0 2-818,0-2 1,-1-7 1505,-3-2 0,-2-11 0,-5 0 0,-1-11 0,1 6 0</inkml:trace>
  <inkml:trace contextRef="#ctx0" brushRef="#br0" timeOffset="156">55 450 8160,'-4'-11'-190,"1"-1"1,-5 5 0,4-1-1,2 0 1103,1-2 1,1 2 0,1 1-605,3-2 1,6 0 0,6 0 0,0 2-411,0-2 0,4 3 0,-2-2 101,-1 0 0,4-2 0,-3-2 0</inkml:trace>
  <inkml:trace contextRef="#ctx0" brushRef="#br0" timeOffset="873">224 23 8076,'0'-6'-247,"0"2"395,0 8 0,3-1 1,1 7-1,-1 4 172,-2 2 0,0 3 0,2 3 0,0 1 95,0-1 0,-1 5 0,1-1 1,0-1-146,0-1 1,2 1 0,-1-2 0,-1-3-186,2-2 1,0 0-1,4-3 1,-1-1-222,0-1 0,-1-3 0,0-2-43,2 0 1,1-4-1,1 2-368,0-1 0,-3-1 274,-1-4 1,0-2-1,1-1 218,0-5 1,-4-2 0,2-1 27,-1 0 1,0-1-1,-3 1 241,2 0 1,3 0 0,-3-1 300,-1 1 0,2 4 0,-2-1-257,0-1 0,2 3 1,0 0-174,1 1 0,-2-4 136,3 2 1,0-3-211,0-1 1,-1 4 237,-2 4 0,-3 3-103,3 3 0,-4 4 0,-2 5 0,-2 2 110,1 1 0,2 0 1,1-4-1,0 0 51,0 0 1,0 1 0,1-2-586,3-3 1,2 3 0,6-4-449,-1 1 0,0-2 1,0-5 183,1 0 1,-1 0-1,0 0-1188,0 0 0,1-4 1730,-1 0 0,0-5 0,0 3 0</inkml:trace>
  <inkml:trace contextRef="#ctx0" brushRef="#br0" timeOffset="1181">684 326 8140,'0'-6'1862,"0"0"-1577,0 2 1,1 3 0,2-4 11,1 0 1,4 3-1,0-3-345,2 0 0,1 3 0,0-4 1,-1 0-265,-2-1 1,2 0 55,-3-4 0,-2 3 1,-2 2 221,-6 1 1,0 1-1,-7 4 1,-3 0-16,1 0 1,-5 1 0,1 3 0,0 2 594,0 1 1,1 5-1,3-2 1,1 1-73,0 3 1,3 0-1,2-3 1,1 0-595,3 0 1,2 1-1,4-1-344,3 0 1,7-3 0,2-2 0,1 0 0,2-1-543,-1 0 1,4 3 1005,1-5 0,-1 1 0,6-4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0:00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23 8423,'0'-7'681,"0"-1"1,-3 7 0,-1 1-450,1 6 0,2 8 0,1 4 0,1 2 38,3 3 1,-3 4 0,4-1 0,-1 4 37,0 2 0,3 1 0,-3-2 0,0-1-301,1 1 1,-4 0-1,4-1 1,-1-4-501,0-2 1,0-3 0,0-1 0,4-2-1260,2-2 0,1-1 1752,0-4 0,5 0 0,2 1 0</inkml:trace>
  <inkml:trace contextRef="#ctx0" brushRef="#br0" timeOffset="506">270 1 8400,'-7'1'334,"4"3"0,1 3 0,2 5 158,0 3 0,4 6 0,0 6 1,0 2-145,1 2 1,-3 2-1,4 0 1,-1 1-239,-2 0 1,2-2 0,0 0 0,0-4-96,0 0 0,4-3 1,-3-5-1,1-3-687,1-1 1,-4-1 0,2-3 0,-1-1-86,-3 0 757,5-5 0,-6 4 0,4-4 0</inkml:trace>
  <inkml:trace contextRef="#ctx0" brushRef="#br0" timeOffset="665">281 439 8412,'-11'-5'762,"-1"-2"1,6-3-1,4 0-852,4 2 0,4 2 0,6 3 1,1 0 11,6 0 1,-3 2 0,8 0 67,-3-3 0,7 3 1,-7-3 9,-1 3 0,2 1 0,-4 0 0</inkml:trace>
  <inkml:trace contextRef="#ctx0" brushRef="#br0" timeOffset="1058">584 360 8412,'-1'7'216,"-3"-4"185,3-1 0,-3-2 0,8 0-52,4 0 0,2 0 1,1 0-200,0 0 0,0 0 0,0 0 0,1 0 85,-1 0 0,0 0 0,0 0-151,1 0 1,-1-4-434,0 0 1,-1-5 248,-2 2 1,-3 1-1,-5-2-6,0 0 0,0 1 0,0 0-235,0-2 1,-2 4 0,0 0 0,-3 1 204,-1 1 0,-2-1 0,-3 4 311,0 0 1,-1 4 0,1 1-1,0 1 25,0 3 0,3 4 0,1 4 0,-1-1-51,2 0 1,-3 3 0,6-3 0,0 0-191,2 0 0,1 3 0,1-3-264,3 2 1,2-4 0,5-1 0,0-3-355,1-2 0,3-6 1,1 2-1,0-4 659,0-4 0,4-7 0,-2-6 0</inkml:trace>
  <inkml:trace contextRef="#ctx0" brushRef="#br0" timeOffset="1247">843 450 8412,'11'-3'666,"0"-1"1,-1 1 0,-2 7 253,-5 4 0,-1-2 0,-2 1 35,0 2 1,0-5-1,0-4-804,0-6 0,0-4 0,0-2 0,0 1-934,0 0 0,1-4 1,1 0-1,3 1-188,2 2 0,0 0 1,4 2-1,1 2 440,-1 0 0,0 5 0,2-4 1,0 2-1035,2 3 1565,5 1 0,-2 1 0,4 0 0</inkml:trace>
  <inkml:trace contextRef="#ctx0" brushRef="#br0" timeOffset="1918">1247 372 8322,'1'6'-37,"3"-2"1,-1-3 488,4-1 0,-3 0 0,2-1 98,-1-3 0,3 1-115,-5-4 1,1 3-20,-4-3 1,0-1-489,0-3 1,0 4 0,-1 0 0,-3 2-243,-3 3 1,0-3-1,0 1 1,-2 2 243,-1 0 0,3 2 1,-1 0-1,-1 0-101,-1 0 0,-1 0 0,0 0 0,0 2 140,0 1 1,-1 0 0,2 4 0,2 1 28,0-2 0,4 4 0,-2-3 1,1 3-13,3 2 1,0-1 0,2 0-2,0 0 0,5-1 1,3-1-1,2-3-26,1-1 1,0 3-1,1-3 1,-1 0-14,0 0 0,0 0 1,0-3-1,1 2 108,-1-1 0,0 2 0,-1 0 46,-2 1 1,-2-4 0,-4 3 247,2 0 0,0-2 0,-3 3-735,3-1 1,-2 0-1,6-2 387,1 0 0,6 1 0,2-4 0</inkml:trace>
  <inkml:trace contextRef="#ctx0" brushRef="#br0" timeOffset="2495">1438 68 8722,'0'12'269,"1"-1"0,3 1 1,2 3-1,2 4 0,-2 2 1,0 2-1,1-1 168,1 1 1,-1 3 0,0 0 0,1-1-123,-2-1 0,0-2 1,-3-1-1,0-1-647,0-1 1,2-5 0,-1 1 0,-2-3-770,-1 0 1,-1-1-142,0 0 920,0-5 0,0-2 1,-1-6-1,-1-3-12,-2-2 0,-4 0 0,5-4 0,0-1 356,2 1 0,0 4 0,-2-1 284,-1-1 0,-1 1 926,2 0 1,1 2-331,-1 2-876,1 3 0,7-4 1,3 5 1,2 0 0,1 0 0,0 0-225,1 0 1,-1 0 0,0 0-274,0 0 0,0 0 1,1-1-1,-1-2 28,0-1 0,0-1 0,1 3 67,-1-2 1,-4 0 374,1 4 0,-6 0 0,8-5 0,-3-1 0</inkml:trace>
  <inkml:trace contextRef="#ctx0" brushRef="#br0" timeOffset="2870">1820 360 8549,'-6'2'1219,"2"1"-1070,3 5 1,2-3-1,3 0 1,3-1 29,3-1 0,2 1 0,-1-4 0,0 0-136,0 0 1,4 0 0,0-1 0,-1-2-251,-2 0 1,0-6 0,-2 1 94,-3-2 0,-2 3 0,-5 0-240,0-2 0,-1 4 0,-4 1 1,-5 3 331,-4 1 0,-2 1 0,1 2 1,-2 2 188,-1 1 1,1 1-1,3 4 1,0 1 240,4-1 1,0 0-1,6 0 1,2 1-188,1-1 1,2 0 0,3 0 0,4-1-386,6-2 1,4 1-1,5-6 1,2 0-1067,2-2 0,7-1 1228,0 0 0,7-5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2:57.6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23 11427,'-2'-7'-615,"-1"4"0,1 0 380,-1-1 694,1 3-136,-3-4-258,4 5 495,-4 0-369,5 0 1,5 0-123,3 0 1,2 5 0,1 3 123,0 2 0,-1 1 1,-1 0-1,-2 0-17,2 1 0,2 4 0,3 1 0,1 2-2,-1 0 0,-2-1 1,1 5-98,2-1 1,-3 5 0,3-1 0,-4 0 0,-2 0 22,-1 0 1,-6 6 0,2-4-264,-3 1 1,-1 4 141,0-4 1,-1-1 0,-3-2-1,-3-2 1,-2-2 0,0 1 0,2-2 28,-2-2 0,-1-3 1,-1-5-1,1 0-297,2 1 1,-2-1-524,3 0 0,0-5-882,0-2 1812,4-3 1,-7-6 0,4-1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29:5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56 7996,'-6'-5'687,"2"-2"717,3-3 1,-3 2-1041,0 1 1,2 4 0,6 0-96,3 1 0,-1 1 0,3-1 0,2-2-113,3 1 1,1 2-1,-2 2 1,2 2 1,3 1 0,-2 4 0,1 0 1,-4 2-187,-1 1 0,1 2 1,-6 2-1,-1 2-81,-2 0 0,-3 3 1,-1-3-1,-1 0-97,-3 3 1,-1-4-1,-4-1 78,2-2 1,-1-2 0,-3-1 0,1-1-154,2-2 1,2-4 15,2 1 1,8-3 0,0-1 0,6 0 223,5 0 1,2 0 0,6 0-1,-1 1 325,1 3 1,-2 2-1,-1 5 1,-3 0 100,0 1 1,-4 0 0,-5 2 0,-4 2 6,-3 2 1,-2-3 0,-3 2-1,-5-1-59,-5-2 1,1-1 0,-6-2 0,-1-1-410,-1-3 1,-2 2 0,1-5 0,-1-2-383,1-1 0,3-2 0,2-1 0,1-3 45,2-2 0,6 0 0,5-5 413,1-3 0,2-3 0,0-4 0</inkml:trace>
  <inkml:trace contextRef="#ctx0" brushRef="#br0" timeOffset="180">618 371 8591,'0'11'351,"0"0"0,1 6 0,1 1 1,2 4-514,-1 0 0,-2-3 0,-2-1 0,-2 2-92,-1 2 0,-4-4 0,0 1 1,-1 0 523,2-2 1,-2 0 0,5-6-271,2 0 0,-4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8:34.5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292 169 20606,'0'-8'-1313,"0"1"0,0-2 0,2-1 1742,1-1 0,-2 3 0,4 1 0,-1-2 1281,0-1-906,0 4-204,-4 1-631,0 5 0,0 5 0,0 2 0,0 3 1,0 2 11,0-1 0,0 5 0,0 3-55,0 2 1,0 1 0,0 1-1,0-1 484,0 1 0,0 3 0,0 2 1,0-1-404,0 0 1,0 3 0,0-2 0,0-1-143,0 1 1,0-6 0,1-3-1,1 0-159,2-2 1,0 1 0,-3-6 0,2 1-1428,0-3 0,2-2-2987,-1 4 2768,2-6 1,4-2 2383,-2-8 1,-3-2 0,-5-6 0</inkml:trace>
  <inkml:trace contextRef="#ctx0" brushRef="#br0" timeOffset="367">0 337 21684,'0'-11'-843,"0"0"1,0 0 0,0-1 0,0 1 652,0 0 0,0-4 0,0 0 0,1 1 650,3 2 0,2-3 0,6 0 1,0 0 180,3-2 0,3 4 1,4-6-1,0 0 33,1 2 0,6-1 0,3 5 0,4-1-287,1 4 1,-3 0-1,1 5 1,3 0 5,3 0 0,-2 1 0,-2 4 1,-3 1-223,-4 3 0,-3 2 0,-5 7-149,-4 2 0,-3-3 0,-6 5 0,-3-2 270,-1 0 0,-6 5 1,-6-3-1,-6 2 1,-3-2 107,-3-1 1,-8 3 0,4-4 0,1-1-1252,2-2 0,0-2 0,5-1-5223,1-1 6135,7-6 0,-3 3 0,3-5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8:35.9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158 236 21630,'0'-11'-4578,"-2"4"5774,-1 4-487,1 1 0,-3 7 0,5 4 1,0 4-553,0 2 0,-3 5 0,-1 0 1,1 3-31,2 4 1,1 3 0,-1-3 0,-2 2-87,0 2 1,-1 0 0,4-1-1,0-2-96,0-1 0,0-5 0,1 2 0,2-5-709,0-3 1,1-1-1,-3-4-1735,3 1 1913,-3-1 1,8-6 0,-5-6-1239,-2-9 1784,0-7 0,-2-10 0,0-2 1</inkml:trace>
  <inkml:trace contextRef="#ctx0" brushRef="#br0" timeOffset="295">23 124 25225,'-8'-18'-4866,"1"3"1,4 3 4889,0 0 1,1 1 0,2 0-1,0 0 517,0-1 1,5 6 0,3 1 0,3 2 159,4-1 0,4 0 0,7 5 1,4 3-321,2 4 0,6 1 0,1 4 1,-1 2-242,1 4 0,-3-2 0,-6 2 0,-5 1-165,-5 1 0,-9 0 0,-7-1 0,-3-1 182,-1 1 1,-6 0-1,-5 0 1,-7-3 862,-3 0 1,-5-2 0,-2-4 0,1 0-619,0 0 0,4-3 0,6-2-1898,0-1-147,7-1 1547,0 1 1,14-14 0,-3 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8:44.09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337 461 21949,'0'-11'-3647,"-4"4"0,1-1 4141,0-1 1,-2-1-1,1-1 1,1 1-1,-1 1-1035,0 2-397,0 4 1515,4-2 1,0 10 0,-1 4-1,-1 5-243,-2 5 1,0 2 0,4 3 0,0 1 5,0 1 1,0 9 0,0-2 0,0 1-629,0-3 1,0 4 0,0-5 0,0-1 497,0 0 1,1-9 0,2 2-1,2-2-245,1-2 1,-2-2 0,2-5-1,0-1-1723,1-3 0,-4 0 614,5-4 0,-4-1 1260,3 1 1,-4-6 0,2-4 0</inkml:trace>
  <inkml:trace contextRef="#ctx0" brushRef="#br0" timeOffset="330">11 416 22589,'-5'-16'-2097,"4"4"1,-3-5 0,3 1-1,1-1 2366,0-1 1,5-3 0,4 4-1,3-2 739,3 0 1,1 5 0,-1-1-1,4 3-254,2 1 0,2 1 0,1 1 0,2 3-370,4 1 0,2 2 0,2 8 0,1 5-341,2 4 1,-5 6-1,0 0 1,-3 4-433,-4 2 0,-7 4 1,-4-4-1,-5-1-43,-5-1 0,-3-2 0,-2 1 0,-4-1 735,-7 1 1,-4-6 0,-5-2 0,2-2-496,4-2 1,3-4 0,0-1-1583,1-1 1542,5-1 1,1-9 0,5-1-1</inkml:trace>
  <inkml:trace contextRef="#ctx0" brushRef="#br0" timeOffset="837">730 46 23630,'2'-10'91,"1"2"0,0 4 0,3 8 0,0 4-1228,1 2 1,-1 1 0,2 0 0,0 0 756,1 1 0,1-1 0,1 0 1,0 2 38,0 2 0,2-4 0,-1 2 1,1-3-376,-3-1 1,-1 4 0,2-6 0,0 3-1898,0 1 2592,1-4 1,-1 3-1,0-4 1</inkml:trace>
  <inkml:trace contextRef="#ctx0" brushRef="#br0" timeOffset="1063">977 1 23734,'-7'0'-89,"-1"0"1,6 1 0,-2 3-764,3 3 0,0 4 0,-2 3 0,-2 2 1033,-1 2 0,-1 4 0,-5 5 0,2-3-214,3 0 1,-3-3 0,2-1 0,-2-2-101,-1-2 1,4 0 0,0-2 0,1 1-883,0-1 0,2-5 3201,-3-2-2055,-1-4 1,-8 2 0,-2-5-1</inkml:trace>
  <inkml:trace contextRef="#ctx0" brushRef="#br0" timeOffset="1212">719 237 25225,'8'3'-97,"-1"1"0,4 0 1,6-4-1,-1 0 640,0 0 1,3-1 0,-3-2 0,0-2-329,0-1 0,3 3 0,-4-2-693,-1 0 563,-2 4 1,-5-9-1,-2 4 1</inkml:trace>
  <inkml:trace contextRef="#ctx0" brushRef="#br0" timeOffset="1598">843 102 23782,'7'0'338,"1"0"229,0 0 1,-1 0-411,0 0 1,-3 0-349,3 0 1,-4 1 0,1 3-757,-3 3 0,-1 0 0,0 0 0,0 2 286,0 1 0,0-3 0,0 1 0,0 0-45,0 2 0,0-2 1,0-1-1791,0 2 906,0-4 1863,0 0 0,-1-5 0,-2 1 0,-1 3 1,2 4-1,1 2 0,2 1-793,3 0 0,-3 0 1,4 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8:57.4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203 282 17265,'1'-12'-3289,"3"1"3630,-3 5 1,8 2 0,-6 8 0,0 5-1,-2 4 1,-1 5-4,0-1 1,0 8 0,0-2 0,0 0-160,0 1 1,0 2 0,0 1 0,0-2-55,0-2 1,1 0 0,2-1-1,1-1-380,-2-2 1,1 1 0,-1-5-1,2-1-499,-2-2 1,1 0 0,-1-1-908,2 0 0,4-3 1713,-5-1 1,6-9 0,-3 0 0</inkml:trace>
  <inkml:trace contextRef="#ctx0" brushRef="#br0" timeOffset="300">12 282 17882,'-2'-22'-1106,"0"2"0,-2 3 0,2-1 667,0 1 0,2 2 657,0-4 0,2 4 0,0-2 1,3 1-1,1 1 0,3 0 291,1 0 0,6 0 0,2 3 0,1 1 50,-1 0 1,5 5 0,4 2-376,2 3 1,-2 1-1,6 1 1,2 4-1,-1 6-66,-3 7 0,0 3 0,-5 1 0,-2 3-324,-4 5 1,-5-2 0,-8 8-1,-3-1 272,-3-4 1,-7 3 0,-5-5-1,-5-1-259,-2-2 0,-6-3 1,4-3-1,2-3-244,0 0 0,3-6 1,4-5 531,0-1 0,5-1 0,1-4 1</inkml:trace>
  <inkml:trace contextRef="#ctx0" brushRef="#br0" timeOffset="616">506 652 23472,'0'12'-1721,"0"-5"1,0 1 1570,0 0 1,4 6-1,1 1 1,0-1 0,1-2 79,0-1 1,2 1 0,4-2 0,2-2 222,1 0 1,0-6 0,-3 2 0,2-3 245,1-1 0,0-5 0,-4-3 0,1-5-361,-1-2 1,-5-1-1,-2 2 1,-3-1-372,-1 2 1,-6 0 0,-5 2 0,-7 1-256,-3 2 1,-2 0-1,0 4 1,-2 1 737,-2 2 0,-9-4 1,1-1-1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00.1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259 225 10834,'-5'-6'-295,"4"-4"0,-4 4 0,1-2 1724,1 1-1379,-1 4 47,4-2 1,0 6 0,1 4 0,2 5 0,0 5 183,0 3 1,2 1-1,0 3-42,1 0 0,-4 5 0,3 0 0,-1 1 110,0-1 0,0 3 0,-4-4 0,0-1-314,0-1 0,1-2 0,1 0 0,2-2 193,-1-2 0,-2-4 1,-1 1-1796,0-2 0,1-6-2054,3 0 3615,-3-4 1,9 2 0,-4-5 0</inkml:trace>
  <inkml:trace contextRef="#ctx0" brushRef="#br0" timeOffset="313">68 360 8677,'-17'-16'0,"2"-3"-62,2-2 0,7 2 0,1 2 0,1 0 349,1 4 0,-1-5 0,5 1 0,2-2-36,0 0 1,5 2 0,-2-3 0,3 2-38,3 2 0,3-3 0,0 4 1,4 2-6,2 0 0,7 2 1,2 1-1,2 2 16,2 5 0,-1 1 0,1 2 0,-1 0-58,-3 0 1,2 7 0,-4 3-1,-4 5-94,-5 2 0,-5 2 1,-4 3-1,-3 1-30,-3-1 0,-4 4 0,-5 1 0,-5-1-373,-4 1 0,-6-3 0,2 2 0,-2-3-154,1-5 0,3-1 0,5-6 1,-1 0 485,1 0 0,0 1 1,0-1-1</inkml:trace>
  <inkml:trace contextRef="#ctx0" brushRef="#br0" timeOffset="663">495 719 19156,'5'-6'0,"1"1"-134,1 0 1,3-1 0,-4-5-1,1 1 303,1 2 0,-1-2 0,5 3 0,-2-3 0,-2 0 0,-1 1 0,-1 3 0,-1 0 1449,0-1-1218,-1 5 0,-4-2 0,0 8-241,0 3 0,0 3 0,0 2 0,0 0-199,0 3 0,0-3 0,0 5 0,0-2-757,0 0 1,5 0 0,2-3 0,3 2 539,1 1 0,5 0 0,2-4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02.2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101 158 8530,'0'-8'580,"0"1"1,0-1-229,0-3 1,0 6-1,1 5-57,3 6 1,-1 5 0,3 4 0,-1 4-5,-3 2 1,3 3 0,0 2 0,0 3-83,0 0 0,3 3 0,-4-3 0,-1-1-147,2-1 1,-3 0 0,3-1 0,-2-2-379,1-4 0,1 0 0,-2-5 1,0-1-863,0-2 1,2-1-327,-1 1 1504,-1-6 0,-3-1 0,0-5 0</inkml:trace>
  <inkml:trace contextRef="#ctx0" brushRef="#br1" timeOffset="245">0 135 12262,'0'-21'-830,"0"1"1128,0 1 1,5 5-1,4 1 45,5 4 0,-1-1 0,5 2 0,1 0 159,2 0 0,-1 3 1,7 5-1,1 0 58,2 0 1,1 1 0,0 4 0,-4 5-376,-3 4 1,0 6 0,-10-1 0,-3 3-183,-2 5 0,-7-2 0,-1 5 0,-6-1-458,-6 0 0,-4 2 0,0-4 0,-2-2-113,-1-2 0,-2 0 0,5-2 0,2-1-2873,0-1 3390,7-6 0,-4 4 1,4-6-1</inkml:trace>
  <inkml:trace contextRef="#ctx0" brushRef="#br0" timeOffset="781">348 697 8272,'10'-1'310,"-1"-2"0,-1-2-14,0-1 0,2 2 1,3-3 532,2-2-686,-8 4 1,8-4 0,-7 4 316,2-1 1,-3 3 122,1 0 1,-6 8 0,2 5-133,-3 3 1,-1 2 0,-1-2 0,-2 2-712,0 4 0,-1-3 0,4 0 1,0-1-346,0 0 1,0 0 0,0-4 0,1 0 604,3 1 0,2-1 0,5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03.94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136 292 8529,'0'-11'0,"0"0"784,0 0 1,4 0 0,-1 2-228,0 5 1,-2 10 0,-1 13 0,0 2-203,0 2 1,0 3 0,0 1 0,0 1 60,0-1 1,0 3 0,0-4 0,0-1-327,0-1 0,0-1 1,0-2-1,0-1-416,0-1 1,1-6 0,2 2-1,1-2-1770,-2-2 1,3-4-888,-1 1 2983,0-6 0,0-2 0,3-6 0</inkml:trace>
  <inkml:trace contextRef="#ctx0" brushRef="#br1" timeOffset="297">35 203 9275,'-12'-23'251,"5"6"1,1 2-1,1 2 1,2 2-1,2 0-152,1-1 0,0 1 1,0 0-1,1 1 330,3 3 1,-2-3 0,5 2 0,-1-1-173,0 2 1,2-2 0,4 4-1,3 0-63,4 0 1,2 1 0,3 6 0,1 1 105,1 5 1,1 3 0,-2 4 0,2 4 5,-2 2 1,-4 1-1,-5 2 1,-5 1-166,-1 1 1,-5 4 0,-3-2 0,-7-1-255,-7 1 0,-3-2 0,0-4 0,-2 0-492,-1-4 0,-2-1 1,5-6-1,2 0-368,0 0 0,6-4 975,-1-4 1,1 4 0,-4-1-1</inkml:trace>
  <inkml:trace contextRef="#ctx0" brushRef="#br1" timeOffset="772">462 719 11829,'-5'-5'774,"-2"5"1,0 8 0,-1 4-1,1 5 1,-1-1-167,1 0 1,4 4 0,-2-2 0,2 0-490,-1 1 0,1-5 0,7 1 0,2-3-66,1-1 1,6-1-1,-1-2 1,1-4 57,4-3 1,0-2 0,4-3 0,-1-4-135,-1-2 1,-5-6-1,1-1 1,-4-1 29,-4 3 1,-2-2 0,-5-1 0,0 1-43,0 2 1,-8-1 0,-5 1-1,-3 2-272,-4 4 0,-1 1 1,-2 3-1,2 0-208,2 0 1,-1 1 0,5 5 503,2 3 1,0 2 0,2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7:50.5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34 8197,'0'-11'158,"0"0"39,0 5-788,0 1 373,5 5 1,0 1 0,3 3 203,-5 3 0,2-1 0,-1 2 0,-1 1 28,-2 1 0,3 1 1,-1 0-1,1 0 107,1 0 0,-2 1 1,3 0-1,0 2-53,0 1 1,-2 4-1,4-3 1,0 1-39,2 3 1,-2 2 0,-1 0 0,2-1-8,1-2 1,1 6 0,0-3 0,1 2-67,-1 0 1,0 2 0,2 1 0,0 1 29,2-1 1,0 3-1,-2-2 1,1 1 20,1 2 0,1-3 1,-2 2-1,2 2 19,1 0 0,-3 2 1,2-1-1,-1 1 16,0 0 0,5 3 0,-2 2 0,0 0-31,1-1 0,-1 4 1,2-4-1,-2 1-14,2 0 1,1 2 0,2-2-5,-1 1 1,-2-3 0,0 3 0,2 0-1,-2 0 3,1 2 1,0 1-1,1-1 1,1-2-3,-1-1 1,1 2 0,1-2-1,1-1 29,1 1 0,1 6 1,-2-2-1,1-1 1,-1 2 0,3-4 0,-1 1 0,1 0-13,-1-1 0,1 0 0,-3-3 0,1 3-14,-1 0 1,2 4-1,-1-3 1,1 3-19,0 1 0,-3 0 0,3 0 1,0-2-39,-1-2 0,1 4 1,-2-1-1,1 4 31,-1-1 0,3-1 1,-2-1-1,0 0 13,2 0 1,-5-3-1,5 2 1,-3 1 36,-3-2 1,7 1-1,-6-1 1,0 2-5,1 0 0,2 6 1,0-7-1,-1-1 1,-1 0 3,-1-1 1,3 2 0,0 0-22,-1-3 1,0 4-1,0-2 1,1 4 9,-1-4 1,0 2 0,0-5 0,1 1 2,-1 1 0,0-1 0,0 2 0,1 0-8,-1-2 1,0 0 0,1 4-9,4 0 0,-1-4 0,0 1 0,0-1 1,-2 0 13,1 0 0,3 0 0,-1 3 0,1-1 9,-1-2 1,2 0 0,-2 4-1,3-1 8,0-3 0,1 1 0,0-4 0,1-1-36,2 2 0,-1-4 0,4 2 0,-1-2-4,-3-1 0,0 3 0,1 2 0,0 0 7,-1-1 0,3 0 0,-2-4 0,1-1 20,1 1 0,1 0 1,3-1-1,-2 0 19,-3-3 1,2 2 0,1-3-1,3 1 25,1 0 1,0-4 0,0 3-1,1-2-29,2-2 1,0-1 0,3-2 0,-1 1 24,-3-1 0,3 1 1,-1-2-1,0-1-20,1-1 1,-3-2 0,4 3 0,0-2 27,1-2 1,-1 3 0,2-4-1,-1-2-24,-2 0 0,3-1 0,1 2 1,2 1-1,0-1 0,5-3 1,-7-2-1,0-2-49,1 2 0,3-3 0,4 0 0,-1-1-16,0-2 0,0-1 1,-2 1-1,1 1 54,-2-2 1,4-1 0,-1-1 0,0 0 1,0 0 1,3-3-1,-3-2 1,0-2 129,0-1 1,4-2 0,0-2 0,2 1-126,1 0 1,4-4 0,-7-1-1,0 0-14,1-1 1,4-3 0,1 2-1,-2-4-21,-4 0 0,2-1 0,-1 0 0,4-2 41,0-1 1,-1-4 0,-2 2-1,0-1 3,-4-2 0,7-1 1,-3-2-1,2-1 26,0-2 0,-2 2 1,1-4-1,-1 2-22,0-1 0,7-8 0,0 1 0,-3-1-25,0 0 1,5-7 0,-1-2 0,-1 0-9,1 0 0,5-3 0,-3 2 0,-37 25 0,0-1 5,-2-1 1,1 0-1,4-2 1,0-1 0,-1 0-1,0-1 1,0 1 0,1 0 24,-1 0 0,1 0 0,2-4 0,0 0 0,0 0 0,0 0 0,0-1 0,1-1-28,0 1 0,0-1 0,3-3 1,1 0-1,-4 0 0,0 0 0,1 0 1,1-1 61,-1 0 0,1 0 1,3-3-1,0 1 0,-5 5 1,-1 2-1,0-1 1,0 1-28,0 0 0,0 0 1,1-3-1,-1-1 0,1 1 1,-1 1-1,-1 0 1,0 1-1,-2 0 0,-1 1-88,-2 2 0,0 1 0,2 2 0,0 0 0,-2-1 0,-2 0-103,-1 1 1,1 0 0,2-1 0,0 0 0,29-30 0,-5 5-72,-3 7 1,-9 2 0,-3 5 0,-7 5-536,-7 4 1,-5 9 0,-8 4-1,-4 3-6,-6 5 0,-4 1 749,-7 6 0,0 1 0,0 3 0,0 0 0,0-1 0,0-5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7:54.9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11 21713,'0'-6'-1478,"0"1"1,0 6 0,0 3 934,0 4 0,0 2 0,0 1 0,0 0-289,0 0 0,4 4 0,0 0 453,-2-1 0,4-2 0,1 0 0</inkml:trace>
  <inkml:trace contextRef="#ctx0" brushRef="#br0" timeOffset="355">34 427 20255,'6'5'-2714,"-1"1"0,-5 6 1,0-1 2562,0 0 1,0-4 0,0 1 0,0 1-326,0 1 1,0-3 0,0 1 443,0 0 0,0-3 0,0 0 0</inkml:trace>
  <inkml:trace contextRef="#ctx0" brushRef="#br0" timeOffset="689">34 843 20906,'0'11'-1787,"0"0"0,0-3 1,0-1 1209,0 2 0,0-3 0,0 2 186,0 0 1,0 2 0,0 2 0,-1-2 721,-3-3 0,-2 3 0,-6-4 0</inkml:trace>
  <inkml:trace contextRef="#ctx0" brushRef="#br0" timeOffset="968">34 1214 22607,'6'5'-6920,"-1"-3"5867,-5 5 1,0-3 0,0 4 740,0 0 1,0-1 0,0 0-141,0 2 0,0-3 413,0 2 1,0-1 0,0 4 0</inkml:trace>
  <inkml:trace contextRef="#ctx0" brushRef="#br0" timeOffset="1216">34 1461 19963,'0'6'-3854,"5"4"1,-4-8 3453,3 6 1,2-6-1,0 3 1</inkml:trace>
  <inkml:trace contextRef="#ctx0" brushRef="#br0" timeOffset="1500">45 1697 21196,'6'0'-183,"-1"0"1,-5 1-1403,0 3 1,0-2 726,0 6 1,0-5 174,0 5 0,2-4 0,0 3 543,2 2 1,-5 1 0,-6 1 0</inkml:trace>
  <inkml:trace contextRef="#ctx0" brushRef="#br0" timeOffset="1718">68 1899 25611,'0'7'-2220,"0"1"0,0-4 0,0 3 1009,0 2 0,0-3 621,0 2 1,4-6 0,3 3 0</inkml:trace>
  <inkml:trace contextRef="#ctx0" brushRef="#br0" timeOffset="1900">45 2101 24597,'5'11'-4293,"-4"-3"0,3-1 3812,-3 2 1,-1-3-1,0 2 612,0 1 0,0-3 0,0 1-353,0 2 1,0-3 207,0 2 0,0-6 0,0 3 0</inkml:trace>
  <inkml:trace contextRef="#ctx0" brushRef="#br0" timeOffset="2089">56 2292 25044,'7'8'-1967,"-4"-1"1,-1-3 0,-1 2 0,1 0 0,2 1 1327,-2 1 0,0 2 1,-2 1 103,0 1 1,3-5 0,1 1 101,-1 0 1,-2-1 0,-1 0 495,0 2-192,0-4 1,5 5 0,1-4 0</inkml:trace>
  <inkml:trace contextRef="#ctx0" brushRef="#br0" timeOffset="2202">124 2494 21316,'-7'12'-130,"-3"-1"0,4 0 0</inkml:trace>
  <inkml:trace contextRef="#ctx0" brushRef="#br0" timeOffset="3031">124 2921 11631,'0'-11'-29,"0"0"1,0 3 0,0 1 662,0-2 1,-2 4-304,-1 1 1,-4 3-1,-3 2-72,3 3 1,1 6 0,3 6 0,-1 0-39,2 1 0,1 3 0,1-2 0,0 2-29,0-1 0,1 2 1,1-3-1,3 1-225,2-1 0,-1-4 0,3 1 1,-3-3-348,-1 0 1,2-5 0,-2-1-1314,2-1 0,0-1 1747,4-4 1,1 0 0,-1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2:58.4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34 20231,'-1'7'-3673,"-3"-4"4816,3-1-895,-4-2 0,6 0 0,2-2 0,2 0 0,1-2 111,3 2 0,5-1 1,1 1-1,0-2-216,1 1 1,1-2 0,6 2 0,-1 0-144,1 2 0,-2-3 1,-1 0-1,-3 2-980,0 1 1,-6 1 0,-5 1 732,-1 3 1,-1-3-1,-4 4 1</inkml:trace>
  <inkml:trace contextRef="#ctx0" brushRef="#br0" timeOffset="139">56 102 16620,'-11'12'618,"0"2"-19,0-10 1,9 0 0,7-4-543,8 0 1,1-2 0,6 0 0,2-3-219,3-1 0,6 2 1,-1-4-1,3 1 654,0 1-500,6 1 1,-9 0 0,2-2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08.9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124 23 21666,'0'-8'-5393,"0"1"4138,0 4 719,0-2 224,-5 5 880,4 0 1,-5 0-271,2 0 0,1 4-81,-4 0 1,1 5 0,-3-3-115,2 0 1,4 4 104,-1-3 0,-1 0 0,2 0-63,0 2 1,2-3 0,1 2-156,0 0 1,0-1 0,1-1 0,2 0-251,0 0 0,1-2-166,-4 4 0,0-5 1,1 4-249,3-2 1,-1-2 667,4-3 1,-3 0-1,3 0-61,2 0 1,-3 0-1,2 0 253,0 0 0,2-3 298,2-1 1,-1-5-68,0 2 0,-5 0 0,-1 0-33,0-2 1,-3 3 0,1-2 31,-1 0 0,-2-2-276,0-2 0,-4 5 0,-1 1-536,-1 1 0,-2 1 269,-3 4 0,0 0 0,-1 0 101,1 0 1,0 0-1,1 1-81,2 3 1,-2-3-1,4 4 38,0 0 0,-4 0 0,4 4 55,0-2 0,1-3 515,5 4 1,-4-1-175,0 4 1,2-3 0,4-1-400,2 2 1,5-3 0,-2 1 0,2-1-132,-2 0 1,3-2-1,-2 2-43,2-1 1,0 0 0,-2-2-66,0 0 1,-1 0 563,5-7 0,-2-2 1,-2-5-81,0-1 0,-6 1 0,2 0 0,-3 0-148,-1-1 1,-3 1 0,-2 0 0,-2 1 8,-1 2 0,-2-2 0,-2 4 0,1 0 289,0 2 0,0 3 0,-1 1-269,1 0 1,0 0 0,0 1-1,0 3 3,-1 3 0,2 0 0,2 0 0,1 2-316,2 1 1,2 1-1,3 0 1,0 1-143,0-1 1,5 5-1,1 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13.675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 45 26550,'0'-6'-5023,"0"0"5469,0 2 1,1 3 0,3-3 0,3 3 0,3 1 0,1 0 0,2 0-426,2 0 0,-2 1 0,6 2 0,0 0-56,-2 0 0,6-1 0,-2 1 0,4 1 82,0-2 0,2-1 1,1-1-1,1 0 68,2 0-1,-2 0 1,-1 0 0,0 0 22,-3 0 1,2-3 0,-1-2 0,-1 0-46,-1 0 1,-3-3 0,-1 3 0,-2 0 435,-2 0 0,-5 1 0,-3 4-1962,0 0 505,-3 0 0,0 2 716,-5 1 1,-5 4-1,-1 4 1</inkml:trace>
  <inkml:trace contextRef="#ctx0" brushRef="#br0" timeOffset="1757">652 146 22644,'0'-6'-6005,"-1"1"5447,-3 5 1,3-1 568,-3-3 1,2 3 791,-2-3-1195,3 3-128,-4 1 793,5 0 1,1 0 0,1 1-841,2 3 1,0-2 280,-4 6 0,0-4 238,0 3 0,0-3 13,0 3 1,0 1-202,0 3 0,0 0 0,0 1 168,0-1 0,0-4 1,1 0-248,3-2 0,-3 3-635,3 0 1,1 2 580,-1 1 0,-1 0 1,-3 1 488,0-1 0,0-4 0,0 1-174,0 0 1,0-1 0,0 0-14,0 2 1,0-3-1,2 2-160,1 0 0,-1 2-13,1 2 1,0-1 119,1 0 1,-3-3 105,3-1 1,-3-3 0,-1 3 308,0 2 1,0-3-274,0 2 0,0-4 1,0 3-27,0 2 0,0-3-24,0 1 0,1 1 0,2 3 24,0 0 0,1 1 1,-4-1 55,0 0 1,1-3 0,2-1-43,1 2 0,-1-3 0,-3 2 213,0 0 1,0 2-234,0 2 1,2-2 0,0-2-162,2 0 0,0-1 61,-4 5 0,1-5 1,1 0-6,2 2 1,0-3 181,-4 2 1,0-1 0,0 5-42,0-1 1,0-4 0,0 1 65,0 1 0,0-3 0,0 1-115,0 2 1,0-3-1,1 1-140,3-2 0,-3 3 178,3 0 0,-3 2 40,-1 1 0,0 0 119,0 1 0,0-1-113,0 0 0,-1-1 1,-2-1 67,0-2 1,-1-3 0,4 3-151,0 2 1,0-3 8,0 2 1,0-1-1,0 5 104,0-1 0,0-4 0,-1 0 0,-2-1 210,-1 0 0,1-2 1,3 3-283,0 2 0,0-3 1,0 2 36,0 1 0,-4-3 0,0 1 108,2 2 0,0 1-376,2 1 1,-3 0 321,-1 1 0,0-1 0,4 0-112,0 0 0,0 1 0,0-1 31,0 0 1,-1-3 0,-2-1 0,0 2-113,0 1 0,2-3 0,1 1 0,0 1 185,0 0 0,-4-1 1,0-1-42,2 2 0,-1 1 1,1 1-1,-2 1-60,2-1 0,0-4 0,2 1 1,0 1 36,0 1 1,-1 1 0,-1 0 107,-2 0 1,0-3 0,4-1-39,0 2 1,0-3-1,0 2 1,0 1-8,0 0 1,0-1 0,1-1-200,3 2 0,-1 1-78,4 1 0,-4 1 0,2-2-198,0-3 0,-4 3 93,3-2 0,1-2-482,-2 1 638,1-4 0,-4 7 0,0-4 0</inkml:trace>
  <inkml:trace contextRef="#ctx0" brushRef="#br0" timeOffset="2456">529 1427 26578,'0'-11'-5892,"0"4"4295,0-1 1291,0 6 369,0-3 130,0 5 0,0 1-397,0 3 0,3 7 0,2 6-281,2 1 0,-4-2 0,4-5 0,-1 0-52,0 1 1,0-1 0,3 1 0,-2 1 523,2-2 0,1 3 0,3-8 0,0 2 189,2-1 0,0-4 0,-3 0 0,-1-1 51,0-2 0,0-2 0,1 0 1,-1-3 56,0-1 0,-3-2 0,-1-3 1,1 0 747,-2-1 0,2 1 1,-3 0-1,0 0 497,0-1 1,0 5-1,-2-1-1773,1 0 0,1 3-1423,-2 1 2154,-1 3 1,3 1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19.1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 67 18433,'-6'-5'-4145,"1"3"4558,5-6 628,0 6-1157,-5-3 0,3 5 1,-6 1 365,-1 3 1,4-2 0,2 6-246,1 1 0,-1 1 0,-1 1-195,1 0 0,7 0 0,4-1 28,2-2 0,1-3 1,0-4-1,0 2 302,1 0 1,-1 1-1,0-4 1,0 0 79,1 0 1,-1-4-1,0-1 1,0-1 147,1-3 0,-5 3 0,-1-1-37,-1-2 0,3-1 0,-5-1-565,0-1 0,-3 2 1,-4 2 370,-3 0 0,0 6 0,0-2 185,-2 3 0,-1 1 0,-1 0-82,0 0 0,0 0 1,-1 0-120,1 0 1,4 3-1,0 2-95,2 2 0,-2-4 1,3 5-284,2 1 0,0-3 0,2 1-40,0 2 1,0-3-1,2 1 1,0-1 118,2 0 0,5-2 1,-2 2-1,3 0 234,1 1 1,1-5 0,-1 2-122,0-3 0,0-1 1,1 0-1,-1 0 119,0 0 1,-1-5 0,-1-1 0,-3-2-204,-1 1 1,-1-1 0,-4-3 0,0 0-118,0 0 0,0-1 1,-2 1-1,-1 0 210,-5 0 0,-6 3 1,-1 2-1,1 0 260,-3 0 1,5 3 0,-3-1 0,2 3 9,2 1 0,0 0 0,0 1 1,1 3 908,2 3 0,-1 0 0,6 0 0,0 2-842,2 1 1,1 1 0,0 0-423,0 1-73,0-6 0,4 4 0,1-4-174,1 0 0,1-1 1,5-5 243,-1 0 1,0 0 0,0 0 20,1 0 1,-1-1 0,0-1 0,0-2 276,1 1 0,-5-2-60,0 2-74,-4-1 0,-3-1 0,-6-1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22.052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23 45 17242,'-5'-6'-3473,"4"0"2711,-3 2 1,-1 1 560,2-4 0,-1 3 63,4-3 228,0 4 1,1-2 318,3 5 0,2 0 1,5 0-259,1 0 0,-1 0 0,0 0-198,0 0 0,1 0 1,-1 0-1,0 0 264,0 0 0,1 0 0,0 0 0,2 0 47,1 0 0,0 0 0,-4 0 0,0 0-46,0 0 1,2 0 0,1 0 0,1 0 137,-2 0 0,-4 0 0,-1 0 0,0 0-318,2 0 0,1 4 1,1 0-1,-1-2 63,0-1 0,0-1 1,1 0-1,-1 0-59,0 0 0,4 0 0,0 2-116,-1 1 1,-2-1-1,0 1 1,-1-1 47,0-2 1,0 0 0,0 0-309,1 0 0,-1 0 348,0 0 0,-3 0-86,-1 0 1,-3 0-80,3 0 1,-3 0-21,4 0 0,-1 0 9,4 0 1,-3 0 206,-1 0 1,-4 0 0,2 0 0</inkml:trace>
  <inkml:trace contextRef="#ctx0" brushRef="#br0" timeOffset="1173">675 124 20759,'0'-8'-3189,"0"1"1884,0-2 413,-5 4 1,4-1 551,-3 2 529,3 3-247,1-4 0,0 6 84,0 3 0,0-2 0,-1 6-265,-3 0 0,3-1 0,-3 0 0,3 2 189,1 1 0,0 1 1,0 0 27,0 1 1,0-1 0,0 0 0,0 0 139,0 1 1,0-1-1,0 0 1,0 0-57,0 1 0,0 3 0,1-1 1,1 0-56,2-1 1,0-2 0,-4 1 0,0 2 23,0 1 0,1 0 0,2-4 0,0 1-88,0-1 1,-2 0-1,0 0 1,2 1-185,1-1 1,-1 0 0,-3 0 213,0 0 0,4 1-253,0-1 1,-1 0-171,-3 0 0,0 1 425,0-1 1,0 0-1,0 0 180,0 1 1,0-5 0,0 1 162,0 0 0,0 2 1,0 2-416,0-1 1,0-4 0,0 1 31,0 0 0,0-1-2,0 0 0,0 1 196,0 3 1,0 0-70,0 0 0,0 1-67,0-1 0,0 0 5,0 0 1,0 1 1,0-1 0,0 0 0,0 0-92,0 1 1,0-5 0,0 0 36,0 2 0,0 1 1,0 1-89,0 1 0,0-5 0,0 1 254,0 0 1,0-1 0,0 0-113,0 2 1,-1-3-1,-1 2 1,-2 0 21,1 2 1,2-2 64,1-1 0,0-3 1,0 4-87,0 0 0,0-1 0,0 0-79,0 2 1,0 1-1,0 1 9,0 0 1,0-3 0,0-1 8,0 2 1,0 1 55,0 1 1,-1 0 0,-1 1 46,-2-1 1,0-4-123,4 1 1,0-1 0,0 5 41,0-1 1,0-4 0,0 1 20,0 1 0,1 1-80,3 1 1,-3 0 226,3 0 1,-2-5-1,1-1 747,1 0-2077,-1-3 905,-3 3 377,0-5 1,-5 5-1,-1 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26.1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147 247 23371,'0'-11'-668,"0"4"0,-1 0 1,-2 1-1,-1 0-459,2-3 0,1 3 0,-1 0-18,-1 1 107,1-4-747,-3 8 1563,5-4 1,-3 6 1186,-1 3 1,0-2-844,4 6 0,1-1-296,3 4 1,-1-4 0,4-2 0,2-2 769,1 1 0,1 0 0,0-4 0,0 0 223,1 0 0,-1 0 0,0 0-88,0 0 1,-3 0 0,-1-1-146,2-3 0,-4 1 0,-1-4 0,-3-2-713,-1-1 1,0 3 0,0-1 0,-1 1-239,-3 0 1,2-1-1,-6 3 1,-1 0 940,-1 0 0,-1 1 0,0 4 0,0 0 525,-1 0 0,1 0 0,0 0-1193,0 0 1,0 4 0,1 1 19,2 1 0,2 0 0,3 3-187,0-2 1,-1 1-1,4 3-292,0 0 0,1-1 1,2-1-1,2-3 431,1-1 0,1 3 1,5-4-1,-1-1 289,0 2 0,0-3 1,2 1-1,0-2-28,2-1 1,0-1 0,-3-1 0,-1-2 71,0 2 0,-3-5 1,-2 0-477,-1-3 0,-1-1 0,-4-1-338,0 1 0,-5 1 0,-3 1 1,-2 3 732,-1 1 1,-4 0 0,0 3 0,1-2 1875,2 1 0,-3 2 1,0 2-744,1 3 0,3-1 0,3 4-1179,5 2 0,1 1 0,2 1-145,0 0 0,5 1 0,3-1-832,2 0 1,1-1 0,0-1 0,0-3-705,1-1 0,-1-1 2172,0-4 0,0 0-379,1 0 1,-6-2 0,-2-1-342,-3-5 1,-1 2-679,0-1 0,-1 4 510,-3-1 1,1 3 0,-4 1 1783,-2 0-981,4 0 1,-5 5 0,4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45.159"/>
    </inkml:context>
    <inkml:brush xml:id="br0">
      <inkml:brushProperty name="width" value="0.05714" units="cm"/>
      <inkml:brushProperty name="height" value="0.05714" units="cm"/>
      <inkml:brushProperty name="color" value="#E71225"/>
    </inkml:brush>
    <inkml:brush xml:id="br1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34 46 10240,'-4'-11'0,"1"-1"820,0 1 1,1 5-1072,-2 2 0,1 3 476,-4 1 0,4 1 692,0 3 0,1-2-864,2 6 1,4-4-1,0 3-13,-2 2 1,3 1 0,-1 2 0,0 1-20,1-2 0,-4 6 0,3-5 1,-3 0 39,-1 1 0,4-2 1,0 0-1,-2 0 6,-1 1 1,1-2 0,0-2 0,3 0 25,1 1 1,-3-3 0,2 1 0,0 1-270,2-2 1,0 0 0,0-3-174,2 0 1,1 1 606,1-4 1,-1-1 0,-1-2 0,-3-2 180,-1-1 1,4-1 0,-3-4 0,1 1-95,1 2 0,-1-2 0,3 3 1,-1-2-220,-1 1 0,-1 0 1,4 3-242,1-2 0,-5 5 0,-1-3-129,-1 0 0,4 4 309,-1-3 1,-2 3 145,1 1 0,-4-5 0,2-2 0</inkml:trace>
  <inkml:trace contextRef="#ctx0" brushRef="#br0" timeOffset="2811">349 405 12136,'-7'-1'-712,"4"-3"371,1 3 177,2-4 95,0 5 1,2 0 0,1 0 121,5 0 0,-2 0 0,3 1 0,2 2-3,3 1 1,2 1 0,-1-3 0,4 3 62,2 1 1,2-2-1,-1 2 1,0 0-42,1 1 1,4-4 0,3 4 0,2-2-59,-2-3 1,1 3 0,-4-1 0,2 0 11,2 1 0,-2-4 0,0 4 0,-2 0-24,-2 2 1,0-2 0,0 0-1,1-1 2,-1 0 1,-1 3 0,-2-3 0,1-1 11,-1-2 0,-4 3 0,-2-1 0,-1 0 12,0-2 1,-4-1 0,-3 0 318,0 0 1,-1 0-246,0 0 0,-3 0 93,3 0 1,-4-1 100,1-3 1,-2 3-921,2-3 0,-2 3 690,6 1 1,-1-5-1,5-1 1</inkml:trace>
  <inkml:trace contextRef="#ctx0" brushRef="#br0" timeOffset="3282">1270 540 12118,'0'-7'0,"0"-1"1,0 7 0,0 2-139,0 9 1,0 3 0,0 4 0,0 1 132,0-1 0,4 5 1,1 5-1,0-1-24,0 1 0,3 1 0,0 3 0,1-1 22,-2 1 1,3 5 0,-2 2 0,2-3 116,1-4 1,0 5 0,-1-2 0,-1 0-100,-2-3 0,1 0 0,3-3-53,0 0 1,-3 1 0,-1 2 0,2-2 0,0 0-12,-2-1 0,3-3 1,-4 1-1,2-2-94,-1-1 1,-3-2 0,2-2-1,-1-3 16,-2 0 0,-1-3 0,1 2 0,1-3-375,-2-1 0,-1 0 0,-1 1 0,0-1 525,0 0 0,0 0 0,0 1 0</inkml:trace>
  <inkml:trace contextRef="#ctx0" brushRef="#br1" timeOffset="3721">1315 1529 8502,'-1'-8'576,"-3"1"-442,3 4 1,-4 0-1,5 6 141,0 5 0,1 3 0,1 3 0,3 2-121,2 1 0,0-2 0,3 4 0,0 0 183,1-2 0,-2 5 1,6-5-1,-2 2 362,-2-1-513,0-4 1,4 2 0,0-4 34,-1-1 1,-3-4 0,-2 0 0,-2-2-44,2-3 0,1-2 0,1-4-333,0-3 1,1-3 0,-1-1 0,0-1-285,0 1 1,4 0-1,0 0 1,-1 0 1437,-1-1 1,-1 2 0,2 2 0,1 1 1134,-2 2-2134,5 2 0,-6-7 0,5-3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50.324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11 1 9028,'-6'0'-195,"1"0"192,5 0 0,5 0 1,3 0-1,2 0-22,1 0 1,0 0 0,2 1-1,0 1-24,2 2 1,4 0-1,-3-4 1,2 0 32,2 0 1,0 4-1,0-1 1,-2 0 263,2-2 0,-3 3 1,-1 0-1,-1-2-217,0-1 1,4-1 0,-4 0 0,-1 0-117,3 0 1,-4 0 0,5 0 0,-1 0 56,1 0 1,-4-3 0,2-1 0,-1 1 22,0 2 1,0-3 0,-4 1 183,0 0 1,-3 2 473,-1 1 0,-3 0-1351,3 0 627,-4 0 92,7 0 257,-4 0-1385,0 0 1512,-1 0 254,-5 0 1,0 1-578,0 3 0,0 2 1,0 5-1,0 1-5,0-1 0,4 4 0,0 1 1,-2 0 1,0 0 0,1 3 1,1-3-1,0 1-126,1-1 1,-3 0-1,5-2-147,-2 1 0,2 0 1,-2-4-1,0 0 150,0 1 1,-1-1 0,-3-1-1,2-2-117,0 0 0,1 1 1,-4 4-1,0 2-611,0-1 772,0-6 0,0 2 0,0-4 0</inkml:trace>
  <inkml:trace contextRef="#ctx0" brushRef="#br0" timeOffset="365">551 326 10658,'3'8'-150,"2"-2"1,0 0-1,2 1 1,-1 1-1,1 2 1,1 2 65,-1-1 0,0 0 1,1 0-1,-1 1 7,-2-1 1,3-4 70,0 1 0,-2-6 76,2 2 1,-1-8 0,4-3-1,-1-3 3,-2-1 0,2-1 0,-3 1 3,3 0 1,1 1-55,1 2 1,-5 0 0,1 4 0,0 1 0,2 2 55,2 1 0,-6-5 0,-1-1 1</inkml:trace>
  <inkml:trace contextRef="#ctx0" brushRef="#br0" timeOffset="1604">787 225 13045,'-8'0'-21,"1"0"14,4 0 4,-2 0 1,5 0 1,0 0 0,5 0 1,-2 4-521,4 0 271,-4 5-127,7-8 312,-9 4-114,4-5 1,-6 0 212,-3 0 1,3 1 0,-4 2 113,0 0 0,2 1-67,-4-4 179,4 0 0,-3 0-14,2 0-58,3 0 0,-5 0-122,2 0 112,3 0 1,-8-1-358,5-3-533,0 3 460,4-4 219,0 5 0,2 0 0,1 1-35,5 3 1,2 1 0,2 4 0,2-3 29,1-1 0,4 0 1,-3-3-1,0 2 13,1-2 0,3 0 0,-3-2 453,0 0 0,5 0 1,-5 0-1,2 0 1,-2 0-349,0 0 1,-1 0 0,-2 1 30,1 3 1,0-3 0,-4 3 0,0-3 0,0 0 55,0 3-137,1-3 0,-5 4 173,1-5 1,-1 1 0,4 2-165,1 1 1,-1-1-236,0-3 0,-3 0-652,-1 0 784,1 0 0,-2-1-1204,-2-3 2208,-3 3 443,-1-4 234,0 5-1442,0 0 0,0 5-402,0 3 0,0 2 1,1 1-1,2 0-21,0 0 0,1 4 0,-4 0 0,1-1-100,3-1 0,-3 2 1,3 0 365,-3-2 1,3 0-1,0-2 1,-2 0-60,0 0 1,-2-3 0,1-2-1,1 0-226,2 1 1,0-4-1,-3 4-10,3-2-482,-3-2 886,4 2 1,-10-8 0,-1 1 0</inkml:trace>
  <inkml:trace contextRef="#ctx0" brushRef="#br0" timeOffset="1860">1236 551 12174,'-11'-5'-779,"0"0"504,-1-2-6,6 2 250,1 5 0,6 1-85,3 3 1,2 2 82,6 5 0,-2-3 0,-2-2 0,0-1 49,1-3 1,-3 0-1,1-2 1,1-2 14,-2-1 0,4 0 1,-1-4-1,3-2 57,3-1 1,0 0-1,-4 1 1,1 3 79,-1 1 0,-1-4-83,-3 2 0,3-3 1,-3-1-1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58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 8532,'-12'0'0,"1"0"0,0 0 0,1 1 0,1 1 0,3 3 0,0 0 0,1 1 0,0 1 0,0-4 0,2 5 0,-1 1 0,2 1 0,2 1 0,2 0 0,3-1 0,2-2 0,0 0 0,4-4 0,1-1 0,-1 2 0,1-2 0,2 0 0,1-2 0,0-1 0,-4-1 0,1-2 0,-1 0 0,-1-1 0,-2 0 0,-1-1 0,-2-1 0,-3-3 0,-1 3 0,-1-2 0,0 0 0,0 1 0,-1 0 0,-3-2 0,-2 0 0,-5 1 0,0 0 0,0 6 0,-1-2 0,1 3 0,0 1 0,0 0 0,-1 0 0,5 5 0,-1 2 0,6 3 0,-2 1 0,4 1 0,4-1 0,2-5 0,5-2 0,1-3 0,-1-1 0,4 0 0,0-1 0,-1-2 0,-2 0 0,-1-6 0,0 1 0,-4-2 0,-4-1 0,-3 1 0,-3 3 0,-5 3 0,-2 3 0,-5-3 0,-1 0 0,0 2 0,0 1 0,1 1 0,0 3 0,0 2 0,1 1 0,3-2 0,2 4 0,1 0 0,5 1 0,-4 0 0,2-2 0,3 1 0,6 3 0,2-5 0,5-1 0,0-1 0,1 0 0,-1 3 0,1-2 0,3 2 0,-2 0 0,3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59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56 8520,'-5'-6'0,"-3"2"0,3 3 0,-5 1 0,9 1 0,-4 2 0,0 0 0,4 2 0,-3-1 0,3 4 0,1-2 0,0 1 0,5 0 0,2 0 0,-1-2 0,2-5 0,-1-1 0,5-3 0,-6-2 0,-2-5 0,-3-1 0,-1 1 0,0 4 0,-1-1 0,-3-1 0,1 4 0,-4 2 0,3 1 0,-3 2 0,0 2 0,0 1 0,2 4 0,5 4 0,0-4 0,0 1 0,1-2 0,3 2 0,2-3 0,5-5 0,1 0 0,-5 0 0,1 0 0,-2-5 0,1-3 0,-3-2 0,-3 3 0,-1-1 0,0-1 0,-1 3 0,-3 0 0,-3 1 0,-3-2 0,-1 3 0,-1 1 0,1 2 0,0 1 0,0 0 0,0 0 0,4 0 0,4 4 0,5 1 0,2 1 0,5-3 0,2 6 0,6-2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8:55.53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101 113 8530,'-1'-7'0,"-3"4"0,-3 1 0,2 4 0,0 0 0,1 3 0,0 1 0,-1-3 0,3 2 0,-2 0 0,1 1 0,3 5 0,0-5 0,1 3 0,3-5 0,3-2 0,3 0 0,-3-2 16,1 0 1,-4 0 0,2-2 58,-1-1 1,-1-4-76,-4-4 0,0 0 0,0 0 0,0 0 0,0-1 0,-2 2 0,-1 3 0,0-2 0,-3 4 0,1-1 0,0 3 0,1 0 0,3 1 0,-9 2 0,7 4 0,-3 1 0,1 1 0,3 3 0,1-3 0,1 2 0,0-1 0,0 5 0,1-5 0,3-1 0,3-1 0,-1-1 0,2-4 0,0 0 0,-1 0 0,0 0 0,-1-1 0,3-2 0,-1-1 0,-6-4 0,2 0 0,-3-2 0,-1-1 0,-1 1 0,-3 3 0,2-3 0,-6 2 0,-1-2 0,3 0 0,-1 3 0,-1 2 0,2 0 0,-4 3 0,2-3 0,-1 0 0,1 4 0,1-3 0,-2 3 0,3 5 0,-1 1 0,2 1 0,3 3 0,-3 1 0,1 1 0,2 0 0,0 1 0,2-1 0,0 0 0,0 0 0,0-3 0,0-1 0,5-4 0,2-1 0,-1-4 0,4-3 0,-4-4 0,0 2 0,1-1 0,-4-3 0,-1 5 0,-2 1 0,-7 5 0,-4 0 0</inkml:trace>
  <inkml:trace contextRef="#ctx0" brushRef="#br1" timeOffset="1592">68 34 12167,'-5'-6'179,"2"4"0,-3 7 0,1 2 0,1 1 0,1 2-297,-1 2 0,0-1 0,4 0-55,0 0 0,0-3 1,1-1 9,3 2 0,-1-4 0,3 0 1,0-1 45,0-1 0,-2 1 0,3-4 92,2 0 1,-4-1-1,0-3 6,0-3 1,-4-3 0,3-1-67,-3-1 0,-1 5 1,0-1-88,0 0 1,0 1-1,-1 1-144,-3 1 274,-2 1 0,-1 4 1,-1 0 107,-1 0 1,3 2-1,0 1-8,1 5 0,1 2 1,3 1-86,-3 0 1,3 1 0,-3-1-8,3 0 1,5-4 0,0 1 0,-1-1-16,2 0 1,-2 1-1,4-4 53,2-1 1,-3-2-1,2-1 63,0 0 0,2 0-14,2 0 1,-6-5-52,-2-3 1,-3-2-1,-1-1-40,0 0 1,0 3-1,-1 2 1,-2 0-20,-1 0 0,-1 3 1,3-2-1,-2 0 0,-5 4 119,2-3 0,2 8 1,0 4-1,1 2-42,0 1 0,-3 0 1,3 0-1,1 0-25,-2 1 0,3-1 1,-1 0-1,1 0-21,2 1 0,2-5 1,0 1-1,3-1-17,1-1 1,2 1 0,3-5 0,0 2 56,0-2 0,1 0 1,-1-2-1,0 0 56,0 0 1,-3-5 0,-1-2 0,1 0-10,-2-1 0,-1 1 0,-5-6 0,0 0-97,0-2 1,0 0-1,0 2 1,-1-1-12,-3-1 1,-2 1-1,-5 4 1,-1 1-17,1 1 0,0 6 85,0-2 0,1 4 0,1 4 1,3 3 9,1 3 1,1 5 0,4 1 0,0 2-58,0 2 0,0 0-23,0-1 1,5 2 0,1-4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00.2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46 45 18717,'-11'0'632,"3"-3"-1136,1-1 1,4-5-188,-1 2 1,2 0 5,-2 0-135,3 4 1064,-4-2 0,10 5 0,4 0 0,3 2-81,3 1 1,6 0-1,0 3 1,4 0-200,0 1 0,5-5 1,3 2-1,3-2-20,0 2 1,3-3 0,-2 3 0,0-4 226,-2-4 0,-2 3 0,0-4 0,-2 1 181,-1 1 1,-5-5 0,0 4 0,-4 2-51,-2 1 1,-4 1 0,2 0 0,-1 0-110,-2 0 1,-1 0-1,-2 0 1,0 0-633,0 0 0,1 1 1,-1 1 170,0 2 0,0 0 0,0-4 199,1 0 1,-1 0-1,0 0 29,0 0 1,-3-1 490,-1-3 371,-4 3-567,2-9 0,-6 8-620,-3-1 0,3 3 377,-3 3 1,3 0 0,1 4-113,0 2 1,0 1 0,1 1-1,1 0-309,2 1 1,4 3 0,-3 0-1,1-2-256,3 0 0,-3-2 0,0 0 0,-1 1 373,-2-1 1,-2 5-1,-1 2 1</inkml:trace>
  <inkml:trace contextRef="#ctx0" brushRef="#br0" timeOffset="716">91 180 16904,'-10'-5'-762,"2"-2"0,3 0 0,5 0 0,0-2 945,0-1 0,1 3 441,3-1-319,-3 6 0,9-3-346,-2 5 1,2 5 0,1 2 0,0 3-35,1 1 1,-1 1 0,0-1 0,0 0 13,1 0 0,0 1 0,2-1 1,1 0-108,-2 0 1,0-3 0,-2-1 0,0 2 117,1 1 1,-2-3 0,-2 1-152,0 1 1,-2 1-1,2 1-57,-5 0 0,-1 0 1,-2 1 187,0-1 1,-2-4-1,-1 1 1,-4 1 119,1 1 0,-4 5 0,3 1 0,-2 0 1,0 0 157,2-2 1,-1 3-1,-2 1-70,3-1 1,-3 3 0,2-3-1,0-1-23,0 0 1,-2 0 0,4-2 0,-2 1 2,1-1 0,1-2 1,-3-1-1,3 1-33,1-1 0,-3-4 0,4 1 1,2 1-8,1 1 1,-3 1 0,-1-1 30,-1-3 0,3 3-198,-1-2 1,-1 2 65,2 1 1,0-4-13,7 1 0,-2-6 1,6 2 156,1-3 1,2 1 0,4 0 0,4 2-1,2-2-4,1 0 1,6-2 0,2 0 0,2-2-8,2-1 0,0 1 1,-1-3-1,1 2-283,0-1 0,-1 0 0,0 4 0,-3 0-736,-4 0 0,1 0 0,0 1 919,-2 3 0,-7-3 1,-1 4-1</inkml:trace>
  <inkml:trace contextRef="#ctx0" brushRef="#br0" timeOffset="893">798 742 12705,'7'11'-791,"-4"0"0,-1 1 1,-2-1-1,0 1-249,0 3 987,0-2 0,0 3 1,0-5-1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9:02.585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0 1 13317,'0'5'469,"0"-5"-46,5 0 0,-2-5 1,4 5-348,2 0 1,-3 3 0,2 1 0,0-1-472,2-2 1,2-1-1,-1 0 1,0 0 75,0 0 0,4 0 1,0 0-1,-1 0-20,-1 0 1,-2-1-1,0-2 1,0-1 167,0 2 0,-3 1 0,-1 1 175,2 0 1,-3 0 0,1 1 276,-2 3 1,-2-2 0,-1 4-383,1-1 1,-1 4 441,1-1 255,-1 2-99,-2 1 1,0-4-282,0 1 0,-4-5-337,0 5 1,0-1-375,4 5 0,0-5 0,0 1-105,0 0 0,4-1 602,0 0 1,5-4-1,-3 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9:56.064"/>
    </inkml:context>
    <inkml:brush xml:id="br0">
      <inkml:brushProperty name="width" value="0.04286" units="cm"/>
      <inkml:brushProperty name="height" value="0.04286" units="cm"/>
      <inkml:brushProperty name="color" value="#849398"/>
    </inkml:brush>
    <inkml:brush xml:id="br1">
      <inkml:brushProperty name="width" value="0.05714" units="cm"/>
      <inkml:brushProperty name="height" value="0.05714" units="cm"/>
      <inkml:brushProperty name="color" value="#849398"/>
    </inkml:brush>
  </inkml:definitions>
  <inkml:trace contextRef="#ctx0" brushRef="#br0">551 1456 8118,'-11'0'0,"0"0"0,1-1-344,2-3 1,-2 3 0,3-3-1,-2 2 1,1-1 350,0 0 0,1-1-27,-5 4 0,1 0 0,0 0-11,0 0 1,3 0-1,1 1 22,-2 3 1,-1-2 0,-1 5 36,-1-2 1,5 2 0,-1-3 0,1 0-9,1 1 0,-3-3 0,4 6 0,-1-1-3,-3-1 1,3 4 0,-2-2 0,0 2-21,-2 1 0,2 0 0,1 0 0,-2 1 10,-1-1 0,2-1 1,1 0-10,-2 1 0,-1 2 1,0 5-1,1-3-3,2-2 1,3-2 0,-3 1-1,-1 2-3,2 1 0,-3 4 0,4-3 0,-1 2 0,-3 2 0,1 0 0,-1 0 0,1-3 2,0-1 0,1 4 1,0-1-1,-1 1 27,2-1 1,0 1-1,3-4 1,-2 0-6,-1 0 1,4 4 0,-3-2 0,1 0-2,0 1 0,-1-1 0,3 2 0,-2-3-8,1-1 0,1 4 1,-1-1-1,0 2-3,0 2 1,2-2 0,1-1-1,0-1-15,0 1 0,0 1 1,0 1-1,0 1 7,0-1 1,0-3-1,0 0 1,0 1-1,0 1 1,1 1 0,2 0-1,0-2 12,0-2 0,-2 1 0,-1 4 0,0-1-2,0 0 0,0 1 0,0-1 1,1 1-6,3-1 1,-3 5-1,3-1 1,-3-1-2,-1-2 0,0 4 1,0-1-1,0-1 9,0-1 1,0 2 0,0 0 0,0-1 31,0-1 1,0 2 0,0 0 0,0 0-19,0 2 0,0-3 0,0 3 0,0 1 6,0 0 0,-3-3 0,-1 3 0,1-2-18,2-2 0,1 3 1,0-1-1,0 1-18,0-1 1,0 3 0,0-4-1,0 0-1,0 2 1,0-3 0,0 4-1,0-2 3,0-2 0,0 4 0,0-1 0,0 2 25,0 0 0,1 0 0,2 3 1,1-2 18,-2-1 1,-1-1-1,-1 2 1,0-2-44,0-2 0,4 3 0,0-4 0,-2 0 2,0 2 1,1-3-1,1 4 1,0-1-10,1 1 0,-4-4 1,4 2-1,-1 0-7,0-1 1,3 4 0,-3-3 0,0 1 13,1-1 1,-4 1 0,3-3 0,-2 2 5,2 2 0,-2-4 0,5 2 0,-2-1 0,-3 1 1,3 3 0,0-3 0,0 1-7,0-1 1,4-1-1,-3-2 1,1 1 2,1 1 1,-4 0 0,3-3 0,1-1-3,-2 1 1,4-1-1,-4 1 1,2-1-2,-1 1 0,-1-1 0,3 1 0,-3-1 45,-1 1 1,4-1-1,-3 0 1,2 1 61,-1-1 1,-3 1 0,2-1 0,1 1-40,-1-1 0,-2 1 0,2-1 0,0 1-63,0-1 1,0 1 0,3-1 0,-1 1-76,0-1 1,2 1 0,0-1-1,-1 0 46,-1 1 0,-2-1 0,3 1 0,-2-1 2,2 1 1,-3-2 0,2-1 0,0-1 22,2 1 1,-2 1 0,-1 1-1,2 1-6,1-1 1,1 1-1,0-2 1,1-1 3,-1-1 0,-4-1 1,1 4-1,1-2 7,1-2 0,1 1 0,0 4 0,0-2-1,1-2 1,-1 4-1,1-2 1,1 1-2,-2-1 1,7 6 0,-7-4 0,1 1-4,1-1 0,-2 0 1,0-1-1,0-1 0,1-2 0,-1 2 0,1-2 0,2 2 6,1 2 0,0-1 0,-2 1 1,0-1 18,2 1 1,1-1-1,-2 1 1,1-1 14,-1 1 0,2-1 0,0 1 0,1-1-2,-1 0 0,0 1 1,-1-1-1,3 1 17,-1-1 1,3 1-1,-4-2 1,0-1-57,1-1 1,1-1-1,-1 4 1,-1-2-23,0-2 1,3 1 0,-3 4-1,0-1-3,0 1 0,1-1 0,-4 0 0,2 1 30,-1-1 1,2 0-1,1-2 1,-1-2 14,0 2 1,3 1 0,-3 2-1,0-2 41,0-2 0,3 2 0,-3-2 0,2 1-41,2-1 1,-3 2 0,2-4 0,0 2-13,-2 0 0,5-4 1,-4 2-1,2 1-14,-1-1 1,2-2-1,-3 3 1,0-1 18,1 1 1,-1-3 0,2 2 0,-2-1 9,2-2 1,1 2 0,2-1 0,-1 0-12,1 1 1,-1-3-1,1 2 1,-1-3-2,1 0 1,3-1-1,0 1 1,0 2-12,2 1 1,-4-4-1,2-3 1,-3 0 38,0 2 0,3 2 1,0-1-1,1 0 31,0 0 0,1-1 1,3-1-1,-3-1 16,0 0 0,3-1 0,-1 0 0,1 1-79,-1-2 1,3 3 0,-3-4 0,1-1-13,-1 1 0,1 3 0,-3-3 0,0 1-11,3 3 1,-1-3-1,2 2 1,0-1-8,-1-1 1,0 3 0,3-4 0,-1 0 18,-3 0 1,5 3-1,-4-3 1,-1 1-8,-2 3 1,2-3 0,-1 1 0,1 1 17,1-2 0,4 4 0,-5-2 1,1 0 1,-1 0 0,3 2 1,-3-4-1,2 1-12,2 1 1,0-2 0,-1 3-1,0-3-1,-3-1 1,6 4 0,-2-3 0,1 2-4,0-1 1,2-3 0,0 2-1,0 0-28,-2 1 1,2-4 0,1 4 0,-2-1 17,-1 0 0,2 0 0,1 3 0,-1-3 2,2-1 0,-1 3 0,5-3 1,-2 0 1,1 0 0,-2 2 1,0-3-1,0 0 4,0 1 0,0-4 0,3 4 0,-2-1 27,1-1 0,2 1 1,1-4-1,0 0 17,0 0 0,0 0 0,0 0 0,-2 0-23,-1 0 1,5 0 0,-1 0-1,2 0 16,-2 0 1,5-4-1,-6-1 1,1-1-62,0-2 1,-2 1 0,-2 0-1,0-2-9,0-1 0,1-1 1,-1 0-1,-1-2 40,2-2 1,-1 3 0,-1-5-1,-3 2 15,-3 0 1,2-3 0,1 1 0,-2 0 36,-1-3 0,-2-1 0,1-2 1,-1 2-22,-3 2 1,2-6-1,-3 4 1,1-1 1,0-2 0,-5 4 0,1-6 1,-2 2-8,-2 2 0,-3-5 0,-1 0 0,1 0 18,-1-1 1,-2-2-1,-4 3 1,1-2-13,-2-2 1,3 2 0,-7-1 0,3-1-2,2-2 0,-5 1 0,1 1 0,-1 1-31,-1-1 0,3-2 1,-4-1-1,0 1 11,0-1 1,2-3 0,-2-1 0,0 2-66,0 1 1,0-3-1,-2 0 1,1-1 6,-2 0 1,-1 2 0,1 3 0,0-1 11,2-2 1,0 2 0,-4-4 0,0 2 3,0-1 0,-2 0 0,0 1 0,-2 0 63,2 1 0,-5 1 1,1 1-1,-1 0 77,-1 1 0,4-5 0,-3 1 0,-1-1-24,2 0 0,-4 3 0,4-4 0,-1 1-31,-1 1 1,2 0 0,-3 3-26,2 0 0,0-3 0,-1-1 1,0 2-1,1 0 24,0-2 0,-3 3 0,3-3 1,-3 0 4,-1 1 1,-4-1 0,0 5-1,1-1 27,1 0 1,1 1-1,-2-1 1,-1 0-35,2 0 0,0-3 1,1 0-1,-2 0-17,-1 2 0,0-2 1,2 0-1,0 0-35,-2 2 1,-2-2 0,4-2-1,-2 1 1,0-1-20,-1 3 0,2-3 0,-4 0 133,2-1 1,0 4 0,2-3-1,-2 2-2,-2-1 1,5-3 0,-4 4-1,3 1 1,-3-1-136,0 0 1,-2 1 0,-2-4-55,2 1 0,-2-2 0,2 2 1,-2 1-31,-2-1 1,1 1 0,0 5 0,-1-1 132,1 0 1,-2 1 0,-1-1 0,-1 0-17,1 0 0,-3 1 0,1-1 0,-2 0 45,-2 1 1,2 0 0,-1 2 0,-1 1-3,-1-1 0,-2 2 1,0 0-1,0 1-21,1-1 0,-3 0 1,-1-2-33,1 1 1,4 4 0,-6-3 0,3 0 0,2 1 27,-1-3 0,0 2 1,-1-1-1,0 0 31,2 1 0,-7 2 0,6 3 0,-1-1-23,0-1 0,1-2 0,-1 3 0,0-1-30,2 1 1,-7 2 0,6-1 0,-1-1 4,0-1 0,1-4 0,1 3 0,-1 1-22,0-1 0,1 3 0,-1-2 0,0 2 44,0 2 1,1-5 0,-1 1 0,2 1 6,2 2 1,-3 0 0,3 1 0,-2-1 11,-2 1 0,0-2 0,1-1 0,-1-1-40,0 1 1,2 1 0,1 2-1,1-2-21,-2-2 1,1 2 0,0-2 0,2 2 24,2 2 0,-4-1 0,2 1 0,-1-1-26,0 1 1,0-1 0,-4 1 0,1 0 5,-1 4 1,0-3 0,2 3 0,1-1 36,1 1 0,0-1 0,-4-4 1,1 2 2,4 2 1,-5-2-1,1 3 1,-3-2-14,0 1 0,1-2 1,0 3 7,-2 1 0,2-3 0,-3 3 0,2 1 0,0-1 26,-2-1 1,-3 3 0,1-2 0,-1-1-71,-1 1 0,-8 2 0,5-3 0,-3 2-76,-2 2 1,-1-2 0,-5 1-1,0 2 72,0 0 0,-6 2 0,-2 0 0,-4-1 74,1 1 1,-11 0 0,6 0 0,-4-1-2,-5 1 1,2 0-1,-3 0 1,2 1 81,1 2 1,-5-1-1,-2 4 1,-1 0-176,1 0 1,-5 2 0,3 3 0,1 0-322,-2 0 0,6 5 0,0 3 0,3 6 365,2 5 0,-6 7 0,-1 3 0</inkml:trace>
  <inkml:trace contextRef="#ctx0" brushRef="#br1" timeOffset="846">2180 1344 16583,'-9'7'0,"0"0"-322,1-2 1,5-2 0,-5-3-258,-1 0 0,3 0 1,-1 0 732,-2 0 66,4 0 0,-4-1-238,5-3 0,1 2-92,3-6 0,0 1 0,1-4 1,4-1 158,6 1 0,3-6 0,8-6 0,6-5-98,3-5 1,13-11 0,6-4-1,7-7 10,7-5 0,11-6 0,-36 30 1,0 1-1,0 0 0,0 1 10,33-31 0,-32 30 0,1 0 0,-2 1 0,0 1 0,1-1 0,-1 0 31,36-31 1,-2 5 0,-12 8 0,-1 3 47,-4 3 0,-7 6 0,-2 3 1,-4 3 46,-6 4 0,-7 3 0,-4 5 0,-3 4-82,-5 3 0,-1 3 0,-7 4-1290,-3 0 1149,-2 6 0,-5 7 1,0 7-1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21.4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158 124 20617,'-7'-8'-238,"2"2"1,2 0 378,-1 0 1,0 4-1,4 2 1,0 8 281,0 6 0,0 3 1,0 6-1,0 0 169,0 3 1,0-1 0,0 4 0,0 0-357,0 0 1,0-4-1,0 1 1,0-3-638,0 0 0,0-4 1,0-2-1,0-1 127,0-2 0,0-1 0,1-3-2783,3-3 795,-3 3 2350,4-9 1,-5-1 0,0-6 0</inkml:trace>
  <inkml:trace contextRef="#ctx0" brushRef="#br0" timeOffset="207">12 169 24469,'0'-23'-1204,"-4"5"0,0 0 0,2 2 0,0 1 1747,2-1 1,5 3 0,3-2-1,3 3 935,4 0 1,3 6 0,5 2 0,2 3-1166,1 1 1,1 1-1,-5 3 1,1 4-697,-1 2 1,-1 6-1,-3 3 1,-6 2-655,-3 1 0,-6 5 1,-1-1 725,-4-1 0,-5-2 1,-4 0-1,0-1-448,0 1 1,1-4 0,1-2 0,3-1 0,-1-2 1018,1-1 1,-1 3-1,-5 1 1</inkml:trace>
  <inkml:trace contextRef="#ctx0" brushRef="#br0" timeOffset="951">349 438 17561,'0'-11'1131,"0"4"-982,0-1 0,1 6 0,3-2 0,3 3 256,3 1 0,-2 0-388,-1 0 0,-3 3-457,3 1 1,-3 4-1,2-3 233,-1 1 0,0-4 0,-2 3-418,1 0 14,-1-3 484,-3 8 0,0-8-57,0 6-165,0-6 0,0 4-157,0-2 1032,0-3 1,0 6-169,0-4 1,-1 0 362,-3 4 1,2-4 230,-6 1 1,5-2-74,-5 2 1,4-3-404,-3 3 0,3-3-18,-3-1-765,4 0 102,-2 5 282,5-4 0,1 6-229,3-4 0,-1-1 0,4 1 0,2-1 119,1-2 0,1 1 0,0 1 0,1 2 2,-1-2 0,0 5 0,0 0 0,0 2-146,1-2 0,-5 7 1,-1-3-1,-1 2 241,-2-1 1,-2 0 0,-1-1-1,0 0 255,0 0 1,-1 1 0,-3-1 0,-3-1 276,-3-3 1,-2 2 0,0-5 0,-3-2-209,-4-1 1,2-1 0,-2-1 0,0-2-520,2-5 0,-3-1 0,5-1 0,1 0-1091,2-2 1,2-2 0,1 3 0,3 0-1604,1-1 0,1 5 2844,4-1 0,0-4 0,0-6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19.9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113 100 13945,'-6'-5'258,"0"4"0,3-1 0,0 4 1,0 7-1,1 5 0,-1 4 0,-1 4 302,2 0 1,1 4-1,1 2 1,0-1-367,0 1 1,3 2-1,2-3 1,0 1-187,0-1 1,3-2 0,-3-5-1,0-3-611,0 0 0,2-2 0,-2-4-3295,1 0 453,2 0 3394,3-4 1,-5-7 0,-1-7 0</inkml:trace>
  <inkml:trace contextRef="#ctx0" brushRef="#br0" timeOffset="226">23 213 9744,'-3'-16'0,"-2"-2"471,-2 1 0,5-3-102,-2 5 0,3-2 1,2 4-1,2-4 1,2 1 209,1 0 0,1 1 0,5 5 1,0 1-56,3 2 1,3 4 0,4 0-1,0 3-545,1 3 1,-1 5-1,0 7 1,-2 2-325,-2 1 1,-5 7-1,-1-3 1,-4 2 45,-3 0 0,-3-2 0,-5 1 1,-5-1 31,-2 0 1,-1 0 0,0-4-1,1-1-744,2-1 0,3-4 1061,5 3 1,-5-2 0,-1-2 0</inkml:trace>
  <inkml:trace contextRef="#ctx0" brushRef="#br0" timeOffset="570">327 460 22599,'0'-8'-4184,"1"2"5014,3 1 0,-2-2 218,6 3 1,-1 1-1050,4 7 1,-4-1 0,-4 4 0,-1 3 224,-2 4 1,-5 2 0,-3 4 0,-1-2 20,2-2 0,-3 3 0,2-3 1,0 0-98,0 0 1,-1-5-1,6-3-665,0 1 0,3-1 0,4 0 284,3-4 1,8-3 0,5-1 0,4 0-370,2 0 1,6 0-1,-4-1 1,2-2 491,0-1 1,0 1 0,4 3-1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18.72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157 179 16819,'-6'-7'-3676,"2"-1"3866,3-1 0,-3 3-61,1-1 1,-1 5 0,4 2 0,0 7 238,0 3 0,0 6 0,0 3 1,0 2 148,0 1 1,0 2 0,0 2-1,0 3-262,0 0 0,0 2 0,0-4 0,0 1-173,0-1 0,0 0 0,0-5 1,1-1-889,3-2 0,-2 1 1,5-5-856,-2-1 0,0-7 18,-2-3 1,-1-4 1718,1-4 1,-1-7 0,-2-7-1</inkml:trace>
  <inkml:trace contextRef="#ctx0" brushRef="#br0" timeOffset="226">11 190 16819,'-6'-18'-744,"2"-1"0,3 4 1,1-2-1,0-1 700,0 1 0,6 3 1,4-1 782,4 2 0,6 2 0,-1 1 0,2 1 4,2 2 0,3 4 0,1 0 0,1 3-565,-1 3 1,2 5 0,-5 7 0,-4 2-368,-3 1 1,-6 7 0,-5-3 0,-1 2-78,-2 0 1,-7-2 0,-3 1-1,-3-2-289,-1-2 0,-1-2 1,1-3-458,0 1 0,3 0 0,2-4 1097,1 0 0,-4 0 1,3 1-1</inkml:trace>
  <inkml:trace contextRef="#ctx0" brushRef="#br0" timeOffset="512">292 606 12966,'-3'-7'-18,"-1"-1"0,0 1-164,4-5 1,5 1-1,3 0 221,2 0 0,1-1 0,0 2 0,0 2 314,0 0 0,-3 5 1,-1-4 80,2 2 1,-3 3-292,2 6 1,-6 2 0,2 5 0,-3 0 9,-1 0 0,0 4 0,0 2-731,0 0 0,4-2 0,0 4 0,0 0-2024,1-2 2560,1 4 0,5-3 0,0 4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17.2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270 68 23962,'-6'-5'-2057,"2"-2"0,2 2 0,-1 2 3235,-1 6 0,-3-1 0,3 7 1,2 2-1094,0 3 1,2 6 0,0-2 0,0 4 0,0 0 63,0 1 1,0 3 0,-1 1 0,-1 1-8,-2-1 1,0 3 0,4-4-1,0-1-396,0-1 0,0-3 0,0-1 1,0-2-418,0-2 1,0 3 0,0-4-971,0-2 1,0-4-371,0-1 1984,0-6 0,5-7 0,1-7 0</inkml:trace>
  <inkml:trace contextRef="#ctx0" brushRef="#br0" timeOffset="271">34 214 20304,'-11'-11'-1583,"1"-4"1,2 0 0,5 0 0,1 0 2048,2 0 0,2 0 0,1 3 0,5-1 240,2 2 1,2-7 0,3 7 0,3 0 341,-1 2 0,6 0 1,-2 4-708,4-1 1,2 4-1,-2-2 1,0 3-251,-3 1 0,0 5 0,-4 1 0,-1 3 0,-2-1-117,-3 1 1,-4 7 0,-2-4-1,-1 0-360,-2 1 0,-3 2 1,-4 1-1,-5 0 353,-5 0 1,2 3-1,-4-4 1,1-1-468,0-2 0,0-1 0,5 1 0,1-1-1303,2 0 1608,4 0 0,-7 1 0,4-1 0</inkml:trace>
  <inkml:trace contextRef="#ctx0" brushRef="#br0" timeOffset="631">382 506 22960,'-7'1'95,"1"3"0,1 4 0,1 2 0,0 1 0,0 0-193,2 0 0,1 4 1,2 2-1,3-1-288,3 0 0,3-1 0,1-4 0,1-1 476,-1-2 0,4 0 0,1-4 0,0-1 261,1-2 0,1-6 0,-3-3 0,-1-3-253,-2-4 0,-2 2 0,-2-6 1,-4 0-199,-3 2 1,-2-3 0,-3 3-1,-4 1-563,-2 0 1,-7 1-1,-4 4 1,-4 1-240,0 2 0,2 0 0,3 4 0,2 1 1102,-2 2 0,-2 6 0,0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23.11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11 22123,'-6'-1'5986,"2"-3"-11299,-2 3 2781,5-4 1,2 5 2633,10 0 1,6 5-1,5 1 1</inkml:trace>
  <inkml:trace contextRef="#ctx0" brushRef="#br0" timeOffset="182">209 68 21569,'-1'6'-2584,"-3"-3"5490,3-1-1707,-4-2 0,5 1-2310,0 3 1,1-3-1,3 4 437,4 0 0,-2-4 0,1 4 659,2 0 0,6-4 0,3 4 1</inkml:trace>
  <inkml:trace contextRef="#ctx0" brushRef="#br0" timeOffset="333">367 146 21569,'0'11'-3486,"0"1"3153,0-6 0,0 0 0,1-3 160,3 0 1,-2 1 0,6-4 0,0 0 452,2 0 0,3 0 0,1-1 0,2-2 86,1 0 1,2-11-1,4 1 1</inkml:trace>
  <inkml:trace contextRef="#ctx0" brushRef="#br0" timeOffset="454">569 146 13294,'0'11'0,"0"1"0,-1-2 1394,-3-3 0,3-1-1085,-3-2-75,3 2 0,6 6-407,2-1 0,8 0 0,3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7:39:28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142 286 8654,'0'19'470,"1"-1"0,1 4 0,2 3 0,-1 6 0,-2 4 0,-1 3 0,0 1 0,0 1 324,0 0 1,1 0 0,2 1-1,0-3-301,0-3 0,-1-2 1,1 1-1,1-2-414,-2-2 0,1 2 0,-1-6 0,2-2 32,-2-5 0,3 1 0,-1-5-6448,-2-1 1594,0-1 4743,-2-17 0,0-4 0,0-14 0</inkml:trace>
  <inkml:trace contextRef="#ctx0" brushRef="#br0" timeOffset="217">7 454 8504,'0'-22'426,"-4"-3"1,1 1 0,5 3-47,4 0 0,5 5 1,4 1 5,4 2 1,7 2-1,4 1 1,4 2 0,3 5 1,-1 3 0,6 3 0,-1 5-128,-1 2 0,-6 6 1,-10 3-1,-4 2-280,-5 2 0,-7 3 0,-4 1 1,-6 1 58,-5-1 0,-6 3 0,-9-4 0,-1-2-537,1-4 0,0-4 0,-1-5 0,2-1-315,2-2 813,3-3 0,0-5 0,-2 0 0</inkml:trace>
  <inkml:trace contextRef="#ctx0" brushRef="#br0" timeOffset="952">771 106 8110,'-8'-5'-222,"1"-2"1,4 0-1,-2 1 1,2 0 0,-2 1-83,-2 0 1,4 0 303,-5 1 0,6 3 0,-5-5 0,4 2-401,1 3 406,-8-9 1,9 7 483,-3-4 0,2 4 1,-1-2-54,0 0 0,-2 4 0,2-4 544,-1 0 0,1 5-670,3 0 0,-4 1 1,0 8-1,2 2 122,0 3 1,4 6 0,1-1 0,4 2-49,-1 1 1,4 1 0,-1-1 0,3 1 15,3-1 1,0-1 0,-3-1-1,2-2-307,1-2 0,0-1 1,-4-4-1,1 1-455,-1-1 0,-1-4 0,-1 0 0,-3-1-1912,-1 0 1,-1-2-1241,-4 3 3514,0-4 0,-10 2 0,-3-5 0</inkml:trace>
  <inkml:trace contextRef="#ctx0" brushRef="#br0" timeOffset="1361">636 320 8280,'-11'0'372,"3"-4"-56,1 0 1,4-5-1,1 2 1,4-3-1,4-3-67,1-2 1,6 3 0,0-3-1,2 1-77,1-1 0,3 3 1,-3-3-1,0 2-162,1 2 1,1 0 0,-3 1 0,-1 1-200,-2 2 1,0 3 0,-1-2 273,0 1 0,0 1-208,1 4 0,-6 1 1,-2 4-1,-3 5 207,-1 4 1,0 6 0,-1-1 0,-2 2 50,-1 1 0,-3-1 0,2-1 0,-1-2-8,-3-2 1,0 3 0,0-4-1,2-1-511,-2-2 1,3-4-1,-2-2 1,0 0-139,-2 0 0,-2-3 1,1 1-1,0-3 95,0-1 0,0-4 1,-1-1-1,1-1 177,0-3 1,1-1 0,1-1 0,3 0 787,1-1 0,-3 1 1,5 0 168,0 0 0,2-1 0,1 1 0,0 0 86,0 0 0,4 3 0,1 2 0,1 0-135,3 0 1,-2 3 0,3-1 0,4 3-383,2 1 0,3 0 1,4 0-1,2 1-1361,2 3 1,4 2 0,-1 4 1084,2-2 0,2 2 0,0-4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17.7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17 21573,'0'-11'-1002,"0"6"1,0 5 1041,0 6 1,0 5 0,0 4 0,0 4-1,0 4 1,0 3 255,0 4 0,0 4 0,0 2 1,0 2 7,0 2 0,0-2 283,0 3 0,-4-4 10,0 5 1,-3-6-1124,3 1 1,-4-2-239,5-1 1,-1-4 253,4 0 0,0-6 0,0-1 0,0-4 0,0-3-1025,0-2 1042,5-2 1,-1-2 429,7-2 1,-2-8 0,7-6 0</inkml:trace>
  <inkml:trace contextRef="#ctx0" brushRef="#br0" timeOffset="788">68 85 22265,'0'-12'-1387,"-3"5"0,-2 1 0,0-1 0,-2 2 1298,1 0 0,4 0 0,-3 3 0,1-1 1,0 5 620,2 4 0,2 5 0,2 3 0,3 2-721,1 2 1,2 0-1,2 5 306,-3-1 1,3 4 0,-3 1-1,0-1 44,1 1 1,-2-3 0,3 2 0,-2-2 0,2-2-403,1 1 1,-3-4 0,1-2 0,-1-1-433,-1-2 1,4-1 0,-3-2 0,0-1 322,1-3 0,-5 2 0,4-4-344,-2 1 1,3-3 415,0 1 1,-2-4-1,2-3 1,-1-2 582,-1-1 1,3 2-1,-4-3 1,1-2 4,3-1 0,-3-3 0,2 0-125,1-2 0,0-2 1,3 4-1,-1-4 15,0 0 1,0-2 0,1-3 0,-1-1 79,0 1 0,0-1 1,1 1-1,-1-1 6,0 1 1,0 1 0,1 1 0,-1 2-1,-1 2 1,-3 2 1035,-3 2-1117,2 6-507,-5 1 1,4 13-1,-6 6 1,-1 5 569,-2 5-130,0 5 0,3-2 0,-1 4 209,-2 0 1,0 4 0,4-5-366,0 2 1,1 1-1,2-3 1,2-4 0,1-2-230,3-2 0,-3 0 0,1-4 0,2-3-400,1-2 0,1-6 0,1-1 0,0-1-1170,3-2 2039,3-2 1,4-11 0,1-2 0</inkml:trace>
  <inkml:trace contextRef="#ctx0" brushRef="#br0" timeOffset="1462">1057 186 18095,'0'-12'-285,"-5"5"1,-2 1 0,-3 1 0,-2 1 0,1 0 0,0 1 696,0 0 1,-1 2 0,0 1-239,-3 0 0,2 0 0,-3 1 0,1 2 219,0 0 1,0 6-1,4-1 1,0 0-313,0 0 1,3 4-1,2-2 1,1 1-1,2 3-552,2-1 0,2-1 0,4-1 284,7 1 0,4-1 0,7 0 0,4 0 115,3 1 0,2-1 1,1 0-1,-2 2 182,-1 1 0,-5-1 0,0 3 0,-5-1-217,-5 0 1,-8 5-1,-3-1 1,-3 2 256,-1 2 1,-10-2 0,-5-1 0,-5-2 51,-2 2 0,-1-5 1,0-2-1,-2-6-69,-2-2 0,1-1 0,4-4 1,-1-1-205,1-3 1,3-6-1,2-6 1,2-2-1519,5-2 1,3-1-1,7-1 1653,0-1 1,5 1 0,2-1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24.9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1169 40 11179,'6'-11'1750,"-2"0"0,-2 1-1510,2 2 0,3 8 0,8 9 0,4 4-140,2 2 109,2 9 1,4-2 0,3 10 0,1 6 146,-1 4 1,2 1-560,-6 5 0,-2 3 0,-9 2 0,-8 2-182,-4 1 1,-6-4 0,-4-2 0,-7-2 0,-4-6-318,0-2 0,4-6 0,-1-5 650,2-2 1,2-1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03.0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259 214 17212,'-6'1'-91,"2"3"1,4-2 0,4 6 0,3 1-294,3 1 0,1 1 0,1-1 169,-1-3 1,4 3 0,1-2-19,2 2 0,-3 1-414,3 0 0,-3 0 0,3-1 637,-2-2 1,-1 2 0,-4-4 0</inkml:trace>
  <inkml:trace contextRef="#ctx0" brushRef="#br0" timeOffset="189">315 427 18083,'0'-11'-1416,"-4"4"0,1-1 904,0-1 1,2-1 0,2-1 488,3 0 1,1 0 0,4-1 0,-2 1 42,2 0 1,0 0 0,-1-1 0,0 2-178,1 3 1,1-2-1,1 4 356,0-1 0,5-1 1,2-5-1</inkml:trace>
  <inkml:trace contextRef="#ctx0" brushRef="#br0" timeOffset="356">596 371 17092,'0'11'-1117,"0"1"1,4-1 0,1 0 0,0 0-1,0 0 722,-3 1 1,4 0 9,2 3 1,-2-1-1,0 3 183,-1 0 1,3-2 0,-3-4-1,0 0 119,0 0 0,4 1 0,-3-1 0</inkml:trace>
  <inkml:trace contextRef="#ctx0" brushRef="#br0" timeOffset="837">776 248 19468,'1'-7'-2909,"1"2"2775,2 0 0,0 5 1,-4 0-1,0 7 1,0 3-49,0 1 0,0 0 0,0 0 0,1 0 88,3 1 0,1 3 0,5 0 1,0-2-754,2 0 823,2-7 1,1 4 0,0-4 99,-1 1 0,-2-2 1,0-5-1,-1 0-252,0 0 1,-1-5 0,-1-3 0,-3-2 140,-1-1 0,2 0 1,-3-1-1,-1 1-81,-2 0 1,0 1-1,2 1 1270,0 2-1057,1-1 1,-3 2-118,3 2 0,-3 8 0,4 3 0,0 3-459,3 2 266,-3 4 1,4-2 0,-4 4-2,1 2 0,-4 2 0,3 1 204,0 3 0,-3-2 0,1 2 0,-1-2 0,-2-1-32,0-1 1,0-1-1,-2-1 1,-1-2-326,-5-2 1,2-1-1,-2-5 1,0-1 331,-2-2 0,-12 1 0,-1 3 0</inkml:trace>
  <inkml:trace contextRef="#ctx0" brushRef="#br0" timeOffset="1150">225 0 15578,'-22'18'293,"-1"-3"0,1 1 1,-1 0-1,1 3 0,-1 3 1,2 5 301,2 1 1,3 6 0,5 5 0,1-1-559,3 1-249,2 4 0,5-5 0,1 4-2011,3-5 1705,7-2 1,6-3 0,7-2-1752,2-3 2122,8-4 0,11-5 0,6-2 1</inkml:trace>
  <inkml:trace contextRef="#ctx0" brushRef="#br0" timeOffset="1639">1259 34 11710,'1'-6'1767,"3"3"-1788,3 6 0,5 4 1,1 8-77,2 4 0,0 2 75,-4 2 1,1 0-264,-1 4 0,-5-2 90,-2 5 1,-3-4 38,-1 4 1,-5-4 5,-2 4-98,-3-5 0,-3 6 1,-1-5-1,0-1 1,0-1-1,1-2 284,2 1 1,-5-1 0,-2 1 0</inkml:trace>
  <inkml:trace contextRef="#ctx0" brushRef="#br0" timeOffset="2260">1989 236 14172,'6'0'-1868,"-1"-5"1737,-5-2 0,0 1 0,0-2-19,0-1 1,-5 4 0,-2 2 261,-3 1 0,-1-1 1,-1-1-1,1 1-31,0 2 1,-4 5 0,-1 1-1,-2 1 57,-2 3 0,-1 1 0,-1 1 0,-1 0-120,1 1 0,3 0 0,1 2 0,2 1 29,2-2 0,-1 5 0,3-1 0,3 2 14,3 0 1,2-4 0,4 2 0,2 1 0,3-2-104,6 0 1,5-1 0,6-4 49,1 1 1,1-1-1,1-1 1,1-3-386,-1-3 1,-1 1 0,-2-1 0,-1-2-1023,-2 0 1333,-3-2 0,0-5 0,2-2 0</inkml:trace>
  <inkml:trace contextRef="#ctx0" brushRef="#br0" timeOffset="2371">1731 382 15657,'5'-6'-26,"-2"-3"0,7 6 0,4-1 0,2 0-531,4 0 0,2-3 0,0 2 530,1-1 0,4-2 0,2-3 1</inkml:trace>
  <inkml:trace contextRef="#ctx0" brushRef="#br0" timeOffset="2673">2506 203 11555,'-1'6'-158,"-3"-2"1,3-2-1,-4 2 1,1 3-1,0 3 1,2 3 391,0 2 0,4-2 0,0 6 0,2 0-483,-2-2 0,0 3 0,-1-3 0,1-1-148,2 0 1,4-1 0,-3-5 339,1-2 1,-4 1 0,3-2 0</inkml:trace>
  <inkml:trace contextRef="#ctx0" brushRef="#br0" timeOffset="2937">2315 146 13513,'0'-17'109,"1"1"1,4 6 185,6 2 0,2 3 0,7 5 0,4 0-315,4 0 0,5 5 0,0 4 0,1 5 74,0 4 0,0 2 0,-2 2 0,-3-1-173,-7 3 1,-4 4-1,-8-2 1,-4 1-33,-6 0 1,-6-2 0,-9 4 0,-5-2 196,-5-2 0,-4-2 0,-5-5 1,-1-3-187,-2-2 1,-2-7 0,-3-2 0,2-4-277,1-4 0,3-2 1,5-7 261,1-2 0,5-7 0,-3-7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23.15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33 191 16062,'-7'-4'-23,"-1"0"1,4 0 0,-2 3-1,1-3 282,3-3 0,2 1-172,3-2 0,4 6 0,4-2 1,1 3-1,2 1 0,2 0 0,1 0 1,0 0-1,1 0 0,0 0-1701,0 0 1,2 3 0,-4 1 1641,1-1 1,-3-2 0,2-1-1</inkml:trace>
  <inkml:trace contextRef="#ctx0" brushRef="#br0" timeOffset="214">202 33 15884,'-12'-1'-154,"2"-3"1,2-2 0,0 0 994,0 2-1014,3-2 92,-5 5 0,8-3 0,-3 8 368,0 3 0,3 7 0,-6 2 0,1 2 0,1 2 489,2 1-963,-2 1 1,4 1 0,-1-2 0,1-1 0,2-1 0,0-1-1,0 0-2068,0-3 1,7-3 2178,4 0 0,5-1 1,7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19.8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77 19216,'-6'-4'802,"2"4"0,3 7 0,1 7 0,0 4-888,0 4 0,-1 0 0,-2 2 0,0 1 118,0 1 0,2 5 0,1-2 0,0 0-24,0-3 1,0 1-1,0 0 1,0-4-95,0-3 0,0 0 0,0-5 0,0-1-110,0-2 1,0-4 0,0-1 79,0 2 1,1-4-397,3-1 0,-3-2-876,3 2 1460,-3-3 1,0 4 60,3-5 1,-1 0-1,4 0 1,2 0-1,1 0 201,1 0 0,0 0 217,1 0-343,4 0 1,1 0-1,6 0 231,-1 0 0,1 0-420,-1 0 1,2 0-1,1 0 1,1 0-1,-2 0 1,-3 0 0,-4 0-1,0 0-585,-4 0 0,0-1-2177,-2-3-109,0 3 2896,-4-4 0,-2 0 1,-5-1-1</inkml:trace>
  <inkml:trace contextRef="#ctx0" brushRef="#br0" timeOffset="162">181 392 14559,'-18'-4'-372,"4"-1"0,6-1 0,4-3 425,3-1 379,1-1 1,1 4 0,3 0 0,3 2 0,3 3-1,3-1-344,2 0 0,2 1 0,4-1-497,-2 1 1,1 2 0,-4 0 0,1 0 0,-1 0 212,-3 0 1,0 0 159,-2 0 1,0 5 0,1 2 0</inkml:trace>
  <inkml:trace contextRef="#ctx0" brushRef="#br0" timeOffset="304">158 224 13375,'-16'-12'-1513,"4"2"1262,3 3 0,6-3 0,1 2 0,4 0 2925,6 0-2045,7-2 1,6 4-1150,5-5 407,5-1 115,3 1 1,2 0-1646,5 0 1777,1 4 1,3-7-1,0 1 1</inkml:trace>
  <inkml:trace contextRef="#ctx0" brushRef="#br0" timeOffset="637">967 21 20636,'-5'-6'-5651,"4"-4"4902,-9 9 1,5-3 2775,-3 8 0,-5 8-589,1 11 1,-6 2-1409,-1 8 1,-1 0-1,0 8 1,3 0-1,2-1 1,5-2-1,5-3-550,3-2 1,4-3 0,3-1 0,6-1-2464,6-4 2028,10-5 0,4-3 833,10-4 204,-5-1 0,18-5 1,-8-1-1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2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68 8302,'-10'-5'159,"1"-1"1608,2 0-741,4 1-573,-2 5 0,5 5-153,0 2 1,-4 9-66,1 7 0,-1 1 14,4 5 1,-4 1 117,1 4 1,-1 4-95,4-1 0,0 0-642,0-3 0,0 0 0,0-2 0,1-2 1,2-3-748,0-4 0,2-5 1,-2-3-69,0-3 1,6-3 174,-1-5 1009,-3-11 0,5-10 0,-4-6 0</inkml:trace>
  <inkml:trace contextRef="#ctx0" brushRef="#br0" timeOffset="357">10 23 8290,'0'-11'1300,"0"5"0,-2 1-1523,-1 5 0,1 1 0,0 4 0,4 6 695,6 7 1,-2 4 0,2 4-1,0 3-54,2 0 0,1 2 1,2-4-517,2 2 0,-1-3 0,4 3 0,1-3 1,0-5-197,0-4 1,-2-5 0,3-2 0,-3-1 104,0-2 1,3-5-1,-3-2 1,2-8-61,0-6 1,-2-3 0,3-6 0,-2 0 43,-2-3 0,-1 1 1,-5-5-1,-2 0 336,0 1 0,-6 3 0,2 7 1,-3 4 2436,-1 3-1972,0 0 1,0 7-1,0 7-292,0 8 1,0 6 0,0 6-208,0 1 1,5 0-1,2 2 1,0 2-1,-1-2-550,-1-2 0,3 4 0,-3-1 0,1-3-728,3-3 1,-3 0 0,2-3 1180,0 0 0,2-3 0,2 2 0</inkml:trace>
  <inkml:trace contextRef="#ctx0" brushRef="#br0" timeOffset="1002">852 237 8353,'11'0'-428,"-4"-5"0,3-2 1458,-3-4 1,-2 0-632,-1 0 1,-4 1-1,-4 1 194,-3 1 0,-3 2 0,-2-1-334,1 3 1,0-1 0,0 1-1,-1 2-39,1 0 1,-1 2-278,-3 0 1,6 0 0,-2 0 0,1 0 0,0 2 0,0 1-161,2 5 0,0-2 0,4 3 0,1 2 0,2 3 31,1 0 1,0 3 0,1 2 0,3 2 0,4 2 93,2-1 1,2 2 71,3 2 1,-2-2 0,0 2 0,-3-4 363,-2-3 1,-6 2 0,2-3-1,-3-1 1,-1-2-49,0-2 0,0-2 0,-1-1 1,-3-3-81,-3-3 1,-3-3 0,-1-1 0,-1 0-490,1 0 1,-4-5 0,0-3 0,1-5-1653,2-2 0,4-5 1925,1 2 0,4-9 0,-2-1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30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23 225 6672,'-6'-5'1993,"1"4"-483,5-4-990,0 5-719,0 0 267,0 5 0,-4 1 75,0 5 0,0 2 1,4 2-1,0 3 106,0 4 0,0 0-249,0 1 103,0-1-25,0 0 0,0 1-20,0-1 1,0 0 0,0-4 0,0-1-1,0-1 0,4-4 0,0 3 0,0-2 0,-1-2 49,1 0 1,4-3 0,-3-1 88,1 2-538,-4-4 533,8 0 0,-8-4 126,1 3-117,4-3 1,-5 4-103,6-5 1,-1 0-1,6 0 1,0 0 0,3 0-1,2 0 1,1 0 513,-2 0-719,4 5 0,-3-4 0,4 3 0,1-3 1,-2-1-1,-1 0 0,-3 0-815,0 0 1,1 4-1,-3 0-2063,-1-2 1175,-1 0 1810,-7-2 0,-1 5 0,-5 1 0</inkml:trace>
  <inkml:trace contextRef="#ctx0" brushRef="#br0" timeOffset="142">101 495 8275,'-17'0'3263,"6"-5"-3246,6 3 1,5-4-1,1 4 1,3-3-47,3-2 0,5 5-84,2-2 0,5-2 0,6 0 0,3-1 0,-1 2-208,1 0 1,-2 4 0,-5-4 0,-2 1 320,-4 1 0,-3-6 0,-1 3 0</inkml:trace>
  <inkml:trace contextRef="#ctx0" brushRef="#br0" timeOffset="288">90 315 8245,'-11'-6'3814,"0"-4"-3632,0 3 1,6 0-1,6 1-546,9 1 0,6 1 0,8 4 0,2-1 0,5-2-619,5-1 1,3 1 982,2 3 0,8-5 0,-3-2 0</inkml:trace>
  <inkml:trace contextRef="#ctx0" brushRef="#br0" timeOffset="723">843 146 7775,'6'0'-645,"-1"0"1693,-5 0 0,-1 0 1,-3 0-1,-3 0 849,-3 0-1682,-6 10 0,-2 3 0,-4 9 0,-1 2 513,1 2 1,0 3-343,4 5 0,1-4 1,7 0-1,3 1 1,3 0-767,3-1 1,4 1 0,4-3-1,8-1-322,5 1 0,4-2 0,3-5 0,6-2-1426,3-4-212,11-3 2340,-11-6 0,18-1 0,-8-5 0</inkml:trace>
  <inkml:trace contextRef="#ctx0" brushRef="#br0" timeOffset="2411">2056 0 9093,'-6'0'1406,"6"5"1,8 3-1,2 3-972,1 4 1,5 6-1,3 7 1,2 2-17,1 5 0,-3 0 0,0 4 0,1 1 1,0-1-239,-1 0 0,-8 0 0,-7-5 0,-3 1-459,-1-2 1,-1-3 0,-3 0 0,-4-5-214,-2-5 0,3 0 1,-1-5-1,1-2 492,1 0 0,-4-2 0,3 0 0</inkml:trace>
  <inkml:trace contextRef="#ctx0" brushRef="#br0" timeOffset="2834">2809 360 12471,'13'0'0,"0"0"0,2 0-28,-1 0 0,4 0 0,0 0 0,2 1 0,0 2 1,-1 0-1,0 0 28,-2-2 0,-1-1 0,-4 0 0</inkml:trace>
  <inkml:trace contextRef="#ctx0" brushRef="#br0" timeOffset="3344">2730 405 10341,'-6'-5'404,"6"3"0,9-1 1,5 1-1,4 2 1,5 0-1,2 0 219,1 0 1,5 2 0,-1 0 0,3 2-927,0-2 0,-3 3 1,-1-1-1,-3-1-446,-4-2 0,-1 3 0,-6-1 0,-2 0 1,0-2 748,-2-1 0,0-5 0,1-1 0</inkml:trace>
  <inkml:trace contextRef="#ctx0" brushRef="#br0" timeOffset="3535">2966 191 9078,'-6'2'4915,"2"3"-4624,3 6 0,1 1 0,0 8 1,0 3-1,0 3 101,0 3 0,-1 1 0,-2 3-458,0 1 0,-1-4-523,4 0 0,0-4 1,0 3-1,0-2 1,0-2 588,0-1 0,10-2 0,2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35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79 292 8405,'-6'0'826,"-2"1"0,4 3 0,1 5 0,2 3-402,1 3 1,0 9 0,0 1 0,-1 5 103,-3 5 0,3 1-225,-3-2 0,3 0-664,1-1 0,0 0-101,0-3 1,1 1-1,2-6 1,0-3-1,1-3 1,0-3-2873,0-2 2848,-1-1 1,1-8 0,0-7 485,-2-8 0,-1-6 0,-1-6 0</inkml:trace>
  <inkml:trace contextRef="#ctx0" brushRef="#br0" timeOffset="363">23 326 8290,'-1'-18'1420,"-3"3"1,2 4 1648,-6 4-3380,6 2 0,-3 11 322,5 5 1,0 5 210,0 7 1,4 1-180,-1 2 1,6 1 0,-1 5 0,2-3 0,1 1-346,0-1 1,0-1-1,2-7-103,2-2 1,-2 1 0,5-7 0,-2-3-27,-2-5 1,2 0 319,-1-1 0,5-5-63,-1-7 0,1-7 11,-2-3 1,2-5 35,-5-3 0,0 1 0,-3-5 0,-2 0 0,-2 0 223,0 0 1,-6 9 0,2 0 0,-3 3 3333,-1 4-2819,0 2 0,-1 7 0,-1 6-398,-2 9 0,0 6 0,4 7 0,0 1 512,0 2-786,0-2 1,0 8-1,1-3 1,2-1-1,2 0 1,1-2-939,3 0 0,1 0 120,1-3 0,0-4 0,1-2 0,-1-1 0,1-2 0,1-1 879,-2-2 0,8 0 0,-7 0 0</inkml:trace>
  <inkml:trace contextRef="#ctx0" brushRef="#br0" timeOffset="972">810 405 8545,'-8'-2'1134,"1"0"0,-2-3-674,-1-1 0,-5 2 0,-1-2 0,0 1-264,-1 2 0,-3 2 0,3 1 0,-2 0-102,1 0 1,0 0-1,-1 1-205,4 3 1,4-2-1,2 6 1,3 1-263,1 1 1,1 1 0,4 0 0,2 0 0,1 0 155,5 1 0,3 3 0,3 0 0,2-2 387,2 0 0,-3 2 1,2 1 124,-1 2 0,-1-5-69,-4 2 1,-1-1 0,-2 0 0,-4 1 0,-3-2-1,-1 0 485,0-2 0,-1 0-406,-3 1 0,-2-6-235,-6-2 1,1 1 0,0-2-1,0 0 1,-1-3-678,1-4 0,0-2 0,0-5 0,1-1-749,2 1 1,3 0 0,5 0 1355,0-1 0,0-4 0,0-1 0</inkml:trace>
  <inkml:trace contextRef="#ctx0" brushRef="#br0" timeOffset="1267">810 427 8281,'1'8'241,"3"-1"1,1-3-1,3 2 1,0 0-1,1 0 1,1 3 249,1 1 1,0 3 0,-1 0-1,-1 4-50,-2 0 1,-4 1-1,2 0 1,-1-1-73,-1-1 0,1-4 0,-3 4-182,3 1 0,-3-5 0,4 3-65,0-2 0,0-2-145,3 0 0,2-3 0,-3-2 0,3-1 0,3-1 0,1-1-70,0 1 0,1 0 4,-3-4 0,3 0 0,0 0 0,-2 0 0,0 0 0,-1 1-423,3 3 1,-6-3-153,2 3 0,-2-3 1,2-1-1,1 0 0,-2 1 1,-2 2 663,0 1 0,-6-1 0,3-3 0</inkml:trace>
  <inkml:trace contextRef="#ctx0" brushRef="#br0" timeOffset="1400">990 562 8245,'-5'-4'-387,"5"0"0,5-3 0,7 3 0,2 2 387,1 0 0,5-3 0,-3-1 0</inkml:trace>
  <inkml:trace contextRef="#ctx0" brushRef="#br0" timeOffset="1558">922 528 8540,'13'-4'-516,"0"-1"1,4 0-135,0 0 1,3-3 649,6 0 0,-2-7 0,3-2 0</inkml:trace>
  <inkml:trace contextRef="#ctx0" brushRef="#br0" timeOffset="2041">1181 34 7854,'5'-6'-416,"-4"-4"31,4 8 295,-5-3 1,-1 5 937,-3 0 1485,3 0-1094,-4 0 1,1-1-325,0-3 1,-1 3 645,1-3 79,3 3-683,-9 1-519,9 0-203,-4 0 1,1 5-283,0 3 0,-1 3 0,3 4 0,-2 4 0,0 3 0,1 3-2580,-1 1 1,1 2 491,7-2 2135,-3-2 0,9 3 0,-3-4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8:38.24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214 57 9403,'0'-7'56,"1"0"1,2 1 0,2 1 0,0-1 373,0 0 1,-1 2-1,-3-2 1748,3 1-1790,-3 1 1,0 5 0,-6 4 0,-2 6 88,-6 7 1,1 8-1,-8 5 1,-3 4 94,-2 3 0,-2 4 0,2-1-178,-2 3 0,6-3-462,6 0 1,4-1-1,4 1 1,3-3-1,3-4 1,2-4-1,4-4-1010,6-2 0,5-3 0,8-1 0,1-3-236,1-1 1,5-4 0,-2-6 0,0-1 1310,-3-3 1,-2-5 0,-2-4 0</inkml:trace>
  <inkml:trace contextRef="#ctx0" brushRef="#br1" timeOffset="902">1045 35 8951,'9'5'0,"1"2"1009,3 3 0,5 6 0,1 4 1,2 5-202,2 5 1,-2 8 0,-2 3-411,-4 2 1,-8 2-654,-3 0 0,-4 5 253,-4 3 0,-7-7-180,-8-1 0,-2-4 1,0-1-396,2-6 1,0-2-1,7-7 1,3-4 576,3-4 0,2-5 0,4-1 0</inkml:trace>
  <inkml:trace contextRef="#ctx0" brushRef="#br1" timeOffset="1065">1405 450 8434,'0'-11'1620,"5"5"1,1 1-1,5 5-1620,1 0 0,4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9:54.79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0 19301,'11'0'55,"1"0"0,-1 0 0,1 0 0,2 0 0,1 0 0,0 0 0,0 0 1,0 0-1,-1 0 0,-2 0-2318,0 0 1913,-1 0 0,-10 5 0,-2 1 0</inkml:trace>
  <inkml:trace contextRef="#ctx0" brushRef="#br0" timeOffset="125">11 112 18756,'-4'7'54,"2"3"1,-1-8-622,6 6 1,7-6 0,6 2-1,2-3 1,3-1-75,4 0 777,4-5 0,5-1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9:55.79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 29 20824,'0'-11'-3216,"0"3"7217,0 1-4351,0 4 0,0 8 1,0 10-1,-1 7 401,-3 4 0,3 4 1,-4 7-1,1 3 176,0 0 0,-3 6 1,3-3-1,1-1-349,2 2 1,-3-5 0,1-2 0,1-3-318,5-4 0,-1-3 0,6-6 0,-1-2-427,0-4 0,3-2 0,-3-2 1,3-1 215,1-3 1,1-2 0,-1-5 969,0 0 1,0-10 0,1-2-1</inkml:trace>
  <inkml:trace contextRef="#ctx0" brushRef="#br0" timeOffset="466">65 119 21958,'0'-11'-1853,"0"4"0,-3 1-1170,-1 2 2842,0 3 1,4-3 209,0 8 1,1 2 0,2 7 0,2 2-163,1 4 0,2 2 0,2 1 0,-2 2 89,0 2 1,-1-2 0,3 2-1,-1-2-39,-1-2 0,-1 3 0,4-1 1,0-4-354,1-2 0,-1-3 0,0-4 0,0-1 330,1-3 1,0 2-1,2-5 1,1-2 509,-1-1 1,2-6 0,0-2-1,0-4-112,1-4 0,1-3 0,-2-5 0,1-2-136,-1-2 1,0-4-1,-2 1 1,1-1 91,-1 1 1,-2-1-1,-2 5 1,-1 2 305,-2 4 0,-4 4 1,1 4 1002,-3 1-921,-1 5 0,0 18 1,0 12-333,0 5 0,0 3 1,-1 5-1,-2 0-311,-1-1 1,1 0 0,3 1 0,0-1-331,0-4 1,5 1-1,2-7 1,4-1-809,4-1 0,-1-3 1,5-2-1,1-4-12,1-3 0,5-2 1,2-2 1181,0-5 1,-3-6 0,3-4 0</inkml:trace>
  <inkml:trace contextRef="#ctx0" brushRef="#br0" timeOffset="1219">1200 198 16957,'0'-12'0,"0"1"0,0 0-47,0 0 0,-4 3 0,-1 2 1,-1 0-1,-3 1 0,-1-2 0,-1 2 1,-1 0-1,-2 2 0,-2-1 0,-2 0 726,-2 2 1,0 0 0,0 2-1,2 2 1,-1 1-173,1 5 1,1-2-1,4 2 1,1-1-531,2-1 0,2 8 0,1-3 1,3 2-372,3-1 0,1 3 0,0 2 0,1 0 1,3 3-1,5 1-237,4 2 0,5-1 0,4 1 0,2-1 619,2 1 0,-2-1 0,2 1 0,-3-2 83,-5-3 1,-1 2-1,-6-3 1,-1 0 0,-3 2-1,-3 0 388,-3-1 1,-1 0 0,-1 1-119,-3-4 1,-6 1-1,-5-3 1,0-1 185,-1-4 0,3-4 1,-5 2-1,1-1-255,-1-2 1,-1-7 0,-2-3-778,2-3 0,2-3 0,4-1 0,1-2 0,3-1 28,3-3 0,2-1 1,7-2-1,3 1 773,5-1 1,8-4-1,-2-2 1</inkml:trace>
  <inkml:trace contextRef="#ctx0" brushRef="#br0" timeOffset="1812">1503 243 24166,'0'-12'-3033,"-3"1"2455,-1 0 0,0 6 0,4 5 1,0 7 322,0 7 0,0 4 1,0 4-1,0 2 356,0 2 1,0-1 0,0 5-1,0 0-54,0-1 0,0 2 1,0-5 18,0-1 1,0-3 0,0-2-1,0-2 1,0-2 208,0-2 1,0-2-600,0 0 1,1-6 294,3-3 417,-3 4-449,9-6 0,-3 4 1,4-5-1,0 0 1,0 0 221,1 0 1,4 0-1,1 0-42,1 0 0,3 0 1,-3 0-1,0 0-68,1 0 1,0 0-1,2 0 1,-1 0-223,-1 0 0,-4 1 1,2 2-1,-1 0 1,-2 1-691,-1 1 1,-6-2-1,0 3 1,1 0 803,-2 0 1,-6-3 0,-6 2 0</inkml:trace>
  <inkml:trace contextRef="#ctx0" brushRef="#br0" timeOffset="2051">1560 490 20353,'-7'-12'-1006,"4"5"1,6 1 0,5 1 0,2 1 1256,1-1 1,5 2 0,3-3 0,2 0 0,0 1 0,-1 0-192,-1 3 1,-1 0-1,2 1 1,-3-1-222,-1-2 1,-1 0 0,-3 4 128,-1 0 0,-5 0 1,-1 0-1</inkml:trace>
  <inkml:trace contextRef="#ctx0" brushRef="#br0" timeOffset="2169">1537 310 20687,'-7'-8'-771,"-1"1"0,8-6 0,4 6 1166,10-3 0,6 3 0,3-1 0,5-1 0,4-1 0,7-1 0,3 0 0,6 0-1048,2-1 1,-2 5 36,5-1 793,-11-4 0,2-6 0,-10-4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09:58.9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338 517 19270,'-1'-5'495,"-3"5"0,-2 5 0,-7 7 0,-2 3 194,-3 4 1,-4 4 0,-1 4 0,-2 4-238,-2 2 0,1 7 0,5-5 1,2 2-450,4 2 1,4-2 0,4-3 0,3-2-442,3-2 1,2 1 0,4-3 0,6-1-88,7 1 0,4-3 0,6-5 1,4-3-213,4 0 1,7-4 0,-1-4 0,4-3 730,3-1 0,5-6 0,-3-5 0</inkml:trace>
  <inkml:trace contextRef="#ctx0" brushRef="#br0" timeOffset="1017">57 0 15968,'0'13'0,"-1"2"478,-3 3 0,2 8 1,-5 4-1,1 3-336,0 1 0,0-1 1,-3 2-1,3 1 1,1 3-1,2 0-288,2 0 0,6-2 0,1-3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02.2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899 20 20143,'-3'-7'-896,"-1"-1"1,1 6 0,8-1-1,5 6 1340,4 4 0,10 8 1,-1 4-1,5 3 166,3 4 45,2 3 1,0 6 0,-2 1-1,-3 3 1,-7 1 0,-5 2 0,-6 2-417,-5 1 0,-15 0 1,-7-1-1,-9-2 312,-7-1 9,2 1 0,-8-3-1378,6-1 0,1-7 0,5-2 0,6-2 1,5-2-1322,6-1 2331,-2-7 1,11-5 0,-4-7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07.6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57 213 11023,'-8'-5'0,"1"-3"42,-2-2 1,0-1 0,1 1 0,1 2 0,2 0 0,3-1 0,1-1 0,1-1 240,0 0 1,0 0 0,1-1-1,1 1 76,2 0 1,5 0 0,-2-1-49,3 1 1,2 1-1,-2 1 1,-2 3-45,0 1 1,-1 3 0,3 5-396,-2 5 1,0 7 0,-4 4 187,-1 2 1,-1 5 0,1 2 0,2 0 0,1 2-1,3 0-85,1 0 0,5-5 1,1 1 89,1-2 0,3-3 1,5-3-1,2-6-264,-3-3 0,4-7 0,-2 0 0,-1-7 166,-1-7 0,-3-2 0,-1-1 0,-2-4-215,-2-2 1,-1-2 0,-5 2-1,-3 1 21,-3 1 1,-3 2 0,-1-3 0,0 2 314,0 2 1,-5 1 658,-2 4-613,-3 5 0,0 9 1,2 10 109,5 3 0,6 4 1,6 6-1,3 5 0,5 4-137,0 3 1,1 3 0,2-2 146,-2 1 0,1 3-119,4 2 1,-6 1 90,-2-8 0,-3 3 71,0-3 1,-6-2-10,-2-6 0,-3 1 158,-1-5 1,-1-5 0,-3-6 397,-4-2-560,-6-7 1,-4-1 0,-4-5 518,-1 0-918,1-5 0,-2-2-428,-2-8 1,2-3-580,-2-4 0,7-1 0,4 1-268,3-1 1,2 5 0,2 0 639,4 2 1,3 0 0,2 3 0,4 1 0,7 2-541,5 0 1261,4 5 0,7-5 0,0 3 1</inkml:trace>
  <inkml:trace contextRef="#ctx0" brushRef="#br0" timeOffset="1710">1079 258 13847,'-5'0'398,"6"-1"1,8-2 0,6-1 0,3 2 71,2 1 1,0-3 0,0 0 0,-2 2-304,2 0 0,1 2 0,1 0 0,-4-1-306,-3-3 0,2 3 0,-2-3-869,-2 3 0,0 2 905,-2 3 0,-5 2 0,-1 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08.7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67 23 22380,'-7'1'-793,"4"3"1,1 2 0,2 6 0,2-2 0,1-3-273,5-3 1,2-3 1772,1-1 0,-1-1 1,-1-3-55,-2-3 0,-4-3 0,0-2-752,-1 1 1,-7 4 0,-3 0 0,-2 2 355,-1 3 0,-4 1 1,0 1-1,1 0-361,2 0 1,1 3 0,1 2 0,2 2-1078,4 1 0,6 1 1,5-1 1322,8-5 0,5-1 0,3-2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09.68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79 23579,'0'-11'-3636,"0"0"0,0 0 2921,0-1 1,-3 1-941,-1 0 573,-5 5 1201,8 1 76,-4 5 1,5 1-1,0 3-141,0 3 1,0 8-1,0 4 1,0 2-202,0 2 0,0 4 0,1 2 0,2 1 295,0 0 0,2 0 0,-2 3 1,1 0-60,-2-3 1,1 1-1,-1-5 1,2-1 713,-2-1-673,0-2 1,1-4-324,1-3 1,0-3-25,-4-1 0,1-1 1,2-1-195,0-1 1249,1-6-243,-4 3 1,4-10 0,1-1-127,1 0 0,-2-4 0,3 3 54,2 1 1,2-3 0,3 6 0,2-1-185,2-1 0,-1 4 0,4-3 0,-1 3 282,0 1 0,7-4 0,-7 0 338,0 2 0,-4 1-459,3 1 0,-6 0 212,2 0 1,-2 1-1761,-2 3 0,0-3-243,0 2-1560,-4 4 2705,-2-6 0,-5-1 1,0-6-1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0.4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89 113 22362,'-5'0'578,"5"0"0,5 0-424,7 0 0,-1 0 0,0-1 0,0-2 0,1-1 371,-1 2 1,-4-3 0,1 0-246,1-1 1,1 2-1,1-4-227,0 0 0,-3 1 0,-2 0-365,-1-2 0,-2 3-141,-3-2 1,-4 2 0,-4-3 340,-2 2 0,-1 4 0,0 0 0,-1 1 0,1 2 0,0 0 1,0 2 7,-1 1 0,-3 0 265,0 4 1,0 1-1,4 3-275,0 0 1,0 1-1,1-1 148,2 0 1,-2 2 0,4 0 0,0 2 0,2-1-259,3-2 0,-3 0 0,0-1 22,2 0 0,4 0 0,3-1 0,0-1 91,0-1 1,4-2-1,-1 1 1,2-2-246,1 0 0,5-3 0,1 1 1,2-1-379,0-2 1,3 0 0,5 0 667,-2 0 0,3-10 0,1-3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1.2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146 113 23908,'7'-5'-123,"-1"2"0,-4-4-932,2-2 1,1 3 1004,-1-2 0,-3 5-151,3-5 1,-3 1 0,-2-3 0,-2 1 0,-2 3-1,0-1-366,0 1 1,-3 4 625,0-2 1,2 3 0,-2 1 0,0-2-10,-2-1 1,2 1 0,1-1-94,-2 1 0,-1 2 0,0 2 0,1 0 173,2 2 1,0 1 480,0-1 1,-3 2-485,2 5 1,2 0-1,0 1 1,1-1 148,3 0 0,0 0 0,2 1-237,0-1 1,4 0 0,1 0-1,1-1-427,3-2 0,-3 2 1,2-4-1,0 0 0,2 3 0,2-4-147,-1 1 0,0-2 0,0 2-308,1-1 1,-5-1 0,1-4 441,0 0 1,2 0 0,2-1 841,-1-3-223,-5-2 1,4-6 0,-4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1.40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 19 23594,'-5'-6'-6352,"3"-3"6166,-5 5 1,4 6-1,-1 5 88,3 3 1,1 1 0,0 2 0,1 0-204,3 2 0,-1 0 0,3-3 0,0 0-120,0 3 0,-2-2 0,3 2 0,2-4 355,1-4 0,1 2 230,1-5 1,-1 0-1,0-4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1.65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1 113 22749,'11'1'0,"0"2"-690,0 1 1,-3 4-1,-1-1 1,1 0 286,-2 1 1,0-2 0,-3 3-228,1-2 1,-1-3 972,-3 3 1,0-5-1,0-2-275,0-7 1,0-6 0,2-2 0,0 0-416,2-2 0,1 1 0,-3-2 0,3 1-290,2 1 0,-4 4 1,4-3-2548,-2 2 3433,3 7 1,-1 1 0,4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2.5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12 22517,'0'-6'-5487,"-1"1"5421,-3 5 0,3 1 1,-3 3-1,3 3 1,1 3-1,0 3 0,0 0 1,0 2-1,0-1 1,1 0-1,2-1 0,2 2-243,1-1 0,2-5 1,3-2 406,0 2 0,0-3 0,1 1 1,-1-2 153,0-3 1,0-1 0,0-1-1,1 0-28,-1 0 1,0 0 0,0-1 0,1-1 77,-1-2 1,-1-5-1,-1 2-417,-2-3 0,-1-2 0,3 1 458,-1 0 0,-6 0 0,2 0-19,-3-1 0,-1 1 126,0 0 0,1 5-447,3 2 0,-3 4 1,3 4-654,-3 3 0,3 3 0,1 1 278,1 1 0,1-1 0,1-1 0,-2-2-486,-1 0 1,4-4 738,-1 3 1,2-4 0,0 2 0,-2-2-91,0 1 0,-1 0 0,3-3 0,-1 2 57,-1 0 1,-5 1 0,5-4 161,1 0 1,-3 0 0,1 0 0,2 0 0,1 0-370,1 0 777,-4-5 1,8-6 0,-3-7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2.6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 46 16898,'-7'-5'0,"2"-1"-3804,3-1 4031,0-3 1,12 4 0,-4-5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3.2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1 22668,'-6'0'135,"1"0"0,5 1 0,0 3 1,0 3-968,0 3 1,0 1-1,0 1 1,1-1 366,3 0 0,2 0 0,5-1 1,-1-1 526,-2-2 1,5 0 0,-2 0-1,3-3 190,2-3 0,-2-1 0,4-1 1,-1-3-82,1-3 1,-1-3 0,2-2-1,-4 2 55,-3 3 0,-4-3 0,-2 3-401,-1-3 0,-1 2 478,-4 1-422,0 4 1,-4-1 0,0 8 126,2 4 1,1-2 0,2 1 0,2 1-179,5-2 0,7 3 1,4-6-1,2 1-470,1 1 1,2-4-1,1 3 567,1-3 0,1-6 0,-5-1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4.0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169 79 23271,'0'-8'-4441,"-1"1"3382,-3-2 1,3 3 821,-3-2 1,2 2-1,-1-3 133,-1 2 0,-4 3 0,0-2 208,-2 1 0,3 1 1,-1 4 218,0 0 0,-2 0 0,-2 0-129,1 0 1,4 1 0,-1 2 0,1 2-395,0 1 0,1-2 460,2 3 0,-1 1 1,-2 3 3,3 0 0,-1 1 0,1-1 1,2 0-107,1 0 1,1 1 0,0-1-201,0 0 0,3 0 1,2 0-361,2 1 1,-4-5 137,5 1 0,-1-2 0,3 3 0,-1-3 94,-1-1 0,-1-1 0,6-4 0,0 0 280,2 0 0,4 0 0,-3 0 0,2-2 74,2-1 0,-3-4 1,1-4 150,-2 0 1,-1 1 0,-4 1 0,-1 2 377,-2-2 0,-3-1 0,-5-1-68,0 0 0,-2 3 157,-1 1 1,0 4-637,-4-1 0,4 8 0,-2 2 1,1 2-256,1-1 0,-1 2 0,4 5 0,0 2-111,0 1 0,4 1 0,-1 3 0,1 0-128,1 3 0,0 2 0,4-1 0,-3 3 81,-1 0 0,3-1 1,-3 1 339,1 0 0,-4-2 0,2-3 0,-3-2 379,-1-3 1,-5-1 0,-1-6 0,-1 0 0,-1-1 518,-1-2 1,-1-3 0,-2-5-1,-2 0-933,-1 0 0,-4-5 0,4-3 0,2-2-1319,0-1 0,2-4 1,0 0-1,1 1-529,2 2 0,0-3 0,4 0 0,1 1 1858,2 2 0,1-10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3:53:11.54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45 136 8351,'-4'-15'31,"1"0"0,-5 0 0,4 3 0,1 2 686,-2 3 1,3-3-502,-1 3 1,1 3 0,2 5 31,0 9 1,-3 11 0,-1 9 0,1 4-13,2 3 1,1 0-1,0 4-228,0 1 0,1-2 0,3 0 0,4-1 0,2-3-503,1-1 0,0-5 0,0-1 0,1-2-46,-1-2 0,0-6 0,0-4 0,0-4-317,1-4 0,-5-2 858,1-5 0,-1-5 0,4-1 0</inkml:trace>
  <inkml:trace contextRef="#ctx0" brushRef="#br0" timeOffset="413">68 46 8836,'-5'-11'1543,"2"4"-1251,-4 4-444,4 1 0,2 7 1,6 3-1,1 3 219,3 4 0,0 2 0,-1 6 0,0-2 34,0-2 0,1 2 1,0-2-1,-2 1-275,2-1 1,0 1 0,0-6 0,-3 0-15,-1-1 1,4-2 0,-2-1 79,3-3 0,1-2 0,1-5 122,-1 0 1,0-1 0,0-3 0,1-2 17,-1 0 1,0-8-1,0 3 1,0-3 21,1-2 0,-2 0 0,-2-4 1,0 2 149,1 2 0,-1-3 1,0 4-1,-3 2 528,0 0 0,-4 6-368,3-1 1,2 7-151,2 1 0,-2 9 0,1 7 0,2 1-25,1 3 1,0 2 0,-1 1 0,-2 2 0,1 1 256,-2-1-838,4-1 0,-4-3 237,5-2 1,1 1-293,-1-5 1,-4 4 0,1-4 0,1-1-955,1-2 1,1-1 242,0 0 1158,5 1 0,2-1 0,4 0 0</inkml:trace>
  <inkml:trace contextRef="#ctx0" brushRef="#br1" timeOffset="822">1000 1 12448,'-11'1'0,"0"4"528,-1 6 1,-4 7-523,-3 8 247,-2 3 0,4 8 0,0 2 0,4 0 0,0-1-250,3-2 0,6-1 0,1-1 1,3 0-1,3-2-1780,5-2 1322,2 3 1,6-6 0,3 3 0,2-4-1,3-1 413,2 2 0,-2-4 0,3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4.4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56 32537,'15'-3'0,"1"-2"0,2 0 28,2 0 1,1-4 0,1 3 0,0-2-1,-2 2 1,-3 1 0,1 2 0,-2 2-68,0 1 0,-5 0 0,-3 0 78,0 0 0,-1 0 0,-1 1-2819,-1 3 2170,-1-3 1,-4 4 0,0-5-1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4.8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 9374,'0'12'0,"0"2"0,1 2 314,3 2 1,-3 4 0,3 6-1,-2-1 1,1 2 0,0-2 0,1 2-1,0-2-164,0 1 0,1 2 0,-3-5 0,3-3 0,0-3 1,1-3-1,-1-2-853,0-2 1,0-2-1766,-1-2 1,-4-1 2880,0-7 0,-15-7 0,-9-11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5.2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12 213 25520,'-6'-16'-9678,"2"-1"8617,3-1 1,1 2-1,0 5 1,0-2 1143,0-2 0,5 3 0,2-3 0,3 2 1526,1 2 1,2 0-1,2 0 1,4 1-571,2 2 0,6-1 0,3 6 0,3 0-817,0 2 0,1 7 1,0 5-1,-2 7-666,-2 3 0,-2 3 0,-7 2 1,-2 4-654,-4 3 1,-8 1-1,-3 3 1,-3 0 942,-1-1 1,-2 1 0,-3-3 0,-5 0 262,-3-5 0,3-2 0,-5-3 0,4-4 132,4-2 1,-3-5 0,3-4-449,1-2 357,1-4-436,5 2 1,5-5 0,3 1 504,2 3 1,1-3 0,0 4 0,0-1-25,0 0 1,1 3-1,-1-2 1,0 1-613,0 3 0,1-3 1,-1 2-1,0-1-339,0 0 1,2 3-1,1-4 854,1 0 0,5-1 0,-3-5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5.8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259 158 23630,'3'-8'-2962,"1"1"2887,-1-2 0,-2-1 1,-1-1-92,0-1 0,0 1 1,0 0-3,0 0 0,-4 3 1,-1 1-231,-1-2 0,-2 0 0,-2 1 156,3 0 0,-3 6 0,2-3 0,-2 1 262,-1 0 1,0 0-1,0 4 1,0 2-80,-1 1 1,-3 2-1,0 4 1,2-1 139,0 0 1,2 6 0,0 1 0,-1 0 38,1 1 1,0 2 0,1 3 0,1-1 94,2-1 0,4-4 0,-1 2 0,3-1-71,1-2 0,5-2 0,3 0 0,2-2 160,1-3 0,4 2 1,1-5-1,2-2-6,2-1 0,1-1 0,1 0-239,1 0 1,-1-5 0,-1-1 0,-2-1 0,-4 0-27,-2 2 0,-2 0 858,0 2-226,0 1 0,-1-1 0,-2 6-1087,-4 5 0,1-2 1,0 2 94,1 0 0,-2-1 0,3-1-229,2-1 0,4-1 0,2-4 0,-1 0 668,-1 0 0,3-10 0,1-3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16.2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90 44 25983,'0'-15'-3357,"0"0"1,2 5 4034,1 6 1,-1 4-1,1 4 1,-2 5-1,1 3-724,1 3 1,-1 5 0,1-1-1,0 3 1,-1 3 0,3 3-1,0-1 9,0 1 1,3 3 0,-3-2-1,0 1-901,0 0 531,4-6 1,-7 4-1,4-6 1,-1 0-1178,-2-4 1,-2 2 0,-1-5 166,0-1 0,0-1 0,-1-3 1807,-3-3 1,-6-2 0,-6-6 0,0-3-578,-1-3 0,-1 0 0,2 0 1,-1-2 390,1-1 0,2-1 0,6 0 0,0-1 1218,-1 1 0,4 0 0,2 0-526,1-1 1,2 1-1,2 0-536,1 0 1,5 3 0,6 2 0,2 0 0,3 1 291,4 0 0,0-3 0,4 5 0,-1 0-1425,1 2 1,-1 1 0,-4 0 0,0 0-1992,-4 0 2906,3 0 0,-3 0 1,4 0-1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0:20.19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57 79 25915,'-5'0'-2242,"5"0"0,5 1 1,6 2 2654,0 0 1,1 1 0,-1-4 0,0 1 33,0 3 1,2-3 0,1 3-94,1-3 1,3-6 0,-3-1 0,-1-1 0,-2-1-205,0-1 0,-6-1 0,-2-1-570,-3 0 1,-2 1 0,-4 1 0,-7 3 327,-5 1 0,-4 1 0,-3 4 0,-1 1 486,-1 3 1,0 6 0,3 6 0,2 1 26,2-1 0,4 4 0,8-3 1,3 2-480,3 0 1,1-5 0,2 1 0,5-3 161,4-1 0,9-1 0,1-2 0,6-5 35,6-1 0,-2-2 0,7 0 1,-4 0-294,0 0 1,4 0 0,-1 0 568,-1 0 0,-1-5 1,-1-2-1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2:14.691"/>
    </inkml:context>
    <inkml:brush xml:id="br0">
      <inkml:brushProperty name="width" value="0.04286" units="cm"/>
      <inkml:brushProperty name="height" value="0.04286" units="cm"/>
      <inkml:brushProperty name="color" value="#00A0D7"/>
    </inkml:brush>
    <inkml:brush xml:id="br1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23 1 8252,'-6'0'-391,"-3"1"1035,6 3 0,-1-2-501,4 6 0,0-4 48,0 3 1,0 1-112,0 3 1,0-4-1,0 1-102,0 0 0,0-1 0,0 0-58,0 2 0,0-3 0,0 2 78,0 0 0,4 2 1,-1 2 27,0-1 0,2 0-32,-1 0 19,-1 1 1,1-5 0,0 1 21,-2 0 0,1-1 0,-1 0 1,2 2 14,-2 1 0,0-3 0,-1 1 1,1 0-18,2 2 1,1 0-1,-2-1 1,0-1-25,0 0 1,-2 2 0,0 2 0,2-1-32,1 0 0,1 0 0,-3 1 10,2-1 0,3 0 0,-3 0 15,-1 1 0,2-1 0,-2 0 0,0 0 0,-1 0 25,2 1 0,-3-1 0,4 0 0,-1 0 36,0 1 0,0-1 1,-3 0-46,3 0 0,-3 1 0,4-1-26,0 0 0,-4 0 0,4 1 19,0-1 0,-2 0 1,3 0-24,-1 0 0,-1-3 0,-3-2 0,1 0 1,2 1 0,0-4 0,-3 5 71,3 1 1,-3-3-33,3 1 0,-2 0 1,1 1-1,1 0-8,-2 1 1,0-3 0,1 1-20,1 2 1,1-3 0,-3 2-18,2 1 1,1-3 21,-1 1 1,-2 1-3,6 3 1,-5 0 36,5 0 0,-6-3 0,3-1-8,0 2 1,-3-3-1,3 2-67,0 1 0,-4-3 0,3 1-4,-3 2 0,3-3 0,1 2 0,0 1-1,0 1 1,0-3 0,-3 1-37,2 0 0,3 2 0,-2 0 42,2-2 1,-5 2-1,3-3 38,0 3 1,-4-2-1,4-2 1,-1 0 23,0 0 0,0-2 0,-3 4 3,3 0 0,-3-1 0,3 0-15,-3 2 0,3-3 0,-1 2-76,0 0 1,2-1 36,-1 0 1,0-1 0,-1 3 4,1-1 1,1-2 0,-3 3-9,2-2 1,1-1 0,-3 3 0,2-2-16,-1 2 1,-1-3 0,1 2 21,0 1 0,2-3 0,-2 1 14,1 2 0,3-3 0,-3 2-1,-2 1 1,3-3-1,-1 1 24,-1 2 1,2-3 0,-2 2-8,0 1 1,2-3-1,-1 1 1,-1 1 28,2-2 1,-3 4 0,3-2 0,-2 2 19,1 1 0,1 0 0,-2 0-59,0 0 1,2-3-1,-2-1-46,1 2 1,1-3 27,-2 2 1,0-2-1,3 3 47,-1-2 0,-1-3 0,-3 2 20,3-1-15,-3 4 0,5-4 1,-3 4-47,0-2 1,2 0 0,-2 1 0,1 0-22,-2 1 1,3-3 0,-1 1 6,-2 2 1,3-3-1,0 0 39,2-1 0,-5 4 17,2-1 1,1-2-27,-1 1 0,1 0 1,-3 1-2,2 0 0,1-4-7,-1 3 0,-2-1 0,4 3-3,-1-1 0,-1-5 0,-3 5 3,3 1 0,-3-3 0,4 1 1,0 2 0,-3-3 0,1 2 13,-1 1 0,-1-3 15,3 1 1,-2-1 0,4 3-27,-1-1 1,-1-5 0,-3 5-2,3 1 1,-3-3-3,3 1 0,1 1-3,-1 3 1,3 0 0,-3 1-2,-1-1 1,2-4 7,-2 1 1,2-4 0,-2 3 11,0 2 1,2-4 0,-2 0 2,1 0 1,-1-3 0,-1 5-8,1-2 1,-1-1 0,3-1 7,0 1 1,-4 4-8,3 0 1,1-2 0,0 2-13,1 0 1,-4-1 0,3-1 55,0-1 0,-2 2-37,4-3 0,-3 4 1,2-3-29,-1 1 0,0-4 0,-2 3-10,1 0 0,1-2 49,-2 4 0,-1-3 11,1 4 1,0-6-1,-1 3-28,2 0 1,0-2 0,-3 3-14,3-1 0,-2 2-4,6-3 1,-4 4-56,3-5 29,-4 6 26,7-3 0,-5 5 18,2 1 0,2-5 31,-6 1 0,5-5 35,-4 5 1,1-4-35,-2 3 1,-1-3-36,1 3 0,0-4 0,-1 2-18,2 0 1,1-3-13,-1 6 11,-3-6 0,5 7-22,-2-5-27,-3 5 41,9-3 0,-8 1 0,3 0-3,0-2 1,-4 0 0,4-3-12,0 2 22,-4 0 0,8-3 39,-5 3 1,-1-2-3,-3 6 0,4-5-14,0 5 0,0-5 47,-4 5 1,0-4 9,0 3 1,1-1 0,1 3-35,2-1 0,0-5-51,-4 5 0,0-4 12,0 3 1,1-3-46,3 3 1,-3-3 0,4 2-7,0-1 1,-4 0 38,3-1 1,-1-3 18,0 3 1,-1-1 25,1 0 1,0-1-6,1 1 0,-3 0 2,3 1-27,-3-3 1,2 5-2,1-2 0,1-3-41,-1 3 1,-3-2 19,3 2 0,1-1-7,-1 4 25,4-4 1,-5 5 6,4-4 1,-4 1 52,1-1 22,2-3-29,-5 9 1,5-8-30,-2 6 0,-3-4 4,3 3 0,-1-3-26,0 3-21,-1-4 0,4 3-6,-2-2 10,-3-3 14,9 9 0,-9-7 0,4 3 23,0-1 0,-4 0 44,3-1 1,-1-2-51,0 6 1,0-6-26,4 2 1,-3 1 64,4-1-15,-6-1 1,4 1-33,-2 0 0,-1 0-12,4-4 1,-3 3 8,3 1 1,-4 1 0,2-2-25,0 0 1,-4 1 1,9 0 12,-3 0 1,0 1-2,0-2 0,-3-1 5,3 1 1,-4 0 0,2-1 0,0 2 1,-4 1 0,4-2 1,0 0 1,-2 2 11,4-1 1,-4-2 0,2 5 8,0-2 1,-3-2-16,6-3 1,-5 4-17,5 0 0,-4 0 1,2-3-19,-1 3 1,0-3 15,-1 3 1,-2-3 0,4 0-31,-1 3 0,4-3 17,-1 3 0,-2 1 27,1-1 0,-3 3 23,3-3 1,-3 3 0,4-2-12,0 2 1,-1-4 15,0 5 1,1-4-4,3 3 0,0-4 0,-1 2-16,-2 0 0,2-4 0,-4 4-6,0 0 0,0-4 1,-3 4-1,2-1 10,1 0 1,-2 1 10,3-2 0,1 2 0,2 4 3,-3-2 0,3-3-6,-2 4 0,2-6 0,0 3 0,-2-1 1,0 0 1,-4 1 0,3-3-8,2 2 1,-3 0-8,2-4 0,-5 3 1,5 2 15,1 2 1,-3-5 0,1 3 0,2 0-7,1 3 1,-2-2 0,-1 0 0,2 0-9,1 1 0,-3-4 0,1 4 0,-1-1 22,0 0 1,2-2-1,-1 2 1,2 0-14,1 1 0,-3-5 0,-1 3 0,2-1 50,1 0 1,1 1-1,0-3 1,1 2-66,-1-2 0,0 3 0,0-1 1,1 0 6,-1 1 1,0-4-1,0 4 1,0-1-1,1 1-53,-1 1 0,4 0 0,0 3 47,-1-2 1,-2-3-1,-1 2 1,2 1-4,2-1 1,-3-2 0,5 2 0,-2 0 6,0 0 0,3-3 1,-3 2-1,0-1 13,1-1 1,-2 5-1,4-4 1,-1-1-19,1 2 0,-3-2 1,3 3-1,1-1-6,-2-2 1,1 2 0,-3 0 0,4 0 20,2 0 0,1 0 0,1-3 0,-1 3 7,1 1 0,-1-2 0,1 2 0,-1-1-18,1-2 1,-1 2-1,1-2 1,-1 1-10,1 1 0,-1-4 0,0 4 0,1-1-4,-1 0 0,1 0 1,-1-3-1,1 1-6,-1 2 1,1 1 0,-1-2-1,1 0-4,-1 0 1,1 2 0,-1 0-1,1 0-26,-1 0 0,-3 2 0,-1-2 0,2 0 15,2 0 1,-4 0 0,1-2-1,0 1 40,-2-2 0,3 3 1,-3-1-1,-1 0 1,1-1-9,1 1 0,-1 0 1,2-4-3,-4 0 0,2 0 1,2 1-1,1 2-29,-1 0 0,1 1 0,-4-3 0,1 2-22,3 1 1,-2 1 0,1-3 0,1 2 26,1-2 1,-2 3 0,-1-1 0,2-2-2,1 0 1,1 1-1,-2 1 1,-2 0 99,2 1 1,-2-4 0,1 4-1,1-1 40,1 0 0,-2 4 0,-1-1 0,2 0-116,1 1 0,2-5 1,-1 4-1,2-1 1,1-1 27,1 0 1,0 2 0,-3-3 22,-1-1 0,1 2 0,-1 0 0,1 0 28,-1 0 0,1 2 1,0-2-1,2 0-74,2 0 1,-1 3 0,-4-3 0,1 0-60,-1 0 0,5 0 0,0-3 0,0 3 28,1 1 1,3-3-1,-2 0 1,1 0-246,0 1 1,-4-3 0,4 4 0,0-1-740,-1-1 0,2 2 1004,-5-1 0,5 2 0,-2 6 0</inkml:trace>
  <inkml:trace contextRef="#ctx0" brushRef="#br1" timeOffset="1549">1529 2664 13528,'0'11'0,"0"0"126,0 0 0,0 0 0,0 1 0,0-1 0,0 0 0,0 0 0,0 1 0,1-1-307,3 0 0,-3 0 0,4 1-160,0-1 0,0 0 176,2 0 0,3 6 0,-3 0 0</inkml:trace>
  <inkml:trace contextRef="#ctx0" brushRef="#br1" timeOffset="1801">1574 3135 16924,'0'12'-4338,"0"-5"4012,0 1 1,0-1 401,0 4 0,0-3 0,0-1-126,0 2 0,0 1 0,0 1-225,0 1 1,1-5 0,1 0-403,2 2 1,1 1 0,-2 1 593,0 1 1,1-11-1,-4-2 1</inkml:trace>
  <inkml:trace contextRef="#ctx0" brushRef="#br1" timeOffset="2001">1585 3495 15998,'-4'11'-397,"0"0"0,1-3 0,1-2 0,0 0 0,-2 1 589,2 1 0,0-1-398,2 0 1,0-3 203,0 3 0,4-3-145,0 4 1,5-6 0,-3 3 0</inkml:trace>
  <inkml:trace contextRef="#ctx0" brushRef="#br1" timeOffset="2175">1540 3854 17523,'0'12'-825,"0"-1"1,0 0 347,0 0 0,0 1-91,0-1 1,0-4-1,0 1 1,0 1-170,0 1 709,0 1 1,0 0-1,0 0 1</inkml:trace>
  <inkml:trace contextRef="#ctx0" brushRef="#br1" timeOffset="2349">1551 4203 16765,'0'7'-3524,"0"1"2983,0-6 1,5 3-1,1-5 1</inkml:trace>
  <inkml:trace contextRef="#ctx0" brushRef="#br1" timeOffset="2545">1551 4338 17506,'0'11'-2426,"0"0"1553,0 0 0,0 0 0,0 1 739,0-1 0,0 0 1,0 0 91,0 1 0,4-1 0,0 0-177,-2 0 1,-1-3 116,-1-1 0,0-3 0,2 2-328,1-1 316,-1-1 0,8-4 1,-4 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2:43.522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34 46 23179,'-11'0'253,"3"0"178,1 0-268,4 0-93,-1-5-1900,4 4 602,0-4 413,0 5 989,0 0-131,5 0-28,1 0 1,5 0-27,0 0 1,0 0 7,1 0 0,-1 0 0,0 0 355,0 0 0,-3 0 0,-1 0 0,2 0 86,1 0 1,-2 0 0,-1 0 12,2 0 1,1-2-1,1 0-187,0-2 0,1 0-221,-1 4 0,-4 0 1,1 0-1,0 0-38,2 0 0,-2 0-13,-1 0 0,1 0-29,3 0 0,-3 0-20,-1 0 0,-1 2 0,3 0-231,-1 2 0,-5 0 0,5-4 259,1 0 0,-3 0 1,1 0-217,2 0 1,1 0 156,1 0 1,0 0 86,1 0 0,-1 0 3,0 0 1,-3 0 0,-1 0-1,2 0 0,-3 0 0,2 0 52,0 0 0,2-2 333,2-1 0,-1 1 0,0-1-292,0 1 1,-3 2 0,-1 0-99,2 0 1,1 0-13,1 0 1,0 0 10,1 0 1,-5 0-1,1 0 1,-1 0-1,4 0 1,1 0 3,-1 0 0,0 0 0,0 0-113,1 0 0,-5 0 1,1 0 38,0 0 1,2 0 0,2 0-1,-1 0 74,0 0 0,-3 0 0,-1 0 0,2 0 28,1 0 0,-3-1 1,1-1 186,0-2 1,2 0-1,2 4-188,-1 0 0,-4-1 0,1-2 310,1 0 1,-3-1-120,1 4 1,-3 0-296,4 0 0,-5 0-127,5 0 129,-6 0 47,3 0-468,0 0 1129,-3 0-918,3 0 214,-5 0 0,-2 0 141,-1 0 44,1 0-170,-3 0-175,5 0 9,0 0 174,-5 0 0,4 1 138,-3 3 1,3-2-563,1 6 1,0-4-113,0 3 1,0 1 184,0 3 1,0 0 0,0 0 103,0 1 0,0-1 0,0 0 0,0 0 17,0 1 0,0-1 0,0 0 1,0 0 40,0 0 0,0 1 0,0-1 0,0 0 1,0 0 1,0-3-1,0-1 1,0 2-189,0 1 0,0 1 1,0 1 399,0-1 0,0 0 1,1 0-67,3 1 1,-3-1 74,3 0 0,-1 0 0,-1 0-45,2 1 1,0-5-1,-4 1 25,0 0 1,3-1-1,1 0-261,-1 2 0,-2-3-97,-1 2 275,0-6 99,0 3 137,0-5-799,0 0 1,5 0 0,1 0 0</inkml:trace>
  <inkml:trace contextRef="#ctx0" brushRef="#br0" timeOffset="871">776 349 16505,'-12'0'646,"5"0"-344,0 0 1,3-1-1432,-4-3 585,6 3 179,-3-4 1,5 6 273,0 3 0,1-2 0,2 6 17,0 1 0,5-3 0,-4 1 0,-1 1-124,2-2 0,-2 4 0,4-2 50,2 2 1,-3 0 0,2-2-31,0 0 1,2-4 296,2 3 0,-1-4 1,0 0 66,0-1 0,-3-2 1,-1 0 9,2 0 0,-3 3 0,2 1 108,1-1 0,-3-2 0,1-2 134,2-3 1,1-1 0,0-4 0,-1 2-19,-2-2 1,1-1 0,2-1 0,-2 1-62,0 2 0,-2-2 1,3 3-1,-2-2-229,2 1 1,-3 0 0,1 3 0,-1 0-1686,0 0 635,-3 1 0,2 5 758,-5 3 1,0 7-1,0 7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4:44.9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46 11 24900,'-6'-6'-5051,"2"1"5771,8 5 1,-2 0 0,6 0 0,0 0-486,2 0 0,5 0 0,0 0 0,0 0-18,2 0 0,-1 0 0,4 0 0,-3 0-101,-1 0 1,3 0-1,-3 0 1,1 0-1,-1 0 0,-1 0 0,-3 0-36,3 0 1,-2 0 0,2 0-179,-3 0 0,-4 0 1322,-1 0-1291,-4 0 0,-3 0 1,-8 0-1,-2 0 176,-1 0 1,0 4-1,0 0 1,-2-2-14,-2-1 0,1-1 0,-3 0 0,-1 0-20,1 0 1,2 0 0,-3 0 0,1 0-48,-1 0 0,5 0 0,-3 0 0,1 0 35,0 0 1,0 2 0,3 0-1,1 2 81,0-2 1,0 1-38,-1 1 373,1-3-570,5 4 1,2-5 0,8 0 0,3 0 0,3 0 48,2 0 1,3 0-1,1 0 1,0 0 41,0 0 1,4 0-1,-1 0 1,1 0 42,-1 0 0,1 0 0,-4 0 0,1 0 95,3 0 1,-3 0 0,-2 0-1,-3 0-171,-1 0 1,1 0 0,-1 0 0,0 0-72,0 0 0,0 0-402,1 0 159,-6 0 375,-1 0 0,-6 0 0,-3 0 0,-5 0 0,-3 0-5,-3 0 1,-4 0-1,3 0 1,-2 0-7,-2 0 1,-1 0 0,0 0 0,1 0-25,1 0 1,2 0 0,-3 0 0,2 0 50,2 0 0,-3 3 0,4 1 0,2-1 59,0-2 0,-2 3 0,0-1 171,1 0 0,7-1-65,3 2-629,3-3 0,6 4 0,2-5 486,3 0 0,3 0 0,2 0 0,2 0 0,2 0-47,0 0 0,3 0 0,4 0 0,-1-1 122,-1-3 0,2 3 0,1-4 1,-1 1 56,1 1 1,-3-6 0,2 3 0,-3-2 81,-5 1 1,2 3 0,-5-2 319,-1 1-590,-1 1 1,-5 4 330,-4 0 0,-10 0 0,-12 0-389,1 0 1,-4 0 0,2 0 138,-2 0 0,2 1 0,0 2 0,-1 1 0,0-2 0,2-1-93,3-1 0,-2 4 0,2 0 0,0 1 0,4-3 0,0 2 0,0 0 0,-1-4-306,6 5 304,1-4 0,5 5-620,0-2 0,1-3 0,3 3 239,4-3 0,2-1 1,1 0-264,0 0 0,2 0 0,0 0 0,2 1 0,-1 2 458,-1 1 0,-2-1 0,0-3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4:14:57.510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201 1214 20211,'-11'0'-2363,"0"0"2547,0 0 1,5-1 0,4-3 258,9-4 0,1-2 1,11-2-1,2-2-68,4-1 0,10-9 0,11 1 0,8-5-23,5-3 1,17-1 0,1-3 0,7-3-223,-38 18 1,1-1-1,2-1 1,1 0-1,5 0 1,1-1-1,-1 1 1,0-1-58,0 1 0,0 0 0,5-3 0,1 0 0,-2-1 0,1-1 0,0 1 0,1 0 36,0 1 0,0 1 0,3-1 1,-1 1-1,-2 4 0,-1 0 0,0 0 1,0-1 26,0 0 1,-1 1 0,-1 1 0,0 1 0,-1-2-1,0 0 1,-1 0 0,1 1-30,-1 1 1,0 0-1,1 1 1,-1 0-1,-5 2 1,-1 0 0,44-11-108,-10 2 0,-9 5 0,-12 3 0,-3 1 0,2 1 0,3 0 0</inkml:trace>
  <inkml:trace contextRef="#ctx0" brushRef="#br0" timeOffset="754">157 1045 29467,'7'-3'0,"-1"-2"0,0 0-309,1 0 1,-4-4 0,5 3 0,-1-2 0,1 2 310,-1 1 1,-4 2 0,1 7-1,-3 4-533,-1 2 0,-5 6 0,-4 4 0,-3 4 446,-3 2 1,-6 1 0,1-2-1,-4 3 625,-1 0 1,7-3-599,-4 2 0,7-7 1,0-3-1,4-1 1,3-2-326,4-2 1,4-2-1,4-2 969,4-4 1,12-3 0,6-2 0,6-3-419,6-4 1,3-2-1,8-2 1,2-2-208,0-1 229,14 0 1,-6-1-1,13-1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emf"/><Relationship Id="rId21" Type="http://schemas.openxmlformats.org/officeDocument/2006/relationships/image" Target="../media/image12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emf"/><Relationship Id="rId50" Type="http://schemas.openxmlformats.org/officeDocument/2006/relationships/customXml" Target="../ink/ink25.xml"/><Relationship Id="rId55" Type="http://schemas.openxmlformats.org/officeDocument/2006/relationships/image" Target="../media/image29.emf"/><Relationship Id="rId63" Type="http://schemas.openxmlformats.org/officeDocument/2006/relationships/image" Target="../media/image33.emf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6.emf"/><Relationship Id="rId7" Type="http://schemas.openxmlformats.org/officeDocument/2006/relationships/image" Target="../media/image5.emf"/><Relationship Id="rId71" Type="http://schemas.openxmlformats.org/officeDocument/2006/relationships/image" Target="../media/image37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emf"/><Relationship Id="rId11" Type="http://schemas.openxmlformats.org/officeDocument/2006/relationships/image" Target="..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emf"/><Relationship Id="rId40" Type="http://schemas.openxmlformats.org/officeDocument/2006/relationships/customXml" Target="../ink/ink20.xml"/><Relationship Id="rId45" Type="http://schemas.openxmlformats.org/officeDocument/2006/relationships/image" Target="../media/image24.emf"/><Relationship Id="rId53" Type="http://schemas.openxmlformats.org/officeDocument/2006/relationships/image" Target="../media/image28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1.emf"/><Relationship Id="rId87" Type="http://schemas.openxmlformats.org/officeDocument/2006/relationships/image" Target="../media/image45.emf"/><Relationship Id="rId5" Type="http://schemas.openxmlformats.org/officeDocument/2006/relationships/image" Target="../media/image4.emf"/><Relationship Id="rId61" Type="http://schemas.openxmlformats.org/officeDocument/2006/relationships/image" Target="../media/image32.emf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9.emf"/><Relationship Id="rId19" Type="http://schemas.openxmlformats.org/officeDocument/2006/relationships/image" Target="../media/image11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emf"/><Relationship Id="rId30" Type="http://schemas.openxmlformats.org/officeDocument/2006/relationships/customXml" Target="../ink/ink15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emf"/><Relationship Id="rId77" Type="http://schemas.openxmlformats.org/officeDocument/2006/relationships/image" Target="../media/image40.emf"/><Relationship Id="rId8" Type="http://schemas.openxmlformats.org/officeDocument/2006/relationships/customXml" Target="../ink/ink4.xml"/><Relationship Id="rId51" Type="http://schemas.openxmlformats.org/officeDocument/2006/relationships/image" Target="../media/image27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4.emf"/><Relationship Id="rId93" Type="http://schemas.openxmlformats.org/officeDocument/2006/relationships/image" Target="../media/image48.emf"/><Relationship Id="rId3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emf"/><Relationship Id="rId67" Type="http://schemas.openxmlformats.org/officeDocument/2006/relationships/image" Target="../media/image35.emf"/><Relationship Id="rId20" Type="http://schemas.openxmlformats.org/officeDocument/2006/relationships/customXml" Target="../ink/ink10.xml"/><Relationship Id="rId41" Type="http://schemas.openxmlformats.org/officeDocument/2006/relationships/image" Target="../media/image22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emf"/><Relationship Id="rId83" Type="http://schemas.openxmlformats.org/officeDocument/2006/relationships/image" Target="../media/image43.emf"/><Relationship Id="rId88" Type="http://schemas.openxmlformats.org/officeDocument/2006/relationships/customXml" Target="../ink/ink44.xml"/><Relationship Id="rId91" Type="http://schemas.openxmlformats.org/officeDocument/2006/relationships/image" Target="../media/image4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emf"/><Relationship Id="rId57" Type="http://schemas.openxmlformats.org/officeDocument/2006/relationships/image" Target="../media/image30.emf"/><Relationship Id="rId10" Type="http://schemas.openxmlformats.org/officeDocument/2006/relationships/customXml" Target="../ink/ink5.xml"/><Relationship Id="rId31" Type="http://schemas.openxmlformats.org/officeDocument/2006/relationships/image" Target="../media/image17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emf"/><Relationship Id="rId73" Type="http://schemas.openxmlformats.org/officeDocument/2006/relationships/image" Target="../media/image38.emf"/><Relationship Id="rId78" Type="http://schemas.openxmlformats.org/officeDocument/2006/relationships/customXml" Target="../ink/ink39.xml"/><Relationship Id="rId81" Type="http://schemas.openxmlformats.org/officeDocument/2006/relationships/image" Target="../media/image42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5.emf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8.emf"/><Relationship Id="rId3" Type="http://schemas.openxmlformats.org/officeDocument/2006/relationships/image" Target="../media/image50.emf"/><Relationship Id="rId21" Type="http://schemas.openxmlformats.org/officeDocument/2006/relationships/image" Target="../media/image59.emf"/><Relationship Id="rId34" Type="http://schemas.openxmlformats.org/officeDocument/2006/relationships/customXml" Target="../ink/ink64.xml"/><Relationship Id="rId7" Type="http://schemas.openxmlformats.org/officeDocument/2006/relationships/image" Target="../media/image52.emf"/><Relationship Id="rId12" Type="http://schemas.openxmlformats.org/officeDocument/2006/relationships/customXml" Target="../ink/ink53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38" Type="http://schemas.openxmlformats.org/officeDocument/2006/relationships/customXml" Target="../ink/ink6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3.emf"/><Relationship Id="rId41" Type="http://schemas.openxmlformats.org/officeDocument/2006/relationships/image" Target="../media/image69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0.xml"/><Relationship Id="rId11" Type="http://schemas.openxmlformats.org/officeDocument/2006/relationships/image" Target="../media/image54.emf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7.emf"/><Relationship Id="rId40" Type="http://schemas.openxmlformats.org/officeDocument/2006/relationships/customXml" Target="../ink/ink67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10" Type="http://schemas.openxmlformats.org/officeDocument/2006/relationships/customXml" Target="../ink/ink52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49.xml"/><Relationship Id="rId9" Type="http://schemas.openxmlformats.org/officeDocument/2006/relationships/image" Target="../media/image53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2.emf"/><Relationship Id="rId30" Type="http://schemas.openxmlformats.org/officeDocument/2006/relationships/customXml" Target="../ink/ink62.xml"/><Relationship Id="rId35" Type="http://schemas.openxmlformats.org/officeDocument/2006/relationships/image" Target="../media/image66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image" Target="../media/image79.emf"/><Relationship Id="rId42" Type="http://schemas.openxmlformats.org/officeDocument/2006/relationships/customXml" Target="../ink/ink87.xml"/><Relationship Id="rId47" Type="http://schemas.openxmlformats.org/officeDocument/2006/relationships/image" Target="../media/image92.emf"/><Relationship Id="rId63" Type="http://schemas.openxmlformats.org/officeDocument/2006/relationships/image" Target="../media/image100.emf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3.emf"/><Relationship Id="rId112" Type="http://schemas.openxmlformats.org/officeDocument/2006/relationships/customXml" Target="../ink/ink122.xml"/><Relationship Id="rId2" Type="http://schemas.openxmlformats.org/officeDocument/2006/relationships/hyperlink" Target="https://developers.google.com/machine-learning/crash-course/fitter/graph" TargetMode="External"/><Relationship Id="rId16" Type="http://schemas.openxmlformats.org/officeDocument/2006/relationships/customXml" Target="../ink/ink74.xml"/><Relationship Id="rId29" Type="http://schemas.openxmlformats.org/officeDocument/2006/relationships/image" Target="../media/image83.emf"/><Relationship Id="rId107" Type="http://schemas.openxmlformats.org/officeDocument/2006/relationships/image" Target="../media/image122.emf"/><Relationship Id="rId11" Type="http://schemas.openxmlformats.org/officeDocument/2006/relationships/image" Target="../media/image74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7.emf"/><Relationship Id="rId40" Type="http://schemas.openxmlformats.org/officeDocument/2006/relationships/customXml" Target="../ink/ink86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74" Type="http://schemas.openxmlformats.org/officeDocument/2006/relationships/customXml" Target="../ink/ink103.xml"/><Relationship Id="rId79" Type="http://schemas.openxmlformats.org/officeDocument/2006/relationships/image" Target="../media/image108.emf"/><Relationship Id="rId87" Type="http://schemas.openxmlformats.org/officeDocument/2006/relationships/image" Target="../media/image112.emf"/><Relationship Id="rId102" Type="http://schemas.openxmlformats.org/officeDocument/2006/relationships/customXml" Target="../ink/ink117.xml"/><Relationship Id="rId110" Type="http://schemas.openxmlformats.org/officeDocument/2006/relationships/customXml" Target="../ink/ink121.xml"/><Relationship Id="rId5" Type="http://schemas.openxmlformats.org/officeDocument/2006/relationships/image" Target="../media/image71.emf"/><Relationship Id="rId61" Type="http://schemas.openxmlformats.org/officeDocument/2006/relationships/image" Target="../media/image99.emf"/><Relationship Id="rId82" Type="http://schemas.openxmlformats.org/officeDocument/2006/relationships/customXml" Target="../ink/ink107.xml"/><Relationship Id="rId90" Type="http://schemas.openxmlformats.org/officeDocument/2006/relationships/customXml" Target="../ink/ink111.xml"/><Relationship Id="rId95" Type="http://schemas.openxmlformats.org/officeDocument/2006/relationships/image" Target="../media/image116.emf"/><Relationship Id="rId19" Type="http://schemas.openxmlformats.org/officeDocument/2006/relationships/image" Target="../media/image78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2.emf"/><Relationship Id="rId30" Type="http://schemas.openxmlformats.org/officeDocument/2006/relationships/customXml" Target="../ink/ink81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103.emf"/><Relationship Id="rId77" Type="http://schemas.openxmlformats.org/officeDocument/2006/relationships/image" Target="../media/image107.emf"/><Relationship Id="rId100" Type="http://schemas.openxmlformats.org/officeDocument/2006/relationships/customXml" Target="../ink/ink116.xml"/><Relationship Id="rId105" Type="http://schemas.openxmlformats.org/officeDocument/2006/relationships/image" Target="../media/image121.emf"/><Relationship Id="rId113" Type="http://schemas.openxmlformats.org/officeDocument/2006/relationships/image" Target="../media/image125.emf"/><Relationship Id="rId8" Type="http://schemas.openxmlformats.org/officeDocument/2006/relationships/customXml" Target="../ink/ink70.xml"/><Relationship Id="rId51" Type="http://schemas.openxmlformats.org/officeDocument/2006/relationships/image" Target="../media/image94.emf"/><Relationship Id="rId72" Type="http://schemas.openxmlformats.org/officeDocument/2006/relationships/customXml" Target="../ink/ink102.xml"/><Relationship Id="rId80" Type="http://schemas.openxmlformats.org/officeDocument/2006/relationships/customXml" Target="../ink/ink106.xml"/><Relationship Id="rId85" Type="http://schemas.openxmlformats.org/officeDocument/2006/relationships/image" Target="../media/image111.emf"/><Relationship Id="rId93" Type="http://schemas.openxmlformats.org/officeDocument/2006/relationships/image" Target="../media/image115.emf"/><Relationship Id="rId98" Type="http://schemas.openxmlformats.org/officeDocument/2006/relationships/customXml" Target="../ink/ink115.xml"/><Relationship Id="rId3" Type="http://schemas.openxmlformats.org/officeDocument/2006/relationships/image" Target="../media/image70.png"/><Relationship Id="rId12" Type="http://schemas.openxmlformats.org/officeDocument/2006/relationships/customXml" Target="../ink/ink72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8.emf"/><Relationship Id="rId67" Type="http://schemas.openxmlformats.org/officeDocument/2006/relationships/image" Target="../media/image102.emf"/><Relationship Id="rId103" Type="http://schemas.openxmlformats.org/officeDocument/2006/relationships/image" Target="../media/image120.emf"/><Relationship Id="rId108" Type="http://schemas.openxmlformats.org/officeDocument/2006/relationships/customXml" Target="../ink/ink120.xml"/><Relationship Id="rId20" Type="http://schemas.openxmlformats.org/officeDocument/2006/relationships/customXml" Target="../ink/ink76.xml"/><Relationship Id="rId41" Type="http://schemas.openxmlformats.org/officeDocument/2006/relationships/image" Target="../media/image89.emf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106.emf"/><Relationship Id="rId83" Type="http://schemas.openxmlformats.org/officeDocument/2006/relationships/image" Target="../media/image110.emf"/><Relationship Id="rId88" Type="http://schemas.openxmlformats.org/officeDocument/2006/relationships/customXml" Target="../ink/ink110.xml"/><Relationship Id="rId91" Type="http://schemas.openxmlformats.org/officeDocument/2006/relationships/image" Target="../media/image114.emf"/><Relationship Id="rId96" Type="http://schemas.openxmlformats.org/officeDocument/2006/relationships/customXml" Target="../ink/ink114.xml"/><Relationship Id="rId111" Type="http://schemas.openxmlformats.org/officeDocument/2006/relationships/image" Target="../media/image124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9.xml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3.emf"/><Relationship Id="rId57" Type="http://schemas.openxmlformats.org/officeDocument/2006/relationships/image" Target="../media/image97.emf"/><Relationship Id="rId106" Type="http://schemas.openxmlformats.org/officeDocument/2006/relationships/customXml" Target="../ink/ink119.xml"/><Relationship Id="rId10" Type="http://schemas.openxmlformats.org/officeDocument/2006/relationships/customXml" Target="../ink/ink71.xml"/><Relationship Id="rId31" Type="http://schemas.openxmlformats.org/officeDocument/2006/relationships/image" Target="../media/image84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101.emf"/><Relationship Id="rId73" Type="http://schemas.openxmlformats.org/officeDocument/2006/relationships/image" Target="../media/image105.emf"/><Relationship Id="rId78" Type="http://schemas.openxmlformats.org/officeDocument/2006/relationships/customXml" Target="../ink/ink105.xml"/><Relationship Id="rId81" Type="http://schemas.openxmlformats.org/officeDocument/2006/relationships/image" Target="../media/image109.emf"/><Relationship Id="rId86" Type="http://schemas.openxmlformats.org/officeDocument/2006/relationships/customXml" Target="../ink/ink109.xml"/><Relationship Id="rId94" Type="http://schemas.openxmlformats.org/officeDocument/2006/relationships/customXml" Target="../ink/ink113.xml"/><Relationship Id="rId99" Type="http://schemas.openxmlformats.org/officeDocument/2006/relationships/image" Target="../media/image118.emf"/><Relationship Id="rId101" Type="http://schemas.openxmlformats.org/officeDocument/2006/relationships/image" Target="../media/image119.emf"/><Relationship Id="rId4" Type="http://schemas.openxmlformats.org/officeDocument/2006/relationships/customXml" Target="../ink/ink68.xml"/><Relationship Id="rId9" Type="http://schemas.openxmlformats.org/officeDocument/2006/relationships/image" Target="../media/image73.emf"/><Relationship Id="rId13" Type="http://schemas.openxmlformats.org/officeDocument/2006/relationships/image" Target="../media/image75.emf"/><Relationship Id="rId18" Type="http://schemas.openxmlformats.org/officeDocument/2006/relationships/customXml" Target="../ink/ink75.xml"/><Relationship Id="rId39" Type="http://schemas.openxmlformats.org/officeDocument/2006/relationships/image" Target="../media/image88.emf"/><Relationship Id="rId109" Type="http://schemas.openxmlformats.org/officeDocument/2006/relationships/image" Target="../media/image123.emf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6.emf"/><Relationship Id="rId76" Type="http://schemas.openxmlformats.org/officeDocument/2006/relationships/customXml" Target="../ink/ink104.xml"/><Relationship Id="rId97" Type="http://schemas.openxmlformats.org/officeDocument/2006/relationships/image" Target="../media/image117.emf"/><Relationship Id="rId104" Type="http://schemas.openxmlformats.org/officeDocument/2006/relationships/customXml" Target="../ink/ink118.xml"/><Relationship Id="rId7" Type="http://schemas.openxmlformats.org/officeDocument/2006/relationships/image" Target="../media/image72.emf"/><Relationship Id="rId71" Type="http://schemas.openxmlformats.org/officeDocument/2006/relationships/image" Target="../media/image104.emf"/><Relationship Id="rId92" Type="http://schemas.openxmlformats.org/officeDocument/2006/relationships/customXml" Target="../ink/ink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7" y="3440807"/>
            <a:ext cx="8208911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Gradient Descent, Learning Rate and Batch Size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A9DF-E3F9-4119-858D-D114925F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Using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Model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rewrite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Loss </a:t>
            </a:r>
            <a:r>
              <a:rPr lang="de-DE" err="1"/>
              <a:t>function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503BC3-F829-4F3D-8F5F-B05EE3DE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5CE071-A62C-4A41-9429-1F4FFA89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2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7913369-E6AD-3645-97B8-D5C78615C85F}"/>
                  </a:ext>
                </a:extLst>
              </p14:cNvPr>
              <p14:cNvContentPartPr/>
              <p14:nvPr/>
            </p14:nvContentPartPr>
            <p14:xfrm>
              <a:off x="1562556" y="3159915"/>
              <a:ext cx="85320" cy="3218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7913369-E6AD-3645-97B8-D5C78615C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996" y="3152355"/>
                <a:ext cx="100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Freihand 13">
                <a:extLst>
                  <a:ext uri="{FF2B5EF4-FFF2-40B4-BE49-F238E27FC236}">
                    <a16:creationId xmlns:a16="http://schemas.microsoft.com/office/drawing/2014/main" id="{9BDD3F9D-CBB2-374F-BF60-DE6F142DD041}"/>
                  </a:ext>
                </a:extLst>
              </p14:cNvPr>
              <p14:cNvContentPartPr/>
              <p14:nvPr/>
            </p14:nvContentPartPr>
            <p14:xfrm>
              <a:off x="729516" y="3117435"/>
              <a:ext cx="659520" cy="307440"/>
            </p14:xfrm>
          </p:contentPart>
        </mc:Choice>
        <mc:Fallback xmlns="">
          <p:pic>
            <p:nvPicPr>
              <p:cNvPr id="13" name="Freihand 13">
                <a:extLst>
                  <a:ext uri="{FF2B5EF4-FFF2-40B4-BE49-F238E27FC236}">
                    <a16:creationId xmlns:a16="http://schemas.microsoft.com/office/drawing/2014/main" id="{9BDD3F9D-CBB2-374F-BF60-DE6F142DD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082" y="3107007"/>
                <a:ext cx="679669" cy="327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Freihand 18">
                <a:extLst>
                  <a:ext uri="{FF2B5EF4-FFF2-40B4-BE49-F238E27FC236}">
                    <a16:creationId xmlns:a16="http://schemas.microsoft.com/office/drawing/2014/main" id="{0D668082-F0B6-C14C-BFD2-E36218FFDD9F}"/>
                  </a:ext>
                </a:extLst>
              </p14:cNvPr>
              <p14:cNvContentPartPr/>
              <p14:nvPr/>
            </p14:nvContentPartPr>
            <p14:xfrm>
              <a:off x="2003556" y="3408675"/>
              <a:ext cx="48960" cy="97560"/>
            </p14:xfrm>
          </p:contentPart>
        </mc:Choice>
        <mc:Fallback xmlns="">
          <p:pic>
            <p:nvPicPr>
              <p:cNvPr id="18" name="Freihand 18">
                <a:extLst>
                  <a:ext uri="{FF2B5EF4-FFF2-40B4-BE49-F238E27FC236}">
                    <a16:creationId xmlns:a16="http://schemas.microsoft.com/office/drawing/2014/main" id="{0D668082-F0B6-C14C-BFD2-E36218FFDD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5996" y="3401115"/>
                <a:ext cx="64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F9C45A6-0AF1-3346-9B65-8A994A6278B9}"/>
                  </a:ext>
                </a:extLst>
              </p14:cNvPr>
              <p14:cNvContentPartPr/>
              <p14:nvPr/>
            </p14:nvContentPartPr>
            <p14:xfrm>
              <a:off x="2015796" y="3182235"/>
              <a:ext cx="85320" cy="2631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F9C45A6-0AF1-3346-9B65-8A994A6278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356" y="3171795"/>
                <a:ext cx="105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Freihand 23">
                <a:extLst>
                  <a:ext uri="{FF2B5EF4-FFF2-40B4-BE49-F238E27FC236}">
                    <a16:creationId xmlns:a16="http://schemas.microsoft.com/office/drawing/2014/main" id="{9117FF7E-78E0-2746-98E9-A46768D9A1D7}"/>
                  </a:ext>
                </a:extLst>
              </p14:cNvPr>
              <p14:cNvContentPartPr/>
              <p14:nvPr/>
            </p14:nvContentPartPr>
            <p14:xfrm>
              <a:off x="2533476" y="3295275"/>
              <a:ext cx="125640" cy="48960"/>
            </p14:xfrm>
          </p:contentPart>
        </mc:Choice>
        <mc:Fallback xmlns="">
          <p:pic>
            <p:nvPicPr>
              <p:cNvPr id="23" name="Freihand 23">
                <a:extLst>
                  <a:ext uri="{FF2B5EF4-FFF2-40B4-BE49-F238E27FC236}">
                    <a16:creationId xmlns:a16="http://schemas.microsoft.com/office/drawing/2014/main" id="{9117FF7E-78E0-2746-98E9-A46768D9A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3036" y="3284835"/>
                <a:ext cx="145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Freihand 28">
                <a:extLst>
                  <a:ext uri="{FF2B5EF4-FFF2-40B4-BE49-F238E27FC236}">
                    <a16:creationId xmlns:a16="http://schemas.microsoft.com/office/drawing/2014/main" id="{D1BF94B9-D085-C54C-98AB-8E631EEA6BAC}"/>
                  </a:ext>
                </a:extLst>
              </p14:cNvPr>
              <p14:cNvContentPartPr/>
              <p14:nvPr/>
            </p14:nvContentPartPr>
            <p14:xfrm>
              <a:off x="3095436" y="3133635"/>
              <a:ext cx="327960" cy="307440"/>
            </p14:xfrm>
          </p:contentPart>
        </mc:Choice>
        <mc:Fallback xmlns="">
          <p:pic>
            <p:nvPicPr>
              <p:cNvPr id="28" name="Freihand 28">
                <a:extLst>
                  <a:ext uri="{FF2B5EF4-FFF2-40B4-BE49-F238E27FC236}">
                    <a16:creationId xmlns:a16="http://schemas.microsoft.com/office/drawing/2014/main" id="{D1BF94B9-D085-C54C-98AB-8E631EEA6B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4996" y="3123207"/>
                <a:ext cx="348120" cy="327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Freihand 40">
                <a:extLst>
                  <a:ext uri="{FF2B5EF4-FFF2-40B4-BE49-F238E27FC236}">
                    <a16:creationId xmlns:a16="http://schemas.microsoft.com/office/drawing/2014/main" id="{2EBAC969-5DBD-E34F-BF14-600F08F3A7F4}"/>
                  </a:ext>
                </a:extLst>
              </p14:cNvPr>
              <p14:cNvContentPartPr/>
              <p14:nvPr/>
            </p14:nvContentPartPr>
            <p14:xfrm>
              <a:off x="3107676" y="3529995"/>
              <a:ext cx="973080" cy="251280"/>
            </p14:xfrm>
          </p:contentPart>
        </mc:Choice>
        <mc:Fallback xmlns="">
          <p:pic>
            <p:nvPicPr>
              <p:cNvPr id="40" name="Freihand 40">
                <a:extLst>
                  <a:ext uri="{FF2B5EF4-FFF2-40B4-BE49-F238E27FC236}">
                    <a16:creationId xmlns:a16="http://schemas.microsoft.com/office/drawing/2014/main" id="{2EBAC969-5DBD-E34F-BF14-600F08F3A7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7232" y="3519555"/>
                <a:ext cx="993247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Freihand 44">
                <a:extLst>
                  <a:ext uri="{FF2B5EF4-FFF2-40B4-BE49-F238E27FC236}">
                    <a16:creationId xmlns:a16="http://schemas.microsoft.com/office/drawing/2014/main" id="{917324ED-F05D-A744-82B2-E1B0D9452237}"/>
                  </a:ext>
                </a:extLst>
              </p14:cNvPr>
              <p14:cNvContentPartPr/>
              <p14:nvPr/>
            </p14:nvContentPartPr>
            <p14:xfrm>
              <a:off x="4486836" y="3222915"/>
              <a:ext cx="493920" cy="303120"/>
            </p14:xfrm>
          </p:contentPart>
        </mc:Choice>
        <mc:Fallback xmlns="">
          <p:pic>
            <p:nvPicPr>
              <p:cNvPr id="44" name="Freihand 44">
                <a:extLst>
                  <a:ext uri="{FF2B5EF4-FFF2-40B4-BE49-F238E27FC236}">
                    <a16:creationId xmlns:a16="http://schemas.microsoft.com/office/drawing/2014/main" id="{917324ED-F05D-A744-82B2-E1B0D94522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388" y="3212475"/>
                <a:ext cx="514095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Freihand 50">
                <a:extLst>
                  <a:ext uri="{FF2B5EF4-FFF2-40B4-BE49-F238E27FC236}">
                    <a16:creationId xmlns:a16="http://schemas.microsoft.com/office/drawing/2014/main" id="{95BF536D-BBD1-8341-A61C-94BC641DC34D}"/>
                  </a:ext>
                </a:extLst>
              </p14:cNvPr>
              <p14:cNvContentPartPr/>
              <p14:nvPr/>
            </p14:nvContentPartPr>
            <p14:xfrm>
              <a:off x="5166516" y="3125355"/>
              <a:ext cx="364320" cy="239040"/>
            </p14:xfrm>
          </p:contentPart>
        </mc:Choice>
        <mc:Fallback xmlns="">
          <p:pic>
            <p:nvPicPr>
              <p:cNvPr id="50" name="Freihand 50">
                <a:extLst>
                  <a:ext uri="{FF2B5EF4-FFF2-40B4-BE49-F238E27FC236}">
                    <a16:creationId xmlns:a16="http://schemas.microsoft.com/office/drawing/2014/main" id="{95BF536D-BBD1-8341-A61C-94BC641DC3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8956" y="3114915"/>
                <a:ext cx="3819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Freihand 56">
                <a:extLst>
                  <a:ext uri="{FF2B5EF4-FFF2-40B4-BE49-F238E27FC236}">
                    <a16:creationId xmlns:a16="http://schemas.microsoft.com/office/drawing/2014/main" id="{C8A4FDFE-9EB0-B94D-9D7F-75349B7764BF}"/>
                  </a:ext>
                </a:extLst>
              </p14:cNvPr>
              <p14:cNvContentPartPr/>
              <p14:nvPr/>
            </p14:nvContentPartPr>
            <p14:xfrm>
              <a:off x="5785356" y="3081435"/>
              <a:ext cx="356400" cy="400320"/>
            </p14:xfrm>
          </p:contentPart>
        </mc:Choice>
        <mc:Fallback xmlns="">
          <p:pic>
            <p:nvPicPr>
              <p:cNvPr id="56" name="Freihand 56">
                <a:extLst>
                  <a:ext uri="{FF2B5EF4-FFF2-40B4-BE49-F238E27FC236}">
                    <a16:creationId xmlns:a16="http://schemas.microsoft.com/office/drawing/2014/main" id="{C8A4FDFE-9EB0-B94D-9D7F-75349B7764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7796" y="3073875"/>
                <a:ext cx="3715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D7FD2F1E-C00B-1443-B08A-66B8C4AD5115}"/>
                  </a:ext>
                </a:extLst>
              </p14:cNvPr>
              <p14:cNvContentPartPr/>
              <p14:nvPr/>
            </p14:nvContentPartPr>
            <p14:xfrm>
              <a:off x="4276596" y="3088995"/>
              <a:ext cx="218880" cy="53424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D7FD2F1E-C00B-1443-B08A-66B8C4AD51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69036" y="3081435"/>
                <a:ext cx="2340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Freihand 61">
                <a:extLst>
                  <a:ext uri="{FF2B5EF4-FFF2-40B4-BE49-F238E27FC236}">
                    <a16:creationId xmlns:a16="http://schemas.microsoft.com/office/drawing/2014/main" id="{530F68D4-2DA6-9244-963A-368DB52D6F3D}"/>
                  </a:ext>
                </a:extLst>
              </p14:cNvPr>
              <p14:cNvContentPartPr/>
              <p14:nvPr/>
            </p14:nvContentPartPr>
            <p14:xfrm>
              <a:off x="6254436" y="2846355"/>
              <a:ext cx="388800" cy="825480"/>
            </p14:xfrm>
          </p:contentPart>
        </mc:Choice>
        <mc:Fallback xmlns="">
          <p:pic>
            <p:nvPicPr>
              <p:cNvPr id="61" name="Freihand 61">
                <a:extLst>
                  <a:ext uri="{FF2B5EF4-FFF2-40B4-BE49-F238E27FC236}">
                    <a16:creationId xmlns:a16="http://schemas.microsoft.com/office/drawing/2014/main" id="{530F68D4-2DA6-9244-963A-368DB52D6F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6876" y="2838795"/>
                <a:ext cx="4039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Freihand 73">
                <a:extLst>
                  <a:ext uri="{FF2B5EF4-FFF2-40B4-BE49-F238E27FC236}">
                    <a16:creationId xmlns:a16="http://schemas.microsoft.com/office/drawing/2014/main" id="{C320FB9B-C124-C144-BF0D-F9A0DB5E775B}"/>
                  </a:ext>
                </a:extLst>
              </p14:cNvPr>
              <p14:cNvContentPartPr/>
              <p14:nvPr/>
            </p14:nvContentPartPr>
            <p14:xfrm>
              <a:off x="568236" y="4351515"/>
              <a:ext cx="1419480" cy="287280"/>
            </p14:xfrm>
          </p:contentPart>
        </mc:Choice>
        <mc:Fallback xmlns="">
          <p:pic>
            <p:nvPicPr>
              <p:cNvPr id="73" name="Freihand 73">
                <a:extLst>
                  <a:ext uri="{FF2B5EF4-FFF2-40B4-BE49-F238E27FC236}">
                    <a16:creationId xmlns:a16="http://schemas.microsoft.com/office/drawing/2014/main" id="{C320FB9B-C124-C144-BF0D-F9A0DB5E77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796" y="4341075"/>
                <a:ext cx="14396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Freihand 135">
                <a:extLst>
                  <a:ext uri="{FF2B5EF4-FFF2-40B4-BE49-F238E27FC236}">
                    <a16:creationId xmlns:a16="http://schemas.microsoft.com/office/drawing/2014/main" id="{DE8C7093-00FA-504F-9E8C-63B53DD95341}"/>
                  </a:ext>
                </a:extLst>
              </p14:cNvPr>
              <p14:cNvContentPartPr/>
              <p14:nvPr/>
            </p14:nvContentPartPr>
            <p14:xfrm>
              <a:off x="2335116" y="4440435"/>
              <a:ext cx="574560" cy="198000"/>
            </p14:xfrm>
          </p:contentPart>
        </mc:Choice>
        <mc:Fallback xmlns="">
          <p:pic>
            <p:nvPicPr>
              <p:cNvPr id="135" name="Freihand 135">
                <a:extLst>
                  <a:ext uri="{FF2B5EF4-FFF2-40B4-BE49-F238E27FC236}">
                    <a16:creationId xmlns:a16="http://schemas.microsoft.com/office/drawing/2014/main" id="{DE8C7093-00FA-504F-9E8C-63B53DD953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4676" y="4430014"/>
                <a:ext cx="592200" cy="218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3" name="Freihand 183">
                <a:extLst>
                  <a:ext uri="{FF2B5EF4-FFF2-40B4-BE49-F238E27FC236}">
                    <a16:creationId xmlns:a16="http://schemas.microsoft.com/office/drawing/2014/main" id="{C1DC28D1-CFAA-9B46-B9B4-736F81FE72E6}"/>
                  </a:ext>
                </a:extLst>
              </p14:cNvPr>
              <p14:cNvContentPartPr/>
              <p14:nvPr/>
            </p14:nvContentPartPr>
            <p14:xfrm>
              <a:off x="3860076" y="4496595"/>
              <a:ext cx="1326960" cy="222120"/>
            </p14:xfrm>
          </p:contentPart>
        </mc:Choice>
        <mc:Fallback xmlns="">
          <p:pic>
            <p:nvPicPr>
              <p:cNvPr id="183" name="Freihand 183">
                <a:extLst>
                  <a:ext uri="{FF2B5EF4-FFF2-40B4-BE49-F238E27FC236}">
                    <a16:creationId xmlns:a16="http://schemas.microsoft.com/office/drawing/2014/main" id="{C1DC28D1-CFAA-9B46-B9B4-736F81FE72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9636" y="4486172"/>
                <a:ext cx="1347120" cy="242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2" name="Freihand 192">
                <a:extLst>
                  <a:ext uri="{FF2B5EF4-FFF2-40B4-BE49-F238E27FC236}">
                    <a16:creationId xmlns:a16="http://schemas.microsoft.com/office/drawing/2014/main" id="{982093F6-8EE3-B94C-9598-20E32F9E4CB0}"/>
                  </a:ext>
                </a:extLst>
              </p14:cNvPr>
              <p14:cNvContentPartPr/>
              <p14:nvPr/>
            </p14:nvContentPartPr>
            <p14:xfrm>
              <a:off x="5485836" y="4466355"/>
              <a:ext cx="554400" cy="192240"/>
            </p14:xfrm>
          </p:contentPart>
        </mc:Choice>
        <mc:Fallback xmlns="">
          <p:pic>
            <p:nvPicPr>
              <p:cNvPr id="192" name="Freihand 192">
                <a:extLst>
                  <a:ext uri="{FF2B5EF4-FFF2-40B4-BE49-F238E27FC236}">
                    <a16:creationId xmlns:a16="http://schemas.microsoft.com/office/drawing/2014/main" id="{982093F6-8EE3-B94C-9598-20E32F9E4C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5396" y="4455915"/>
                <a:ext cx="574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7" name="Freihand 208">
                <a:extLst>
                  <a:ext uri="{FF2B5EF4-FFF2-40B4-BE49-F238E27FC236}">
                    <a16:creationId xmlns:a16="http://schemas.microsoft.com/office/drawing/2014/main" id="{5CBDDF69-51A6-EE43-A627-CD7540CE53C2}"/>
                  </a:ext>
                </a:extLst>
              </p14:cNvPr>
              <p14:cNvContentPartPr/>
              <p14:nvPr/>
            </p14:nvContentPartPr>
            <p14:xfrm>
              <a:off x="7059396" y="4411635"/>
              <a:ext cx="1014480" cy="331560"/>
            </p14:xfrm>
          </p:contentPart>
        </mc:Choice>
        <mc:Fallback xmlns="">
          <p:pic>
            <p:nvPicPr>
              <p:cNvPr id="207" name="Freihand 208">
                <a:extLst>
                  <a:ext uri="{FF2B5EF4-FFF2-40B4-BE49-F238E27FC236}">
                    <a16:creationId xmlns:a16="http://schemas.microsoft.com/office/drawing/2014/main" id="{5CBDDF69-51A6-EE43-A627-CD7540CE53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48960" y="4401195"/>
                <a:ext cx="1034633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8" name="Freihand 209">
                <a:extLst>
                  <a:ext uri="{FF2B5EF4-FFF2-40B4-BE49-F238E27FC236}">
                    <a16:creationId xmlns:a16="http://schemas.microsoft.com/office/drawing/2014/main" id="{E8030E84-6262-654C-9DCE-169B3D3F1D4B}"/>
                  </a:ext>
                </a:extLst>
              </p14:cNvPr>
              <p14:cNvContentPartPr/>
              <p14:nvPr/>
            </p14:nvContentPartPr>
            <p14:xfrm>
              <a:off x="6385476" y="4404075"/>
              <a:ext cx="403200" cy="276840"/>
            </p14:xfrm>
          </p:contentPart>
        </mc:Choice>
        <mc:Fallback xmlns="">
          <p:pic>
            <p:nvPicPr>
              <p:cNvPr id="208" name="Freihand 209">
                <a:extLst>
                  <a:ext uri="{FF2B5EF4-FFF2-40B4-BE49-F238E27FC236}">
                    <a16:creationId xmlns:a16="http://schemas.microsoft.com/office/drawing/2014/main" id="{E8030E84-6262-654C-9DCE-169B3D3F1D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75027" y="4393635"/>
                <a:ext cx="423378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1" name="Freihand 210">
                <a:extLst>
                  <a:ext uri="{FF2B5EF4-FFF2-40B4-BE49-F238E27FC236}">
                    <a16:creationId xmlns:a16="http://schemas.microsoft.com/office/drawing/2014/main" id="{40D7DA1A-12F3-F341-A13D-2B282867FDFB}"/>
                  </a:ext>
                </a:extLst>
              </p14:cNvPr>
              <p14:cNvContentPartPr/>
              <p14:nvPr/>
            </p14:nvContentPartPr>
            <p14:xfrm>
              <a:off x="5008476" y="1188195"/>
              <a:ext cx="61200" cy="32760"/>
            </p14:xfrm>
          </p:contentPart>
        </mc:Choice>
        <mc:Fallback xmlns="">
          <p:pic>
            <p:nvPicPr>
              <p:cNvPr id="211" name="Freihand 210">
                <a:extLst>
                  <a:ext uri="{FF2B5EF4-FFF2-40B4-BE49-F238E27FC236}">
                    <a16:creationId xmlns:a16="http://schemas.microsoft.com/office/drawing/2014/main" id="{40D7DA1A-12F3-F341-A13D-2B282867FD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97974" y="1177755"/>
                <a:ext cx="81479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2" name="Freihand 211">
                <a:extLst>
                  <a:ext uri="{FF2B5EF4-FFF2-40B4-BE49-F238E27FC236}">
                    <a16:creationId xmlns:a16="http://schemas.microsoft.com/office/drawing/2014/main" id="{7420E709-1DC7-BD40-A6BE-C6ACFE594961}"/>
                  </a:ext>
                </a:extLst>
              </p14:cNvPr>
              <p14:cNvContentPartPr/>
              <p14:nvPr/>
            </p14:nvContentPartPr>
            <p14:xfrm>
              <a:off x="5150316" y="1263075"/>
              <a:ext cx="8280" cy="54720"/>
            </p14:xfrm>
          </p:contentPart>
        </mc:Choice>
        <mc:Fallback xmlns="">
          <p:pic>
            <p:nvPicPr>
              <p:cNvPr id="212" name="Freihand 211">
                <a:extLst>
                  <a:ext uri="{FF2B5EF4-FFF2-40B4-BE49-F238E27FC236}">
                    <a16:creationId xmlns:a16="http://schemas.microsoft.com/office/drawing/2014/main" id="{7420E709-1DC7-BD40-A6BE-C6ACFE5949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40311" y="1252635"/>
                <a:ext cx="27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" name="Freihand 20">
                <a:extLst>
                  <a:ext uri="{FF2B5EF4-FFF2-40B4-BE49-F238E27FC236}">
                    <a16:creationId xmlns:a16="http://schemas.microsoft.com/office/drawing/2014/main" id="{54D4E00B-95B0-1648-B463-007079F6A11F}"/>
                  </a:ext>
                </a:extLst>
              </p14:cNvPr>
              <p14:cNvContentPartPr/>
              <p14:nvPr/>
            </p14:nvContentPartPr>
            <p14:xfrm>
              <a:off x="1770471" y="5166663"/>
              <a:ext cx="12240" cy="92880"/>
            </p14:xfrm>
          </p:contentPart>
        </mc:Choice>
        <mc:Fallback xmlns="">
          <p:pic>
            <p:nvPicPr>
              <p:cNvPr id="17" name="Freihand 20">
                <a:extLst>
                  <a:ext uri="{FF2B5EF4-FFF2-40B4-BE49-F238E27FC236}">
                    <a16:creationId xmlns:a16="http://schemas.microsoft.com/office/drawing/2014/main" id="{54D4E00B-95B0-1648-B463-007079F6A1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0329" y="5156223"/>
                <a:ext cx="31824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Freihand 21">
                <a:extLst>
                  <a:ext uri="{FF2B5EF4-FFF2-40B4-BE49-F238E27FC236}">
                    <a16:creationId xmlns:a16="http://schemas.microsoft.com/office/drawing/2014/main" id="{57217728-F5A8-2A41-94E7-1A22DE81E56C}"/>
                  </a:ext>
                </a:extLst>
              </p14:cNvPr>
              <p14:cNvContentPartPr/>
              <p14:nvPr/>
            </p14:nvContentPartPr>
            <p14:xfrm>
              <a:off x="631431" y="5028423"/>
              <a:ext cx="961200" cy="214920"/>
            </p14:xfrm>
          </p:contentPart>
        </mc:Choice>
        <mc:Fallback xmlns="">
          <p:pic>
            <p:nvPicPr>
              <p:cNvPr id="19" name="Freihand 21">
                <a:extLst>
                  <a:ext uri="{FF2B5EF4-FFF2-40B4-BE49-F238E27FC236}">
                    <a16:creationId xmlns:a16="http://schemas.microsoft.com/office/drawing/2014/main" id="{57217728-F5A8-2A41-94E7-1A22DE81E5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0991" y="5017965"/>
                <a:ext cx="981360" cy="235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Freihand 38">
                <a:extLst>
                  <a:ext uri="{FF2B5EF4-FFF2-40B4-BE49-F238E27FC236}">
                    <a16:creationId xmlns:a16="http://schemas.microsoft.com/office/drawing/2014/main" id="{53C241E9-D381-3B4D-969C-8738DC07EB75}"/>
                  </a:ext>
                </a:extLst>
              </p14:cNvPr>
              <p14:cNvContentPartPr/>
              <p14:nvPr/>
            </p14:nvContentPartPr>
            <p14:xfrm>
              <a:off x="3149631" y="5064783"/>
              <a:ext cx="429120" cy="194760"/>
            </p14:xfrm>
          </p:contentPart>
        </mc:Choice>
        <mc:Fallback xmlns="">
          <p:pic>
            <p:nvPicPr>
              <p:cNvPr id="37" name="Freihand 38">
                <a:extLst>
                  <a:ext uri="{FF2B5EF4-FFF2-40B4-BE49-F238E27FC236}">
                    <a16:creationId xmlns:a16="http://schemas.microsoft.com/office/drawing/2014/main" id="{53C241E9-D381-3B4D-969C-8738DC07EB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9191" y="5054324"/>
                <a:ext cx="449280" cy="214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40">
                <a:extLst>
                  <a:ext uri="{FF2B5EF4-FFF2-40B4-BE49-F238E27FC236}">
                    <a16:creationId xmlns:a16="http://schemas.microsoft.com/office/drawing/2014/main" id="{93122AD1-C80F-0A48-B65B-F4810968B5F0}"/>
                  </a:ext>
                </a:extLst>
              </p14:cNvPr>
              <p14:cNvContentPartPr/>
              <p14:nvPr/>
            </p14:nvContentPartPr>
            <p14:xfrm>
              <a:off x="2312271" y="5066583"/>
              <a:ext cx="627120" cy="213120"/>
            </p14:xfrm>
          </p:contentPart>
        </mc:Choice>
        <mc:Fallback xmlns="">
          <p:pic>
            <p:nvPicPr>
              <p:cNvPr id="38" name="Freihand 40">
                <a:extLst>
                  <a:ext uri="{FF2B5EF4-FFF2-40B4-BE49-F238E27FC236}">
                    <a16:creationId xmlns:a16="http://schemas.microsoft.com/office/drawing/2014/main" id="{93122AD1-C80F-0A48-B65B-F4810968B5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1831" y="5056125"/>
                <a:ext cx="647280" cy="233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Freihand 68">
                <a:extLst>
                  <a:ext uri="{FF2B5EF4-FFF2-40B4-BE49-F238E27FC236}">
                    <a16:creationId xmlns:a16="http://schemas.microsoft.com/office/drawing/2014/main" id="{D72A37FC-ECEB-A746-B24C-FC601A2B7B6E}"/>
                  </a:ext>
                </a:extLst>
              </p14:cNvPr>
              <p14:cNvContentPartPr/>
              <p14:nvPr/>
            </p14:nvContentPartPr>
            <p14:xfrm>
              <a:off x="3804831" y="5014023"/>
              <a:ext cx="603000" cy="237240"/>
            </p14:xfrm>
          </p:contentPart>
        </mc:Choice>
        <mc:Fallback xmlns="">
          <p:pic>
            <p:nvPicPr>
              <p:cNvPr id="68" name="Freihand 68">
                <a:extLst>
                  <a:ext uri="{FF2B5EF4-FFF2-40B4-BE49-F238E27FC236}">
                    <a16:creationId xmlns:a16="http://schemas.microsoft.com/office/drawing/2014/main" id="{D72A37FC-ECEB-A746-B24C-FC601A2B7B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94391" y="5003583"/>
                <a:ext cx="623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Freihand 79">
                <a:extLst>
                  <a:ext uri="{FF2B5EF4-FFF2-40B4-BE49-F238E27FC236}">
                    <a16:creationId xmlns:a16="http://schemas.microsoft.com/office/drawing/2014/main" id="{903F4A3D-D46B-894E-B047-1BE6955DDEA3}"/>
                  </a:ext>
                </a:extLst>
              </p14:cNvPr>
              <p14:cNvContentPartPr/>
              <p14:nvPr/>
            </p14:nvContentPartPr>
            <p14:xfrm>
              <a:off x="4447791" y="5093223"/>
              <a:ext cx="316080" cy="226080"/>
            </p14:xfrm>
          </p:contentPart>
        </mc:Choice>
        <mc:Fallback xmlns="">
          <p:pic>
            <p:nvPicPr>
              <p:cNvPr id="78" name="Freihand 79">
                <a:extLst>
                  <a:ext uri="{FF2B5EF4-FFF2-40B4-BE49-F238E27FC236}">
                    <a16:creationId xmlns:a16="http://schemas.microsoft.com/office/drawing/2014/main" id="{903F4A3D-D46B-894E-B047-1BE6955DDE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7339" y="5085651"/>
                <a:ext cx="333740" cy="24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5" name="Freihand 86">
                <a:extLst>
                  <a:ext uri="{FF2B5EF4-FFF2-40B4-BE49-F238E27FC236}">
                    <a16:creationId xmlns:a16="http://schemas.microsoft.com/office/drawing/2014/main" id="{59C1027C-E13B-1E43-A81C-5B0D4C693491}"/>
                  </a:ext>
                </a:extLst>
              </p14:cNvPr>
              <p14:cNvContentPartPr/>
              <p14:nvPr/>
            </p14:nvContentPartPr>
            <p14:xfrm>
              <a:off x="2041191" y="5635383"/>
              <a:ext cx="174240" cy="194400"/>
            </p14:xfrm>
          </p:contentPart>
        </mc:Choice>
        <mc:Fallback xmlns="">
          <p:pic>
            <p:nvPicPr>
              <p:cNvPr id="85" name="Freihand 86">
                <a:extLst>
                  <a:ext uri="{FF2B5EF4-FFF2-40B4-BE49-F238E27FC236}">
                    <a16:creationId xmlns:a16="http://schemas.microsoft.com/office/drawing/2014/main" id="{59C1027C-E13B-1E43-A81C-5B0D4C6934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33631" y="5627823"/>
                <a:ext cx="189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6" name="Freihand 87">
                <a:extLst>
                  <a:ext uri="{FF2B5EF4-FFF2-40B4-BE49-F238E27FC236}">
                    <a16:creationId xmlns:a16="http://schemas.microsoft.com/office/drawing/2014/main" id="{C3603719-8938-CE43-9912-334DD42688BE}"/>
                  </a:ext>
                </a:extLst>
              </p14:cNvPr>
              <p14:cNvContentPartPr/>
              <p14:nvPr/>
            </p14:nvContentPartPr>
            <p14:xfrm>
              <a:off x="1996911" y="5116263"/>
              <a:ext cx="145800" cy="284760"/>
            </p14:xfrm>
          </p:contentPart>
        </mc:Choice>
        <mc:Fallback xmlns="">
          <p:pic>
            <p:nvPicPr>
              <p:cNvPr id="86" name="Freihand 87">
                <a:extLst>
                  <a:ext uri="{FF2B5EF4-FFF2-40B4-BE49-F238E27FC236}">
                    <a16:creationId xmlns:a16="http://schemas.microsoft.com/office/drawing/2014/main" id="{C3603719-8938-CE43-9912-334DD42688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86497" y="5105823"/>
                <a:ext cx="16591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Freihand 93">
                <a:extLst>
                  <a:ext uri="{FF2B5EF4-FFF2-40B4-BE49-F238E27FC236}">
                    <a16:creationId xmlns:a16="http://schemas.microsoft.com/office/drawing/2014/main" id="{A3A6188B-4475-EB48-B043-B86DE400ACDF}"/>
                  </a:ext>
                </a:extLst>
              </p14:cNvPr>
              <p14:cNvContentPartPr/>
              <p14:nvPr/>
            </p14:nvContentPartPr>
            <p14:xfrm>
              <a:off x="2388951" y="5594703"/>
              <a:ext cx="376560" cy="166320"/>
            </p14:xfrm>
          </p:contentPart>
        </mc:Choice>
        <mc:Fallback xmlns="">
          <p:pic>
            <p:nvPicPr>
              <p:cNvPr id="93" name="Freihand 93">
                <a:extLst>
                  <a:ext uri="{FF2B5EF4-FFF2-40B4-BE49-F238E27FC236}">
                    <a16:creationId xmlns:a16="http://schemas.microsoft.com/office/drawing/2014/main" id="{A3A6188B-4475-EB48-B043-B86DE400AC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81384" y="5587127"/>
                <a:ext cx="391694" cy="18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5" name="Freihand 107">
                <a:extLst>
                  <a:ext uri="{FF2B5EF4-FFF2-40B4-BE49-F238E27FC236}">
                    <a16:creationId xmlns:a16="http://schemas.microsoft.com/office/drawing/2014/main" id="{AFE0AEB9-64A5-B241-96D6-D1742952BAF6}"/>
                  </a:ext>
                </a:extLst>
              </p14:cNvPr>
              <p14:cNvContentPartPr/>
              <p14:nvPr/>
            </p14:nvContentPartPr>
            <p14:xfrm>
              <a:off x="3877551" y="5500023"/>
              <a:ext cx="433080" cy="192240"/>
            </p14:xfrm>
          </p:contentPart>
        </mc:Choice>
        <mc:Fallback xmlns="">
          <p:pic>
            <p:nvPicPr>
              <p:cNvPr id="105" name="Freihand 107">
                <a:extLst>
                  <a:ext uri="{FF2B5EF4-FFF2-40B4-BE49-F238E27FC236}">
                    <a16:creationId xmlns:a16="http://schemas.microsoft.com/office/drawing/2014/main" id="{AFE0AEB9-64A5-B241-96D6-D1742952BAF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69997" y="5492463"/>
                <a:ext cx="448187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7" name="Freihand 109">
                <a:extLst>
                  <a:ext uri="{FF2B5EF4-FFF2-40B4-BE49-F238E27FC236}">
                    <a16:creationId xmlns:a16="http://schemas.microsoft.com/office/drawing/2014/main" id="{3362AF64-2B2A-CB41-83C4-12A8EA63B8E3}"/>
                  </a:ext>
                </a:extLst>
              </p14:cNvPr>
              <p14:cNvContentPartPr/>
              <p14:nvPr/>
            </p14:nvContentPartPr>
            <p14:xfrm>
              <a:off x="2809791" y="5558343"/>
              <a:ext cx="202680" cy="170280"/>
            </p14:xfrm>
          </p:contentPart>
        </mc:Choice>
        <mc:Fallback xmlns="">
          <p:pic>
            <p:nvPicPr>
              <p:cNvPr id="107" name="Freihand 109">
                <a:extLst>
                  <a:ext uri="{FF2B5EF4-FFF2-40B4-BE49-F238E27FC236}">
                    <a16:creationId xmlns:a16="http://schemas.microsoft.com/office/drawing/2014/main" id="{3362AF64-2B2A-CB41-83C4-12A8EA63B8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2231" y="5550767"/>
                <a:ext cx="217800" cy="18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8" name="Freihand 118">
                <a:extLst>
                  <a:ext uri="{FF2B5EF4-FFF2-40B4-BE49-F238E27FC236}">
                    <a16:creationId xmlns:a16="http://schemas.microsoft.com/office/drawing/2014/main" id="{7B9270CD-5A9E-7449-906A-46D2B5D3599B}"/>
                  </a:ext>
                </a:extLst>
              </p14:cNvPr>
              <p14:cNvContentPartPr/>
              <p14:nvPr/>
            </p14:nvContentPartPr>
            <p14:xfrm>
              <a:off x="4706631" y="5536383"/>
              <a:ext cx="659880" cy="196200"/>
            </p14:xfrm>
          </p:contentPart>
        </mc:Choice>
        <mc:Fallback xmlns="">
          <p:pic>
            <p:nvPicPr>
              <p:cNvPr id="118" name="Freihand 118">
                <a:extLst>
                  <a:ext uri="{FF2B5EF4-FFF2-40B4-BE49-F238E27FC236}">
                    <a16:creationId xmlns:a16="http://schemas.microsoft.com/office/drawing/2014/main" id="{7B9270CD-5A9E-7449-906A-46D2B5D359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99067" y="5528837"/>
                <a:ext cx="675008" cy="211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91F90CD7-E96D-A342-AC5F-81F69D509111}"/>
                  </a:ext>
                </a:extLst>
              </p14:cNvPr>
              <p14:cNvContentPartPr/>
              <p14:nvPr/>
            </p14:nvContentPartPr>
            <p14:xfrm>
              <a:off x="6114591" y="5572743"/>
              <a:ext cx="109080" cy="143640"/>
            </p14:xfrm>
          </p:contentPart>
        </mc:Choice>
        <mc:Fallback xmlns=""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91F90CD7-E96D-A342-AC5F-81F69D5091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07031" y="5565183"/>
                <a:ext cx="124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5" name="Freihand 125">
                <a:extLst>
                  <a:ext uri="{FF2B5EF4-FFF2-40B4-BE49-F238E27FC236}">
                    <a16:creationId xmlns:a16="http://schemas.microsoft.com/office/drawing/2014/main" id="{704DFC3A-1A00-FB4A-A78D-9805D41DB4EC}"/>
                  </a:ext>
                </a:extLst>
              </p14:cNvPr>
              <p14:cNvContentPartPr/>
              <p14:nvPr/>
            </p14:nvContentPartPr>
            <p14:xfrm>
              <a:off x="5790591" y="5485983"/>
              <a:ext cx="97560" cy="299160"/>
            </p14:xfrm>
          </p:contentPart>
        </mc:Choice>
        <mc:Fallback xmlns="">
          <p:pic>
            <p:nvPicPr>
              <p:cNvPr id="125" name="Freihand 125">
                <a:extLst>
                  <a:ext uri="{FF2B5EF4-FFF2-40B4-BE49-F238E27FC236}">
                    <a16:creationId xmlns:a16="http://schemas.microsoft.com/office/drawing/2014/main" id="{704DFC3A-1A00-FB4A-A78D-9805D41DB4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83003" y="5478423"/>
                <a:ext cx="112736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Freihand 135">
                <a:extLst>
                  <a:ext uri="{FF2B5EF4-FFF2-40B4-BE49-F238E27FC236}">
                    <a16:creationId xmlns:a16="http://schemas.microsoft.com/office/drawing/2014/main" id="{BA16F668-459B-7B4E-8E3A-AA57DD4C8B49}"/>
                  </a:ext>
                </a:extLst>
              </p14:cNvPr>
              <p14:cNvContentPartPr/>
              <p14:nvPr/>
            </p14:nvContentPartPr>
            <p14:xfrm>
              <a:off x="6531111" y="5538183"/>
              <a:ext cx="716040" cy="194400"/>
            </p14:xfrm>
          </p:contentPart>
        </mc:Choice>
        <mc:Fallback xmlns="">
          <p:pic>
            <p:nvPicPr>
              <p:cNvPr id="134" name="Freihand 135">
                <a:extLst>
                  <a:ext uri="{FF2B5EF4-FFF2-40B4-BE49-F238E27FC236}">
                    <a16:creationId xmlns:a16="http://schemas.microsoft.com/office/drawing/2014/main" id="{BA16F668-459B-7B4E-8E3A-AA57DD4C8B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23547" y="5530637"/>
                <a:ext cx="733689" cy="212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1" name="Freihand 142">
                <a:extLst>
                  <a:ext uri="{FF2B5EF4-FFF2-40B4-BE49-F238E27FC236}">
                    <a16:creationId xmlns:a16="http://schemas.microsoft.com/office/drawing/2014/main" id="{D8C359BA-57DF-6D4D-9618-6E00FF28F6B1}"/>
                  </a:ext>
                </a:extLst>
              </p14:cNvPr>
              <p14:cNvContentPartPr/>
              <p14:nvPr/>
            </p14:nvContentPartPr>
            <p14:xfrm>
              <a:off x="7663311" y="5509743"/>
              <a:ext cx="115560" cy="267480"/>
            </p14:xfrm>
          </p:contentPart>
        </mc:Choice>
        <mc:Fallback xmlns="">
          <p:pic>
            <p:nvPicPr>
              <p:cNvPr id="141" name="Freihand 142">
                <a:extLst>
                  <a:ext uri="{FF2B5EF4-FFF2-40B4-BE49-F238E27FC236}">
                    <a16:creationId xmlns:a16="http://schemas.microsoft.com/office/drawing/2014/main" id="{D8C359BA-57DF-6D4D-9618-6E00FF28F6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55751" y="5502173"/>
                <a:ext cx="130680" cy="282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2" name="Freihand 165">
                <a:extLst>
                  <a:ext uri="{FF2B5EF4-FFF2-40B4-BE49-F238E27FC236}">
                    <a16:creationId xmlns:a16="http://schemas.microsoft.com/office/drawing/2014/main" id="{92EAA902-EB54-8F42-9124-42C231464B3C}"/>
                  </a:ext>
                </a:extLst>
              </p14:cNvPr>
              <p14:cNvContentPartPr/>
              <p14:nvPr/>
            </p14:nvContentPartPr>
            <p14:xfrm>
              <a:off x="3938031" y="6090423"/>
              <a:ext cx="688320" cy="159840"/>
            </p14:xfrm>
          </p:contentPart>
        </mc:Choice>
        <mc:Fallback xmlns="">
          <p:pic>
            <p:nvPicPr>
              <p:cNvPr id="162" name="Freihand 165">
                <a:extLst>
                  <a:ext uri="{FF2B5EF4-FFF2-40B4-BE49-F238E27FC236}">
                    <a16:creationId xmlns:a16="http://schemas.microsoft.com/office/drawing/2014/main" id="{92EAA902-EB54-8F42-9124-42C231464B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30467" y="6082863"/>
                <a:ext cx="703448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3" name="Freihand 166">
                <a:extLst>
                  <a:ext uri="{FF2B5EF4-FFF2-40B4-BE49-F238E27FC236}">
                    <a16:creationId xmlns:a16="http://schemas.microsoft.com/office/drawing/2014/main" id="{2FE21E14-01F6-9347-BA0E-F7259A2023A6}"/>
                  </a:ext>
                </a:extLst>
              </p14:cNvPr>
              <p14:cNvContentPartPr/>
              <p14:nvPr/>
            </p14:nvContentPartPr>
            <p14:xfrm>
              <a:off x="3437271" y="6088263"/>
              <a:ext cx="286920" cy="181800"/>
            </p14:xfrm>
          </p:contentPart>
        </mc:Choice>
        <mc:Fallback xmlns="">
          <p:pic>
            <p:nvPicPr>
              <p:cNvPr id="163" name="Freihand 166">
                <a:extLst>
                  <a:ext uri="{FF2B5EF4-FFF2-40B4-BE49-F238E27FC236}">
                    <a16:creationId xmlns:a16="http://schemas.microsoft.com/office/drawing/2014/main" id="{2FE21E14-01F6-9347-BA0E-F7259A2023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29720" y="6080718"/>
                <a:ext cx="302021" cy="196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Freihand 167">
                <a:extLst>
                  <a:ext uri="{FF2B5EF4-FFF2-40B4-BE49-F238E27FC236}">
                    <a16:creationId xmlns:a16="http://schemas.microsoft.com/office/drawing/2014/main" id="{A50BE1E5-E61F-9241-9379-A0949F479757}"/>
                  </a:ext>
                </a:extLst>
              </p14:cNvPr>
              <p14:cNvContentPartPr/>
              <p14:nvPr/>
            </p14:nvContentPartPr>
            <p14:xfrm>
              <a:off x="2494431" y="6063783"/>
              <a:ext cx="744480" cy="203040"/>
            </p14:xfrm>
          </p:contentPart>
        </mc:Choice>
        <mc:Fallback xmlns="">
          <p:pic>
            <p:nvPicPr>
              <p:cNvPr id="164" name="Freihand 167">
                <a:extLst>
                  <a:ext uri="{FF2B5EF4-FFF2-40B4-BE49-F238E27FC236}">
                    <a16:creationId xmlns:a16="http://schemas.microsoft.com/office/drawing/2014/main" id="{A50BE1E5-E61F-9241-9379-A0949F4797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86871" y="6056210"/>
                <a:ext cx="759600" cy="21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5" name="Freihand 168">
                <a:extLst>
                  <a:ext uri="{FF2B5EF4-FFF2-40B4-BE49-F238E27FC236}">
                    <a16:creationId xmlns:a16="http://schemas.microsoft.com/office/drawing/2014/main" id="{8DB5DFE7-7510-B94E-A5D0-7BCEB165D763}"/>
                  </a:ext>
                </a:extLst>
              </p14:cNvPr>
              <p14:cNvContentPartPr/>
              <p14:nvPr/>
            </p14:nvContentPartPr>
            <p14:xfrm>
              <a:off x="2073951" y="6084303"/>
              <a:ext cx="226440" cy="246960"/>
            </p14:xfrm>
          </p:contentPart>
        </mc:Choice>
        <mc:Fallback xmlns="">
          <p:pic>
            <p:nvPicPr>
              <p:cNvPr id="165" name="Freihand 168">
                <a:extLst>
                  <a:ext uri="{FF2B5EF4-FFF2-40B4-BE49-F238E27FC236}">
                    <a16:creationId xmlns:a16="http://schemas.microsoft.com/office/drawing/2014/main" id="{8DB5DFE7-7510-B94E-A5D0-7BCEB165D76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66391" y="6076743"/>
                <a:ext cx="2415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2" name="Freihand 172">
                <a:extLst>
                  <a:ext uri="{FF2B5EF4-FFF2-40B4-BE49-F238E27FC236}">
                    <a16:creationId xmlns:a16="http://schemas.microsoft.com/office/drawing/2014/main" id="{1CD7C4E5-23AB-0742-9338-16A4B02580B2}"/>
                  </a:ext>
                </a:extLst>
              </p14:cNvPr>
              <p14:cNvContentPartPr/>
              <p14:nvPr/>
            </p14:nvContentPartPr>
            <p14:xfrm>
              <a:off x="1669311" y="3176223"/>
              <a:ext cx="237600" cy="234360"/>
            </p14:xfrm>
          </p:contentPart>
        </mc:Choice>
        <mc:Fallback xmlns="">
          <p:pic>
            <p:nvPicPr>
              <p:cNvPr id="172" name="Freihand 172">
                <a:extLst>
                  <a:ext uri="{FF2B5EF4-FFF2-40B4-BE49-F238E27FC236}">
                    <a16:creationId xmlns:a16="http://schemas.microsoft.com/office/drawing/2014/main" id="{1CD7C4E5-23AB-0742-9338-16A4B02580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58871" y="3165799"/>
                <a:ext cx="257760" cy="254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6" name="Freihand 176">
                <a:extLst>
                  <a:ext uri="{FF2B5EF4-FFF2-40B4-BE49-F238E27FC236}">
                    <a16:creationId xmlns:a16="http://schemas.microsoft.com/office/drawing/2014/main" id="{F059A650-E0B8-7D4D-8888-CDF84DB4F397}"/>
                  </a:ext>
                </a:extLst>
              </p14:cNvPr>
              <p14:cNvContentPartPr/>
              <p14:nvPr/>
            </p14:nvContentPartPr>
            <p14:xfrm>
              <a:off x="5564151" y="3087303"/>
              <a:ext cx="154080" cy="256680"/>
            </p14:xfrm>
          </p:contentPart>
        </mc:Choice>
        <mc:Fallback xmlns="">
          <p:pic>
            <p:nvPicPr>
              <p:cNvPr id="176" name="Freihand 176">
                <a:extLst>
                  <a:ext uri="{FF2B5EF4-FFF2-40B4-BE49-F238E27FC236}">
                    <a16:creationId xmlns:a16="http://schemas.microsoft.com/office/drawing/2014/main" id="{F059A650-E0B8-7D4D-8888-CDF84DB4F3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53711" y="3076878"/>
                <a:ext cx="174240" cy="276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5" name="Freihand 185">
                <a:extLst>
                  <a:ext uri="{FF2B5EF4-FFF2-40B4-BE49-F238E27FC236}">
                    <a16:creationId xmlns:a16="http://schemas.microsoft.com/office/drawing/2014/main" id="{6FC723C2-A5B9-2D4F-A4C7-58C3A7CB2AB5}"/>
                  </a:ext>
                </a:extLst>
              </p14:cNvPr>
              <p14:cNvContentPartPr/>
              <p14:nvPr/>
            </p14:nvContentPartPr>
            <p14:xfrm>
              <a:off x="3113271" y="4320663"/>
              <a:ext cx="352080" cy="327600"/>
            </p14:xfrm>
          </p:contentPart>
        </mc:Choice>
        <mc:Fallback xmlns="">
          <p:pic>
            <p:nvPicPr>
              <p:cNvPr id="185" name="Freihand 185">
                <a:extLst>
                  <a:ext uri="{FF2B5EF4-FFF2-40B4-BE49-F238E27FC236}">
                    <a16:creationId xmlns:a16="http://schemas.microsoft.com/office/drawing/2014/main" id="{6FC723C2-A5B9-2D4F-A4C7-58C3A7CB2AB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02831" y="4310212"/>
                <a:ext cx="372240" cy="34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0" name="Freihand 190">
                <a:extLst>
                  <a:ext uri="{FF2B5EF4-FFF2-40B4-BE49-F238E27FC236}">
                    <a16:creationId xmlns:a16="http://schemas.microsoft.com/office/drawing/2014/main" id="{E7EB42C7-DAF9-7049-9B10-CC1A5821D6CB}"/>
                  </a:ext>
                </a:extLst>
              </p14:cNvPr>
              <p14:cNvContentPartPr/>
              <p14:nvPr/>
            </p14:nvContentPartPr>
            <p14:xfrm>
              <a:off x="4945311" y="4975863"/>
              <a:ext cx="251280" cy="287640"/>
            </p14:xfrm>
          </p:contentPart>
        </mc:Choice>
        <mc:Fallback xmlns="">
          <p:pic>
            <p:nvPicPr>
              <p:cNvPr id="190" name="Freihand 190">
                <a:extLst>
                  <a:ext uri="{FF2B5EF4-FFF2-40B4-BE49-F238E27FC236}">
                    <a16:creationId xmlns:a16="http://schemas.microsoft.com/office/drawing/2014/main" id="{E7EB42C7-DAF9-7049-9B10-CC1A5821D6C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34871" y="4965410"/>
                <a:ext cx="271440" cy="307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6" name="Freihand 196">
                <a:extLst>
                  <a:ext uri="{FF2B5EF4-FFF2-40B4-BE49-F238E27FC236}">
                    <a16:creationId xmlns:a16="http://schemas.microsoft.com/office/drawing/2014/main" id="{92B98BAF-68A8-554C-9AC5-4CCE8760ED3B}"/>
                  </a:ext>
                </a:extLst>
              </p14:cNvPr>
              <p14:cNvContentPartPr/>
              <p14:nvPr/>
            </p14:nvContentPartPr>
            <p14:xfrm>
              <a:off x="3230271" y="5485623"/>
              <a:ext cx="243360" cy="287640"/>
            </p14:xfrm>
          </p:contentPart>
        </mc:Choice>
        <mc:Fallback xmlns="">
          <p:pic>
            <p:nvPicPr>
              <p:cNvPr id="196" name="Freihand 196">
                <a:extLst>
                  <a:ext uri="{FF2B5EF4-FFF2-40B4-BE49-F238E27FC236}">
                    <a16:creationId xmlns:a16="http://schemas.microsoft.com/office/drawing/2014/main" id="{92B98BAF-68A8-554C-9AC5-4CCE8760ED3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19816" y="5475183"/>
                <a:ext cx="26355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1" name="Freihand 201">
                <a:extLst>
                  <a:ext uri="{FF2B5EF4-FFF2-40B4-BE49-F238E27FC236}">
                    <a16:creationId xmlns:a16="http://schemas.microsoft.com/office/drawing/2014/main" id="{CC267251-7615-8C40-867A-5764CEECAA59}"/>
                  </a:ext>
                </a:extLst>
              </p14:cNvPr>
              <p14:cNvContentPartPr/>
              <p14:nvPr/>
            </p14:nvContentPartPr>
            <p14:xfrm>
              <a:off x="5438871" y="5518023"/>
              <a:ext cx="178200" cy="307440"/>
            </p14:xfrm>
          </p:contentPart>
        </mc:Choice>
        <mc:Fallback xmlns="">
          <p:pic>
            <p:nvPicPr>
              <p:cNvPr id="201" name="Freihand 201">
                <a:extLst>
                  <a:ext uri="{FF2B5EF4-FFF2-40B4-BE49-F238E27FC236}">
                    <a16:creationId xmlns:a16="http://schemas.microsoft.com/office/drawing/2014/main" id="{CC267251-7615-8C40-867A-5764CEECAA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28431" y="5507595"/>
                <a:ext cx="195840" cy="325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6" name="Freihand 208">
                <a:extLst>
                  <a:ext uri="{FF2B5EF4-FFF2-40B4-BE49-F238E27FC236}">
                    <a16:creationId xmlns:a16="http://schemas.microsoft.com/office/drawing/2014/main" id="{EC3D3E1C-A4E3-524F-8925-84A29A66FB42}"/>
                  </a:ext>
                </a:extLst>
              </p14:cNvPr>
              <p14:cNvContentPartPr/>
              <p14:nvPr/>
            </p14:nvContentPartPr>
            <p14:xfrm>
              <a:off x="7295031" y="5485623"/>
              <a:ext cx="214560" cy="335880"/>
            </p14:xfrm>
          </p:contentPart>
        </mc:Choice>
        <mc:Fallback xmlns="">
          <p:pic>
            <p:nvPicPr>
              <p:cNvPr id="206" name="Freihand 208">
                <a:extLst>
                  <a:ext uri="{FF2B5EF4-FFF2-40B4-BE49-F238E27FC236}">
                    <a16:creationId xmlns:a16="http://schemas.microsoft.com/office/drawing/2014/main" id="{EC3D3E1C-A4E3-524F-8925-84A29A66FB4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84591" y="5475194"/>
                <a:ext cx="234720" cy="3560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85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3C318-C713-488B-AC70-7178D01F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Example</a:t>
            </a:r>
            <a:r>
              <a:rPr lang="de-DE"/>
              <a:t> for p = 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47A673-A0F3-4CB0-A23F-0850C6C3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E3728-6292-403B-9B12-C075767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A2446B4-53EA-41D6-A05B-FF3034CF69F5}"/>
              </a:ext>
            </a:extLst>
          </p:cNvPr>
          <p:cNvCxnSpPr/>
          <p:nvPr/>
        </p:nvCxnSpPr>
        <p:spPr>
          <a:xfrm>
            <a:off x="1547664" y="5517232"/>
            <a:ext cx="496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364552-DD16-48C6-A5D4-A92D435BB1C4}"/>
              </a:ext>
            </a:extLst>
          </p:cNvPr>
          <p:cNvCxnSpPr/>
          <p:nvPr/>
        </p:nvCxnSpPr>
        <p:spPr>
          <a:xfrm flipV="1">
            <a:off x="1547664" y="1772816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AD9AD82-E689-424B-9215-323B17D29078}"/>
              </a:ext>
            </a:extLst>
          </p:cNvPr>
          <p:cNvSpPr txBox="1"/>
          <p:nvPr/>
        </p:nvSpPr>
        <p:spPr>
          <a:xfrm>
            <a:off x="323528" y="184482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MSE(p)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9C118FE3-9792-5845-AD0C-C5B29A1C9F49}"/>
                  </a:ext>
                </a:extLst>
              </p14:cNvPr>
              <p14:cNvContentPartPr/>
              <p14:nvPr/>
            </p14:nvContentPartPr>
            <p14:xfrm>
              <a:off x="1845876" y="2122395"/>
              <a:ext cx="4174200" cy="22694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9C118FE3-9792-5845-AD0C-C5B29A1C9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317" y="2114834"/>
                <a:ext cx="4189319" cy="2284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Freihand 27">
                <a:extLst>
                  <a:ext uri="{FF2B5EF4-FFF2-40B4-BE49-F238E27FC236}">
                    <a16:creationId xmlns:a16="http://schemas.microsoft.com/office/drawing/2014/main" id="{4E88914E-1129-3B48-8B19-C347E3907BB1}"/>
                  </a:ext>
                </a:extLst>
              </p14:cNvPr>
              <p14:cNvContentPartPr/>
              <p14:nvPr/>
            </p14:nvContentPartPr>
            <p14:xfrm>
              <a:off x="3892476" y="4456275"/>
              <a:ext cx="64800" cy="1136880"/>
            </p14:xfrm>
          </p:contentPart>
        </mc:Choice>
        <mc:Fallback xmlns="">
          <p:pic>
            <p:nvPicPr>
              <p:cNvPr id="26" name="Freihand 27">
                <a:extLst>
                  <a:ext uri="{FF2B5EF4-FFF2-40B4-BE49-F238E27FC236}">
                    <a16:creationId xmlns:a16="http://schemas.microsoft.com/office/drawing/2014/main" id="{4E88914E-1129-3B48-8B19-C347E3907B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094" y="4445835"/>
                <a:ext cx="84849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B49C353C-6F32-0944-A37C-CA2E21735420}"/>
                  </a:ext>
                </a:extLst>
              </p14:cNvPr>
              <p14:cNvContentPartPr/>
              <p14:nvPr/>
            </p14:nvContentPartPr>
            <p14:xfrm>
              <a:off x="2007516" y="2530995"/>
              <a:ext cx="69120" cy="6480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B49C353C-6F32-0944-A37C-CA2E217354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7076" y="2520555"/>
                <a:ext cx="89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Freihand 33">
                <a:extLst>
                  <a:ext uri="{FF2B5EF4-FFF2-40B4-BE49-F238E27FC236}">
                    <a16:creationId xmlns:a16="http://schemas.microsoft.com/office/drawing/2014/main" id="{BF023E28-A8EB-1948-8E99-633FE2C22BC3}"/>
                  </a:ext>
                </a:extLst>
              </p14:cNvPr>
              <p14:cNvContentPartPr/>
              <p14:nvPr/>
            </p14:nvContentPartPr>
            <p14:xfrm>
              <a:off x="2161236" y="2567355"/>
              <a:ext cx="295560" cy="570600"/>
            </p14:xfrm>
          </p:contentPart>
        </mc:Choice>
        <mc:Fallback xmlns="">
          <p:pic>
            <p:nvPicPr>
              <p:cNvPr id="33" name="Freihand 33">
                <a:extLst>
                  <a:ext uri="{FF2B5EF4-FFF2-40B4-BE49-F238E27FC236}">
                    <a16:creationId xmlns:a16="http://schemas.microsoft.com/office/drawing/2014/main" id="{BF023E28-A8EB-1948-8E99-633FE2C22B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0796" y="2556922"/>
                <a:ext cx="315720" cy="590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A1D01B39-0B7F-934B-8FAA-3966D079401E}"/>
                  </a:ext>
                </a:extLst>
              </p14:cNvPr>
              <p14:cNvContentPartPr/>
              <p14:nvPr/>
            </p14:nvContentPartPr>
            <p14:xfrm>
              <a:off x="2380116" y="3145875"/>
              <a:ext cx="76680" cy="5292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A1D01B39-0B7F-934B-8FAA-3966D07940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9725" y="3135435"/>
                <a:ext cx="96746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Freihand 38">
                <a:extLst>
                  <a:ext uri="{FF2B5EF4-FFF2-40B4-BE49-F238E27FC236}">
                    <a16:creationId xmlns:a16="http://schemas.microsoft.com/office/drawing/2014/main" id="{1CAEA689-F2E3-5341-8657-0B8EB3D3E7D5}"/>
                  </a:ext>
                </a:extLst>
              </p14:cNvPr>
              <p14:cNvContentPartPr/>
              <p14:nvPr/>
            </p14:nvContentPartPr>
            <p14:xfrm>
              <a:off x="2460396" y="3182235"/>
              <a:ext cx="251280" cy="461160"/>
            </p14:xfrm>
          </p:contentPart>
        </mc:Choice>
        <mc:Fallback xmlns="">
          <p:pic>
            <p:nvPicPr>
              <p:cNvPr id="38" name="Freihand 38">
                <a:extLst>
                  <a:ext uri="{FF2B5EF4-FFF2-40B4-BE49-F238E27FC236}">
                    <a16:creationId xmlns:a16="http://schemas.microsoft.com/office/drawing/2014/main" id="{1CAEA689-F2E3-5341-8657-0B8EB3D3E7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9941" y="3171803"/>
                <a:ext cx="271469" cy="48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Freihand 42">
                <a:extLst>
                  <a:ext uri="{FF2B5EF4-FFF2-40B4-BE49-F238E27FC236}">
                    <a16:creationId xmlns:a16="http://schemas.microsoft.com/office/drawing/2014/main" id="{396444B3-85E7-7A4B-BDA3-4AA19D0DA902}"/>
                  </a:ext>
                </a:extLst>
              </p14:cNvPr>
              <p14:cNvContentPartPr/>
              <p14:nvPr/>
            </p14:nvContentPartPr>
            <p14:xfrm>
              <a:off x="2682876" y="3643395"/>
              <a:ext cx="65160" cy="48960"/>
            </p14:xfrm>
          </p:contentPart>
        </mc:Choice>
        <mc:Fallback xmlns="">
          <p:pic>
            <p:nvPicPr>
              <p:cNvPr id="42" name="Freihand 42">
                <a:extLst>
                  <a:ext uri="{FF2B5EF4-FFF2-40B4-BE49-F238E27FC236}">
                    <a16:creationId xmlns:a16="http://schemas.microsoft.com/office/drawing/2014/main" id="{396444B3-85E7-7A4B-BDA3-4AA19D0DA9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2436" y="3632955"/>
                <a:ext cx="85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Freihand 13">
                <a:extLst>
                  <a:ext uri="{FF2B5EF4-FFF2-40B4-BE49-F238E27FC236}">
                    <a16:creationId xmlns:a16="http://schemas.microsoft.com/office/drawing/2014/main" id="{1073624A-031D-5C46-B8DA-A335896A1323}"/>
                  </a:ext>
                </a:extLst>
              </p14:cNvPr>
              <p14:cNvContentPartPr/>
              <p14:nvPr/>
            </p14:nvContentPartPr>
            <p14:xfrm>
              <a:off x="2658756" y="3537915"/>
              <a:ext cx="623160" cy="647280"/>
            </p14:xfrm>
          </p:contentPart>
        </mc:Choice>
        <mc:Fallback xmlns="">
          <p:pic>
            <p:nvPicPr>
              <p:cNvPr id="13" name="Freihand 13">
                <a:extLst>
                  <a:ext uri="{FF2B5EF4-FFF2-40B4-BE49-F238E27FC236}">
                    <a16:creationId xmlns:a16="http://schemas.microsoft.com/office/drawing/2014/main" id="{1073624A-031D-5C46-B8DA-A335896A13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8322" y="3527469"/>
                <a:ext cx="640790" cy="664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Freihand 19">
                <a:extLst>
                  <a:ext uri="{FF2B5EF4-FFF2-40B4-BE49-F238E27FC236}">
                    <a16:creationId xmlns:a16="http://schemas.microsoft.com/office/drawing/2014/main" id="{511B79C9-3D64-E24F-8164-BD6C33B296CC}"/>
                  </a:ext>
                </a:extLst>
              </p14:cNvPr>
              <p14:cNvContentPartPr/>
              <p14:nvPr/>
            </p14:nvContentPartPr>
            <p14:xfrm>
              <a:off x="3257436" y="4189155"/>
              <a:ext cx="505800" cy="206640"/>
            </p14:xfrm>
          </p:contentPart>
        </mc:Choice>
        <mc:Fallback xmlns="">
          <p:pic>
            <p:nvPicPr>
              <p:cNvPr id="19" name="Freihand 19">
                <a:extLst>
                  <a:ext uri="{FF2B5EF4-FFF2-40B4-BE49-F238E27FC236}">
                    <a16:creationId xmlns:a16="http://schemas.microsoft.com/office/drawing/2014/main" id="{511B79C9-3D64-E24F-8164-BD6C33B296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7003" y="4178715"/>
                <a:ext cx="525946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CDF6BFF-1C04-394A-A943-AF410D34ECAF}"/>
                  </a:ext>
                </a:extLst>
              </p14:cNvPr>
              <p14:cNvContentPartPr/>
              <p14:nvPr/>
            </p14:nvContentPartPr>
            <p14:xfrm>
              <a:off x="3455796" y="4359075"/>
              <a:ext cx="68040" cy="489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CDF6BFF-1C04-394A-A943-AF410D34EC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8236" y="4351459"/>
                <a:ext cx="83160" cy="64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CCBB12D-27CA-744C-98AD-7A31B3263AFE}"/>
                  </a:ext>
                </a:extLst>
              </p14:cNvPr>
              <p14:cNvContentPartPr/>
              <p14:nvPr/>
            </p14:nvContentPartPr>
            <p14:xfrm>
              <a:off x="3706716" y="4419915"/>
              <a:ext cx="36360" cy="3672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CCBB12D-27CA-744C-98AD-7A31B3263A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9080" y="4412355"/>
                <a:ext cx="51631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Freihand 27">
                <a:extLst>
                  <a:ext uri="{FF2B5EF4-FFF2-40B4-BE49-F238E27FC236}">
                    <a16:creationId xmlns:a16="http://schemas.microsoft.com/office/drawing/2014/main" id="{FE801F27-3D49-E946-8268-9E2D2AFA6E9B}"/>
                  </a:ext>
                </a:extLst>
              </p14:cNvPr>
              <p14:cNvContentPartPr/>
              <p14:nvPr/>
            </p14:nvContentPartPr>
            <p14:xfrm>
              <a:off x="3156276" y="4181235"/>
              <a:ext cx="65160" cy="93240"/>
            </p14:xfrm>
          </p:contentPart>
        </mc:Choice>
        <mc:Fallback xmlns="">
          <p:pic>
            <p:nvPicPr>
              <p:cNvPr id="27" name="Freihand 27">
                <a:extLst>
                  <a:ext uri="{FF2B5EF4-FFF2-40B4-BE49-F238E27FC236}">
                    <a16:creationId xmlns:a16="http://schemas.microsoft.com/office/drawing/2014/main" id="{FE801F27-3D49-E946-8268-9E2D2AFA6E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8716" y="4173704"/>
                <a:ext cx="82800" cy="11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6A12418C-A4C0-B44E-BCFF-A24D6795D65E}"/>
                  </a:ext>
                </a:extLst>
              </p14:cNvPr>
              <p14:cNvContentPartPr/>
              <p14:nvPr/>
            </p14:nvContentPartPr>
            <p14:xfrm>
              <a:off x="3722556" y="4342875"/>
              <a:ext cx="97560" cy="529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6A12418C-A4C0-B44E-BCFF-A24D6795D6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12116" y="4332435"/>
                <a:ext cx="117720" cy="730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61C9645B-3D37-401D-B235-0C4F0764D0F2}"/>
              </a:ext>
            </a:extLst>
          </p:cNvPr>
          <p:cNvSpPr txBox="1"/>
          <p:nvPr/>
        </p:nvSpPr>
        <p:spPr>
          <a:xfrm>
            <a:off x="2843808" y="15513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Gradient </a:t>
            </a:r>
            <a:r>
              <a:rPr lang="de-DE" err="1"/>
              <a:t>descent</a:t>
            </a:r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Freihand 17">
                <a:extLst>
                  <a:ext uri="{FF2B5EF4-FFF2-40B4-BE49-F238E27FC236}">
                    <a16:creationId xmlns:a16="http://schemas.microsoft.com/office/drawing/2014/main" id="{346728EE-E850-4549-B84A-B0BB631F92C1}"/>
                  </a:ext>
                </a:extLst>
              </p14:cNvPr>
              <p14:cNvContentPartPr/>
              <p14:nvPr/>
            </p14:nvContentPartPr>
            <p14:xfrm>
              <a:off x="1857756" y="1800555"/>
              <a:ext cx="2423160" cy="3035880"/>
            </p14:xfrm>
          </p:contentPart>
        </mc:Choice>
        <mc:Fallback xmlns="">
          <p:pic>
            <p:nvPicPr>
              <p:cNvPr id="17" name="Freihand 17">
                <a:extLst>
                  <a:ext uri="{FF2B5EF4-FFF2-40B4-BE49-F238E27FC236}">
                    <a16:creationId xmlns:a16="http://schemas.microsoft.com/office/drawing/2014/main" id="{346728EE-E850-4549-B84A-B0BB631F92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0196" y="1790115"/>
                <a:ext cx="2438280" cy="30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Freihand 59">
                <a:extLst>
                  <a:ext uri="{FF2B5EF4-FFF2-40B4-BE49-F238E27FC236}">
                    <a16:creationId xmlns:a16="http://schemas.microsoft.com/office/drawing/2014/main" id="{38EB6080-8345-2C4C-98C7-729EBB49A25B}"/>
                  </a:ext>
                </a:extLst>
              </p14:cNvPr>
              <p14:cNvContentPartPr/>
              <p14:nvPr/>
            </p14:nvContentPartPr>
            <p14:xfrm>
              <a:off x="3016071" y="4312743"/>
              <a:ext cx="186480" cy="263160"/>
            </p14:xfrm>
          </p:contentPart>
        </mc:Choice>
        <mc:Fallback xmlns="">
          <p:pic>
            <p:nvPicPr>
              <p:cNvPr id="56" name="Freihand 59">
                <a:extLst>
                  <a:ext uri="{FF2B5EF4-FFF2-40B4-BE49-F238E27FC236}">
                    <a16:creationId xmlns:a16="http://schemas.microsoft.com/office/drawing/2014/main" id="{38EB6080-8345-2C4C-98C7-729EBB49A2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5631" y="4302303"/>
                <a:ext cx="2066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Freihand 60">
                <a:extLst>
                  <a:ext uri="{FF2B5EF4-FFF2-40B4-BE49-F238E27FC236}">
                    <a16:creationId xmlns:a16="http://schemas.microsoft.com/office/drawing/2014/main" id="{BA7A5DCD-5685-484D-BAB0-9F2F35CDE5FB}"/>
                  </a:ext>
                </a:extLst>
              </p14:cNvPr>
              <p14:cNvContentPartPr/>
              <p14:nvPr/>
            </p14:nvContentPartPr>
            <p14:xfrm>
              <a:off x="2542671" y="3694263"/>
              <a:ext cx="207000" cy="234360"/>
            </p14:xfrm>
          </p:contentPart>
        </mc:Choice>
        <mc:Fallback xmlns="">
          <p:pic>
            <p:nvPicPr>
              <p:cNvPr id="57" name="Freihand 60">
                <a:extLst>
                  <a:ext uri="{FF2B5EF4-FFF2-40B4-BE49-F238E27FC236}">
                    <a16:creationId xmlns:a16="http://schemas.microsoft.com/office/drawing/2014/main" id="{BA7A5DCD-5685-484D-BAB0-9F2F35CDE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2213" y="3683823"/>
                <a:ext cx="227195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Freihand 61">
                <a:extLst>
                  <a:ext uri="{FF2B5EF4-FFF2-40B4-BE49-F238E27FC236}">
                    <a16:creationId xmlns:a16="http://schemas.microsoft.com/office/drawing/2014/main" id="{25054A1B-6EEC-0B4F-851B-6E46801DED24}"/>
                  </a:ext>
                </a:extLst>
              </p14:cNvPr>
              <p14:cNvContentPartPr/>
              <p14:nvPr/>
            </p14:nvContentPartPr>
            <p14:xfrm>
              <a:off x="2203191" y="3180543"/>
              <a:ext cx="158040" cy="254520"/>
            </p14:xfrm>
          </p:contentPart>
        </mc:Choice>
        <mc:Fallback xmlns="">
          <p:pic>
            <p:nvPicPr>
              <p:cNvPr id="58" name="Freihand 61">
                <a:extLst>
                  <a:ext uri="{FF2B5EF4-FFF2-40B4-BE49-F238E27FC236}">
                    <a16:creationId xmlns:a16="http://schemas.microsoft.com/office/drawing/2014/main" id="{25054A1B-6EEC-0B4F-851B-6E46801DED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92751" y="3170103"/>
                <a:ext cx="178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Freihand 62">
                <a:extLst>
                  <a:ext uri="{FF2B5EF4-FFF2-40B4-BE49-F238E27FC236}">
                    <a16:creationId xmlns:a16="http://schemas.microsoft.com/office/drawing/2014/main" id="{7712BD68-1498-CB41-8EA7-9953F4133C48}"/>
                  </a:ext>
                </a:extLst>
              </p14:cNvPr>
              <p14:cNvContentPartPr/>
              <p14:nvPr/>
            </p14:nvContentPartPr>
            <p14:xfrm>
              <a:off x="1863351" y="2719023"/>
              <a:ext cx="198720" cy="247320"/>
            </p14:xfrm>
          </p:contentPart>
        </mc:Choice>
        <mc:Fallback xmlns="">
          <p:pic>
            <p:nvPicPr>
              <p:cNvPr id="59" name="Freihand 62">
                <a:extLst>
                  <a:ext uri="{FF2B5EF4-FFF2-40B4-BE49-F238E27FC236}">
                    <a16:creationId xmlns:a16="http://schemas.microsoft.com/office/drawing/2014/main" id="{7712BD68-1498-CB41-8EA7-9953F4133C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52911" y="2708568"/>
                <a:ext cx="218880" cy="267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Freihand 68">
                <a:extLst>
                  <a:ext uri="{FF2B5EF4-FFF2-40B4-BE49-F238E27FC236}">
                    <a16:creationId xmlns:a16="http://schemas.microsoft.com/office/drawing/2014/main" id="{6255B7C7-8F1E-424C-8C56-B8E1907C599F}"/>
                  </a:ext>
                </a:extLst>
              </p14:cNvPr>
              <p14:cNvContentPartPr/>
              <p14:nvPr/>
            </p14:nvContentPartPr>
            <p14:xfrm>
              <a:off x="3405951" y="4482663"/>
              <a:ext cx="217080" cy="89280"/>
            </p14:xfrm>
          </p:contentPart>
        </mc:Choice>
        <mc:Fallback xmlns="">
          <p:pic>
            <p:nvPicPr>
              <p:cNvPr id="68" name="Freihand 68">
                <a:extLst>
                  <a:ext uri="{FF2B5EF4-FFF2-40B4-BE49-F238E27FC236}">
                    <a16:creationId xmlns:a16="http://schemas.microsoft.com/office/drawing/2014/main" id="{6255B7C7-8F1E-424C-8C56-B8E1907C59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95511" y="4472223"/>
                <a:ext cx="237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Freihand 74">
                <a:extLst>
                  <a:ext uri="{FF2B5EF4-FFF2-40B4-BE49-F238E27FC236}">
                    <a16:creationId xmlns:a16="http://schemas.microsoft.com/office/drawing/2014/main" id="{751F3D71-1CB1-3C41-948D-B9F14F33EB03}"/>
                  </a:ext>
                </a:extLst>
              </p14:cNvPr>
              <p14:cNvContentPartPr/>
              <p14:nvPr/>
            </p14:nvContentPartPr>
            <p14:xfrm>
              <a:off x="3725631" y="5771103"/>
              <a:ext cx="346320" cy="374040"/>
            </p14:xfrm>
          </p:contentPart>
        </mc:Choice>
        <mc:Fallback xmlns="">
          <p:pic>
            <p:nvPicPr>
              <p:cNvPr id="74" name="Freihand 74">
                <a:extLst>
                  <a:ext uri="{FF2B5EF4-FFF2-40B4-BE49-F238E27FC236}">
                    <a16:creationId xmlns:a16="http://schemas.microsoft.com/office/drawing/2014/main" id="{751F3D71-1CB1-3C41-948D-B9F14F33EB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8079" y="5763550"/>
                <a:ext cx="361424" cy="3891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8089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345CB-65B8-48A3-AD59-728D61A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 – a positive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„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“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61436A-51A9-4531-9C94-356C1FDF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35D5D-0260-48F0-9F97-AD02EB6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EBC07A9-0D16-413F-AD3B-2E8ADCE4B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688632"/>
          </a:xfrm>
        </p:spPr>
        <p:txBody>
          <a:bodyPr/>
          <a:lstStyle/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endParaRPr lang="de-DE">
              <a:hlinkClick r:id="rId2"/>
            </a:endParaRPr>
          </a:p>
          <a:p>
            <a:r>
              <a:rPr lang="de-DE">
                <a:hlinkClick r:id="rId2"/>
              </a:rPr>
              <a:t>https://developers.google.com/machine-learning/crash-course/fitter/graph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0A14E5-1731-49F0-9A9A-58F6A5EE25A1}"/>
                  </a:ext>
                </a:extLst>
              </p:cNvPr>
              <p:cNvSpPr txBox="1"/>
              <p:nvPr/>
            </p:nvSpPr>
            <p:spPr>
              <a:xfrm>
                <a:off x="467544" y="1340768"/>
                <a:ext cx="5727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Assume </a:t>
                </a:r>
                <a:r>
                  <a:rPr lang="de-DE" err="1"/>
                  <a:t>the</a:t>
                </a:r>
                <a:r>
                  <a:rPr lang="de-DE"/>
                  <a:t> MSE </a:t>
                </a:r>
                <a:r>
                  <a:rPr lang="de-DE" err="1"/>
                  <a:t>is</a:t>
                </a:r>
                <a:r>
                  <a:rPr lang="de-DE"/>
                  <a:t> </a:t>
                </a:r>
                <a:r>
                  <a:rPr lang="de-DE" err="1"/>
                  <a:t>differentiable</a:t>
                </a:r>
                <a:r>
                  <a:rPr lang="de-DE"/>
                  <a:t>. </a:t>
                </a:r>
                <a:r>
                  <a:rPr lang="de-DE" err="1"/>
                  <a:t>Then</a:t>
                </a:r>
                <a:r>
                  <a:rPr lang="de-DE"/>
                  <a:t>, for </a:t>
                </a:r>
                <a:r>
                  <a:rPr lang="de-DE" err="1"/>
                  <a:t>small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/>
                  <a:t>  :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F0A14E5-1731-49F0-9A9A-58F6A5EE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5727530" cy="369332"/>
              </a:xfrm>
              <a:prstGeom prst="rect">
                <a:avLst/>
              </a:prstGeom>
              <a:blipFill>
                <a:blip r:embed="rId3"/>
                <a:stretch>
                  <a:fillRect l="-95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Freihand 10">
                <a:extLst>
                  <a:ext uri="{FF2B5EF4-FFF2-40B4-BE49-F238E27FC236}">
                    <a16:creationId xmlns:a16="http://schemas.microsoft.com/office/drawing/2014/main" id="{5662E77A-3366-8745-BD4A-7B0AEFB26DAC}"/>
                  </a:ext>
                </a:extLst>
              </p14:cNvPr>
              <p14:cNvContentPartPr/>
              <p14:nvPr/>
            </p14:nvContentPartPr>
            <p14:xfrm>
              <a:off x="1117596" y="2213475"/>
              <a:ext cx="417240" cy="275400"/>
            </p14:xfrm>
          </p:contentPart>
        </mc:Choice>
        <mc:Fallback xmlns="">
          <p:pic>
            <p:nvPicPr>
              <p:cNvPr id="10" name="Freihand 10">
                <a:extLst>
                  <a:ext uri="{FF2B5EF4-FFF2-40B4-BE49-F238E27FC236}">
                    <a16:creationId xmlns:a16="http://schemas.microsoft.com/office/drawing/2014/main" id="{5662E77A-3366-8745-BD4A-7B0AEFB26D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147" y="2203035"/>
                <a:ext cx="437417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Freihand 29">
                <a:extLst>
                  <a:ext uri="{FF2B5EF4-FFF2-40B4-BE49-F238E27FC236}">
                    <a16:creationId xmlns:a16="http://schemas.microsoft.com/office/drawing/2014/main" id="{1F2E20A8-8536-4C4F-906E-0B9FCF7E4D0A}"/>
                  </a:ext>
                </a:extLst>
              </p14:cNvPr>
              <p14:cNvContentPartPr/>
              <p14:nvPr/>
            </p14:nvContentPartPr>
            <p14:xfrm>
              <a:off x="3387036" y="2188995"/>
              <a:ext cx="117720" cy="314280"/>
            </p14:xfrm>
          </p:contentPart>
        </mc:Choice>
        <mc:Fallback xmlns="">
          <p:pic>
            <p:nvPicPr>
              <p:cNvPr id="26" name="Freihand 29">
                <a:extLst>
                  <a:ext uri="{FF2B5EF4-FFF2-40B4-BE49-F238E27FC236}">
                    <a16:creationId xmlns:a16="http://schemas.microsoft.com/office/drawing/2014/main" id="{1F2E20A8-8536-4C4F-906E-0B9FCF7E4D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6596" y="2178555"/>
                <a:ext cx="137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30">
                <a:extLst>
                  <a:ext uri="{FF2B5EF4-FFF2-40B4-BE49-F238E27FC236}">
                    <a16:creationId xmlns:a16="http://schemas.microsoft.com/office/drawing/2014/main" id="{F5D905B3-CC09-0741-9E62-A0DAF9B601B1}"/>
                  </a:ext>
                </a:extLst>
              </p14:cNvPr>
              <p14:cNvContentPartPr/>
              <p14:nvPr/>
            </p14:nvContentPartPr>
            <p14:xfrm>
              <a:off x="2711676" y="2296635"/>
              <a:ext cx="84960" cy="109080"/>
            </p14:xfrm>
          </p:contentPart>
        </mc:Choice>
        <mc:Fallback xmlns="">
          <p:pic>
            <p:nvPicPr>
              <p:cNvPr id="27" name="Freihand 30">
                <a:extLst>
                  <a:ext uri="{FF2B5EF4-FFF2-40B4-BE49-F238E27FC236}">
                    <a16:creationId xmlns:a16="http://schemas.microsoft.com/office/drawing/2014/main" id="{F5D905B3-CC09-0741-9E62-A0DAF9B601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192" y="2286195"/>
                <a:ext cx="105206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Freihand 32">
                <a:extLst>
                  <a:ext uri="{FF2B5EF4-FFF2-40B4-BE49-F238E27FC236}">
                    <a16:creationId xmlns:a16="http://schemas.microsoft.com/office/drawing/2014/main" id="{C5FE59DF-A1D6-A340-BAFE-21445B57C0DA}"/>
                  </a:ext>
                </a:extLst>
              </p14:cNvPr>
              <p14:cNvContentPartPr/>
              <p14:nvPr/>
            </p14:nvContentPartPr>
            <p14:xfrm>
              <a:off x="1651476" y="2248395"/>
              <a:ext cx="380880" cy="198000"/>
            </p14:xfrm>
          </p:contentPart>
        </mc:Choice>
        <mc:Fallback xmlns="">
          <p:pic>
            <p:nvPicPr>
              <p:cNvPr id="29" name="Freihand 32">
                <a:extLst>
                  <a:ext uri="{FF2B5EF4-FFF2-40B4-BE49-F238E27FC236}">
                    <a16:creationId xmlns:a16="http://schemas.microsoft.com/office/drawing/2014/main" id="{C5FE59DF-A1D6-A340-BAFE-21445B57C0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1026" y="2237955"/>
                <a:ext cx="401059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Freihand 39">
                <a:extLst>
                  <a:ext uri="{FF2B5EF4-FFF2-40B4-BE49-F238E27FC236}">
                    <a16:creationId xmlns:a16="http://schemas.microsoft.com/office/drawing/2014/main" id="{0BA77690-3C5E-6144-A991-987B2992BB26}"/>
                  </a:ext>
                </a:extLst>
              </p14:cNvPr>
              <p14:cNvContentPartPr/>
              <p14:nvPr/>
            </p14:nvContentPartPr>
            <p14:xfrm>
              <a:off x="4309716" y="2227515"/>
              <a:ext cx="322560" cy="203040"/>
            </p14:xfrm>
          </p:contentPart>
        </mc:Choice>
        <mc:Fallback xmlns="">
          <p:pic>
            <p:nvPicPr>
              <p:cNvPr id="39" name="Freihand 39">
                <a:extLst>
                  <a:ext uri="{FF2B5EF4-FFF2-40B4-BE49-F238E27FC236}">
                    <a16:creationId xmlns:a16="http://schemas.microsoft.com/office/drawing/2014/main" id="{0BA77690-3C5E-6144-A991-987B2992BB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2156" y="2219955"/>
                <a:ext cx="337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Freihand 52">
                <a:extLst>
                  <a:ext uri="{FF2B5EF4-FFF2-40B4-BE49-F238E27FC236}">
                    <a16:creationId xmlns:a16="http://schemas.microsoft.com/office/drawing/2014/main" id="{514DEE8C-47AF-594B-A536-09E1D5E249D6}"/>
                  </a:ext>
                </a:extLst>
              </p14:cNvPr>
              <p14:cNvContentPartPr/>
              <p14:nvPr/>
            </p14:nvContentPartPr>
            <p14:xfrm>
              <a:off x="4689156" y="2203395"/>
              <a:ext cx="1141200" cy="243000"/>
            </p14:xfrm>
          </p:contentPart>
        </mc:Choice>
        <mc:Fallback xmlns="">
          <p:pic>
            <p:nvPicPr>
              <p:cNvPr id="52" name="Freihand 52">
                <a:extLst>
                  <a:ext uri="{FF2B5EF4-FFF2-40B4-BE49-F238E27FC236}">
                    <a16:creationId xmlns:a16="http://schemas.microsoft.com/office/drawing/2014/main" id="{514DEE8C-47AF-594B-A536-09E1D5E249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1596" y="2195835"/>
                <a:ext cx="1156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Freihand 61">
                <a:extLst>
                  <a:ext uri="{FF2B5EF4-FFF2-40B4-BE49-F238E27FC236}">
                    <a16:creationId xmlns:a16="http://schemas.microsoft.com/office/drawing/2014/main" id="{641AD7E4-E08D-004B-9D89-7FE35E278ED2}"/>
                  </a:ext>
                </a:extLst>
              </p14:cNvPr>
              <p14:cNvContentPartPr/>
              <p14:nvPr/>
            </p14:nvContentPartPr>
            <p14:xfrm>
              <a:off x="6108636" y="2114475"/>
              <a:ext cx="437040" cy="285120"/>
            </p14:xfrm>
          </p:contentPart>
        </mc:Choice>
        <mc:Fallback xmlns="">
          <p:pic>
            <p:nvPicPr>
              <p:cNvPr id="61" name="Freihand 61">
                <a:extLst>
                  <a:ext uri="{FF2B5EF4-FFF2-40B4-BE49-F238E27FC236}">
                    <a16:creationId xmlns:a16="http://schemas.microsoft.com/office/drawing/2014/main" id="{641AD7E4-E08D-004B-9D89-7FE35E278E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1076" y="2106925"/>
                <a:ext cx="452160" cy="30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Freihand 69">
                <a:extLst>
                  <a:ext uri="{FF2B5EF4-FFF2-40B4-BE49-F238E27FC236}">
                    <a16:creationId xmlns:a16="http://schemas.microsoft.com/office/drawing/2014/main" id="{5F15BF15-E01E-2845-B657-8C694E15CBD5}"/>
                  </a:ext>
                </a:extLst>
              </p14:cNvPr>
              <p14:cNvContentPartPr/>
              <p14:nvPr/>
            </p14:nvContentPartPr>
            <p14:xfrm>
              <a:off x="6585996" y="2178915"/>
              <a:ext cx="529920" cy="283320"/>
            </p14:xfrm>
          </p:contentPart>
        </mc:Choice>
        <mc:Fallback xmlns="">
          <p:pic>
            <p:nvPicPr>
              <p:cNvPr id="69" name="Freihand 69">
                <a:extLst>
                  <a:ext uri="{FF2B5EF4-FFF2-40B4-BE49-F238E27FC236}">
                    <a16:creationId xmlns:a16="http://schemas.microsoft.com/office/drawing/2014/main" id="{5F15BF15-E01E-2845-B657-8C694E15CB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75556" y="2168475"/>
                <a:ext cx="547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6" name="Freihand 128">
                <a:extLst>
                  <a:ext uri="{FF2B5EF4-FFF2-40B4-BE49-F238E27FC236}">
                    <a16:creationId xmlns:a16="http://schemas.microsoft.com/office/drawing/2014/main" id="{153B2650-CDA2-5C4E-ADA0-50B6BB13E60F}"/>
                  </a:ext>
                </a:extLst>
              </p14:cNvPr>
              <p14:cNvContentPartPr/>
              <p14:nvPr/>
            </p14:nvContentPartPr>
            <p14:xfrm>
              <a:off x="1898436" y="3388515"/>
              <a:ext cx="69120" cy="52920"/>
            </p14:xfrm>
          </p:contentPart>
        </mc:Choice>
        <mc:Fallback xmlns="">
          <p:pic>
            <p:nvPicPr>
              <p:cNvPr id="126" name="Freihand 128">
                <a:extLst>
                  <a:ext uri="{FF2B5EF4-FFF2-40B4-BE49-F238E27FC236}">
                    <a16:creationId xmlns:a16="http://schemas.microsoft.com/office/drawing/2014/main" id="{153B2650-CDA2-5C4E-ADA0-50B6BB13E6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7996" y="3378075"/>
                <a:ext cx="89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8" name="Freihand 138">
                <a:extLst>
                  <a:ext uri="{FF2B5EF4-FFF2-40B4-BE49-F238E27FC236}">
                    <a16:creationId xmlns:a16="http://schemas.microsoft.com/office/drawing/2014/main" id="{D3CE20FB-76B5-554F-A9AB-5BBEB020E384}"/>
                  </a:ext>
                </a:extLst>
              </p14:cNvPr>
              <p14:cNvContentPartPr/>
              <p14:nvPr/>
            </p14:nvContentPartPr>
            <p14:xfrm>
              <a:off x="2514036" y="3256755"/>
              <a:ext cx="735840" cy="252720"/>
            </p14:xfrm>
          </p:contentPart>
        </mc:Choice>
        <mc:Fallback xmlns="">
          <p:pic>
            <p:nvPicPr>
              <p:cNvPr id="138" name="Freihand 138">
                <a:extLst>
                  <a:ext uri="{FF2B5EF4-FFF2-40B4-BE49-F238E27FC236}">
                    <a16:creationId xmlns:a16="http://schemas.microsoft.com/office/drawing/2014/main" id="{D3CE20FB-76B5-554F-A9AB-5BBEB020E3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3596" y="3246330"/>
                <a:ext cx="756000" cy="272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2" name="Freihand 142">
                <a:extLst>
                  <a:ext uri="{FF2B5EF4-FFF2-40B4-BE49-F238E27FC236}">
                    <a16:creationId xmlns:a16="http://schemas.microsoft.com/office/drawing/2014/main" id="{D540E35B-DC82-DD40-BC49-7899669A38B1}"/>
                  </a:ext>
                </a:extLst>
              </p14:cNvPr>
              <p14:cNvContentPartPr/>
              <p14:nvPr/>
            </p14:nvContentPartPr>
            <p14:xfrm>
              <a:off x="3253116" y="3060915"/>
              <a:ext cx="186480" cy="427320"/>
            </p14:xfrm>
          </p:contentPart>
        </mc:Choice>
        <mc:Fallback xmlns="">
          <p:pic>
            <p:nvPicPr>
              <p:cNvPr id="142" name="Freihand 142">
                <a:extLst>
                  <a:ext uri="{FF2B5EF4-FFF2-40B4-BE49-F238E27FC236}">
                    <a16:creationId xmlns:a16="http://schemas.microsoft.com/office/drawing/2014/main" id="{D540E35B-DC82-DD40-BC49-7899669A38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42676" y="3050484"/>
                <a:ext cx="206640" cy="447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Freihand 148">
                <a:extLst>
                  <a:ext uri="{FF2B5EF4-FFF2-40B4-BE49-F238E27FC236}">
                    <a16:creationId xmlns:a16="http://schemas.microsoft.com/office/drawing/2014/main" id="{C99A1D35-8C6F-044E-8151-77386891D4B4}"/>
                  </a:ext>
                </a:extLst>
              </p14:cNvPr>
              <p14:cNvContentPartPr/>
              <p14:nvPr/>
            </p14:nvContentPartPr>
            <p14:xfrm>
              <a:off x="3839916" y="3259995"/>
              <a:ext cx="113040" cy="311040"/>
            </p14:xfrm>
          </p:contentPart>
        </mc:Choice>
        <mc:Fallback xmlns="">
          <p:pic>
            <p:nvPicPr>
              <p:cNvPr id="148" name="Freihand 148">
                <a:extLst>
                  <a:ext uri="{FF2B5EF4-FFF2-40B4-BE49-F238E27FC236}">
                    <a16:creationId xmlns:a16="http://schemas.microsoft.com/office/drawing/2014/main" id="{C99A1D35-8C6F-044E-8151-77386891D4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9476" y="3249555"/>
                <a:ext cx="1332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0" name="Freihand 149">
                <a:extLst>
                  <a:ext uri="{FF2B5EF4-FFF2-40B4-BE49-F238E27FC236}">
                    <a16:creationId xmlns:a16="http://schemas.microsoft.com/office/drawing/2014/main" id="{4FAE11B0-50E6-CB43-9292-087B79F12D80}"/>
                  </a:ext>
                </a:extLst>
              </p14:cNvPr>
              <p14:cNvContentPartPr/>
              <p14:nvPr/>
            </p14:nvContentPartPr>
            <p14:xfrm>
              <a:off x="4151676" y="3416595"/>
              <a:ext cx="44280" cy="24480"/>
            </p14:xfrm>
          </p:contentPart>
        </mc:Choice>
        <mc:Fallback xmlns="">
          <p:pic>
            <p:nvPicPr>
              <p:cNvPr id="150" name="Freihand 149">
                <a:extLst>
                  <a:ext uri="{FF2B5EF4-FFF2-40B4-BE49-F238E27FC236}">
                    <a16:creationId xmlns:a16="http://schemas.microsoft.com/office/drawing/2014/main" id="{4FAE11B0-50E6-CB43-9292-087B79F12D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41320" y="3406155"/>
                <a:ext cx="64277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9D3C914C-4202-6E41-BB1F-B6D4F73E654C}"/>
                  </a:ext>
                </a:extLst>
              </p14:cNvPr>
              <p14:cNvContentPartPr/>
              <p14:nvPr/>
            </p14:nvContentPartPr>
            <p14:xfrm>
              <a:off x="4458396" y="3311475"/>
              <a:ext cx="150120" cy="198720"/>
            </p14:xfrm>
          </p:contentPart>
        </mc:Choice>
        <mc:Fallback xmlns=""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9D3C914C-4202-6E41-BB1F-B6D4F73E65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47956" y="3301016"/>
                <a:ext cx="170280" cy="218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Freihand 151">
                <a:extLst>
                  <a:ext uri="{FF2B5EF4-FFF2-40B4-BE49-F238E27FC236}">
                    <a16:creationId xmlns:a16="http://schemas.microsoft.com/office/drawing/2014/main" id="{85B187E2-917C-3C41-BD43-7D788E39453A}"/>
                  </a:ext>
                </a:extLst>
              </p14:cNvPr>
              <p14:cNvContentPartPr/>
              <p14:nvPr/>
            </p14:nvContentPartPr>
            <p14:xfrm>
              <a:off x="4640916" y="3376275"/>
              <a:ext cx="92880" cy="89280"/>
            </p14:xfrm>
          </p:contentPart>
        </mc:Choice>
        <mc:Fallback xmlns="">
          <p:pic>
            <p:nvPicPr>
              <p:cNvPr id="152" name="Freihand 151">
                <a:extLst>
                  <a:ext uri="{FF2B5EF4-FFF2-40B4-BE49-F238E27FC236}">
                    <a16:creationId xmlns:a16="http://schemas.microsoft.com/office/drawing/2014/main" id="{85B187E2-917C-3C41-BD43-7D788E3945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30476" y="3365877"/>
                <a:ext cx="113040" cy="10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Freihand 152">
                <a:extLst>
                  <a:ext uri="{FF2B5EF4-FFF2-40B4-BE49-F238E27FC236}">
                    <a16:creationId xmlns:a16="http://schemas.microsoft.com/office/drawing/2014/main" id="{9A696370-A9DB-BF44-8B3E-D38C4178FB8D}"/>
                  </a:ext>
                </a:extLst>
              </p14:cNvPr>
              <p14:cNvContentPartPr/>
              <p14:nvPr/>
            </p14:nvContentPartPr>
            <p14:xfrm>
              <a:off x="4790316" y="3376275"/>
              <a:ext cx="69120" cy="77040"/>
            </p14:xfrm>
          </p:contentPart>
        </mc:Choice>
        <mc:Fallback xmlns="">
          <p:pic>
            <p:nvPicPr>
              <p:cNvPr id="153" name="Freihand 152">
                <a:extLst>
                  <a:ext uri="{FF2B5EF4-FFF2-40B4-BE49-F238E27FC236}">
                    <a16:creationId xmlns:a16="http://schemas.microsoft.com/office/drawing/2014/main" id="{9A696370-A9DB-BF44-8B3E-D38C4178FB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79876" y="3365884"/>
                <a:ext cx="89280" cy="97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4" name="Freihand 153">
                <a:extLst>
                  <a:ext uri="{FF2B5EF4-FFF2-40B4-BE49-F238E27FC236}">
                    <a16:creationId xmlns:a16="http://schemas.microsoft.com/office/drawing/2014/main" id="{F41CB889-55AE-BA48-820E-03379DEAF563}"/>
                  </a:ext>
                </a:extLst>
              </p14:cNvPr>
              <p14:cNvContentPartPr/>
              <p14:nvPr/>
            </p14:nvContentPartPr>
            <p14:xfrm>
              <a:off x="4855116" y="3397875"/>
              <a:ext cx="36720" cy="67680"/>
            </p14:xfrm>
          </p:contentPart>
        </mc:Choice>
        <mc:Fallback xmlns="">
          <p:pic>
            <p:nvPicPr>
              <p:cNvPr id="154" name="Freihand 153">
                <a:extLst>
                  <a:ext uri="{FF2B5EF4-FFF2-40B4-BE49-F238E27FC236}">
                    <a16:creationId xmlns:a16="http://schemas.microsoft.com/office/drawing/2014/main" id="{F41CB889-55AE-BA48-820E-03379DEAF5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4676" y="3387490"/>
                <a:ext cx="56880" cy="87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31C4D6A8-86D1-FA45-A7D5-188B50240929}"/>
                  </a:ext>
                </a:extLst>
              </p14:cNvPr>
              <p14:cNvContentPartPr/>
              <p14:nvPr/>
            </p14:nvContentPartPr>
            <p14:xfrm>
              <a:off x="4935756" y="3384195"/>
              <a:ext cx="52920" cy="6696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31C4D6A8-86D1-FA45-A7D5-188B502409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5316" y="3373755"/>
                <a:ext cx="730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Freihand 155">
                <a:extLst>
                  <a:ext uri="{FF2B5EF4-FFF2-40B4-BE49-F238E27FC236}">
                    <a16:creationId xmlns:a16="http://schemas.microsoft.com/office/drawing/2014/main" id="{55E4E15E-FB41-D748-851A-5DEA0E877079}"/>
                  </a:ext>
                </a:extLst>
              </p14:cNvPr>
              <p14:cNvContentPartPr/>
              <p14:nvPr/>
            </p14:nvContentPartPr>
            <p14:xfrm>
              <a:off x="5028996" y="3380235"/>
              <a:ext cx="170280" cy="65160"/>
            </p14:xfrm>
          </p:contentPart>
        </mc:Choice>
        <mc:Fallback xmlns="">
          <p:pic>
            <p:nvPicPr>
              <p:cNvPr id="156" name="Freihand 155">
                <a:extLst>
                  <a:ext uri="{FF2B5EF4-FFF2-40B4-BE49-F238E27FC236}">
                    <a16:creationId xmlns:a16="http://schemas.microsoft.com/office/drawing/2014/main" id="{55E4E15E-FB41-D748-851A-5DEA0E8770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18556" y="3369737"/>
                <a:ext cx="190440" cy="8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7" name="Freihand 156">
                <a:extLst>
                  <a:ext uri="{FF2B5EF4-FFF2-40B4-BE49-F238E27FC236}">
                    <a16:creationId xmlns:a16="http://schemas.microsoft.com/office/drawing/2014/main" id="{30FD068F-AD42-934F-BFD4-3F235E10991E}"/>
                  </a:ext>
                </a:extLst>
              </p14:cNvPr>
              <p14:cNvContentPartPr/>
              <p14:nvPr/>
            </p14:nvContentPartPr>
            <p14:xfrm>
              <a:off x="5176596" y="3351795"/>
              <a:ext cx="6120" cy="16560"/>
            </p14:xfrm>
          </p:contentPart>
        </mc:Choice>
        <mc:Fallback xmlns="">
          <p:pic>
            <p:nvPicPr>
              <p:cNvPr id="157" name="Freihand 156">
                <a:extLst>
                  <a:ext uri="{FF2B5EF4-FFF2-40B4-BE49-F238E27FC236}">
                    <a16:creationId xmlns:a16="http://schemas.microsoft.com/office/drawing/2014/main" id="{30FD068F-AD42-934F-BFD4-3F235E109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6156" y="3341355"/>
                <a:ext cx="26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F73825BD-0236-1944-BC88-A94468545439}"/>
                  </a:ext>
                </a:extLst>
              </p14:cNvPr>
              <p14:cNvContentPartPr/>
              <p14:nvPr/>
            </p14:nvContentPartPr>
            <p14:xfrm>
              <a:off x="5243196" y="3396435"/>
              <a:ext cx="162000" cy="4500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F73825BD-0236-1944-BC88-A944685454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32756" y="3385911"/>
                <a:ext cx="182160" cy="65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9" name="Freihand 158">
                <a:extLst>
                  <a:ext uri="{FF2B5EF4-FFF2-40B4-BE49-F238E27FC236}">
                    <a16:creationId xmlns:a16="http://schemas.microsoft.com/office/drawing/2014/main" id="{EF052266-23BA-7C40-A631-030E3F4BDD11}"/>
                  </a:ext>
                </a:extLst>
              </p14:cNvPr>
              <p14:cNvContentPartPr/>
              <p14:nvPr/>
            </p14:nvContentPartPr>
            <p14:xfrm>
              <a:off x="5417076" y="3372315"/>
              <a:ext cx="113760" cy="214560"/>
            </p14:xfrm>
          </p:contentPart>
        </mc:Choice>
        <mc:Fallback xmlns="">
          <p:pic>
            <p:nvPicPr>
              <p:cNvPr id="159" name="Freihand 158">
                <a:extLst>
                  <a:ext uri="{FF2B5EF4-FFF2-40B4-BE49-F238E27FC236}">
                    <a16:creationId xmlns:a16="http://schemas.microsoft.com/office/drawing/2014/main" id="{EF052266-23BA-7C40-A631-030E3F4BDD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06603" y="3361892"/>
                <a:ext cx="133984" cy="23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Freihand 159">
                <a:extLst>
                  <a:ext uri="{FF2B5EF4-FFF2-40B4-BE49-F238E27FC236}">
                    <a16:creationId xmlns:a16="http://schemas.microsoft.com/office/drawing/2014/main" id="{A25A22C0-CDB5-8245-A7A3-3411E6D6C583}"/>
                  </a:ext>
                </a:extLst>
              </p14:cNvPr>
              <p14:cNvContentPartPr/>
              <p14:nvPr/>
            </p14:nvContentPartPr>
            <p14:xfrm>
              <a:off x="5595276" y="3441075"/>
              <a:ext cx="97560" cy="20520"/>
            </p14:xfrm>
          </p:contentPart>
        </mc:Choice>
        <mc:Fallback xmlns="">
          <p:pic>
            <p:nvPicPr>
              <p:cNvPr id="160" name="Freihand 159">
                <a:extLst>
                  <a:ext uri="{FF2B5EF4-FFF2-40B4-BE49-F238E27FC236}">
                    <a16:creationId xmlns:a16="http://schemas.microsoft.com/office/drawing/2014/main" id="{A25A22C0-CDB5-8245-A7A3-3411E6D6C5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84836" y="3430635"/>
                <a:ext cx="117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1" name="Freihand 160">
                <a:extLst>
                  <a:ext uri="{FF2B5EF4-FFF2-40B4-BE49-F238E27FC236}">
                    <a16:creationId xmlns:a16="http://schemas.microsoft.com/office/drawing/2014/main" id="{7B79BE5E-E816-2746-A176-91399AC4AF76}"/>
                  </a:ext>
                </a:extLst>
              </p14:cNvPr>
              <p14:cNvContentPartPr/>
              <p14:nvPr/>
            </p14:nvContentPartPr>
            <p14:xfrm>
              <a:off x="5797236" y="3279075"/>
              <a:ext cx="26280" cy="159120"/>
            </p14:xfrm>
          </p:contentPart>
        </mc:Choice>
        <mc:Fallback xmlns="">
          <p:pic>
            <p:nvPicPr>
              <p:cNvPr id="161" name="Freihand 160">
                <a:extLst>
                  <a:ext uri="{FF2B5EF4-FFF2-40B4-BE49-F238E27FC236}">
                    <a16:creationId xmlns:a16="http://schemas.microsoft.com/office/drawing/2014/main" id="{7B79BE5E-E816-2746-A176-91399AC4AF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86796" y="3268611"/>
                <a:ext cx="46440" cy="17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6A25A3C8-A419-F34F-A007-56163BF4F264}"/>
                  </a:ext>
                </a:extLst>
              </p14:cNvPr>
              <p14:cNvContentPartPr/>
              <p14:nvPr/>
            </p14:nvContentPartPr>
            <p14:xfrm>
              <a:off x="5728476" y="3214635"/>
              <a:ext cx="210600" cy="24300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6A25A3C8-A419-F34F-A007-56163BF4F2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18036" y="3204195"/>
                <a:ext cx="230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3" name="Freihand 162">
                <a:extLst>
                  <a:ext uri="{FF2B5EF4-FFF2-40B4-BE49-F238E27FC236}">
                    <a16:creationId xmlns:a16="http://schemas.microsoft.com/office/drawing/2014/main" id="{3D27C5EB-BD3E-9E4A-A630-0FDA157F77D7}"/>
                  </a:ext>
                </a:extLst>
              </p14:cNvPr>
              <p14:cNvContentPartPr/>
              <p14:nvPr/>
            </p14:nvContentPartPr>
            <p14:xfrm>
              <a:off x="5943036" y="3339915"/>
              <a:ext cx="158040" cy="109440"/>
            </p14:xfrm>
          </p:contentPart>
        </mc:Choice>
        <mc:Fallback xmlns="">
          <p:pic>
            <p:nvPicPr>
              <p:cNvPr id="163" name="Freihand 162">
                <a:extLst>
                  <a:ext uri="{FF2B5EF4-FFF2-40B4-BE49-F238E27FC236}">
                    <a16:creationId xmlns:a16="http://schemas.microsoft.com/office/drawing/2014/main" id="{3D27C5EB-BD3E-9E4A-A630-0FDA157F77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2596" y="3329509"/>
                <a:ext cx="178200" cy="12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4" name="Freihand 163">
                <a:extLst>
                  <a:ext uri="{FF2B5EF4-FFF2-40B4-BE49-F238E27FC236}">
                    <a16:creationId xmlns:a16="http://schemas.microsoft.com/office/drawing/2014/main" id="{C1CD5964-0AD0-BE40-9146-18332CF3FC17}"/>
                  </a:ext>
                </a:extLst>
              </p14:cNvPr>
              <p14:cNvContentPartPr/>
              <p14:nvPr/>
            </p14:nvContentPartPr>
            <p14:xfrm>
              <a:off x="6100716" y="3231195"/>
              <a:ext cx="121680" cy="190080"/>
            </p14:xfrm>
          </p:contentPart>
        </mc:Choice>
        <mc:Fallback xmlns="">
          <p:pic>
            <p:nvPicPr>
              <p:cNvPr id="164" name="Freihand 163">
                <a:extLst>
                  <a:ext uri="{FF2B5EF4-FFF2-40B4-BE49-F238E27FC236}">
                    <a16:creationId xmlns:a16="http://schemas.microsoft.com/office/drawing/2014/main" id="{C1CD5964-0AD0-BE40-9146-18332CF3FC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90276" y="3220755"/>
                <a:ext cx="141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8" name="Freihand 167">
                <a:extLst>
                  <a:ext uri="{FF2B5EF4-FFF2-40B4-BE49-F238E27FC236}">
                    <a16:creationId xmlns:a16="http://schemas.microsoft.com/office/drawing/2014/main" id="{5F3530B0-122D-2D4E-A724-3CD62E6CB366}"/>
                  </a:ext>
                </a:extLst>
              </p14:cNvPr>
              <p14:cNvContentPartPr/>
              <p14:nvPr/>
            </p14:nvContentPartPr>
            <p14:xfrm>
              <a:off x="6262356" y="3356115"/>
              <a:ext cx="158040" cy="77040"/>
            </p14:xfrm>
          </p:contentPart>
        </mc:Choice>
        <mc:Fallback xmlns="">
          <p:pic>
            <p:nvPicPr>
              <p:cNvPr id="168" name="Freihand 167">
                <a:extLst>
                  <a:ext uri="{FF2B5EF4-FFF2-40B4-BE49-F238E27FC236}">
                    <a16:creationId xmlns:a16="http://schemas.microsoft.com/office/drawing/2014/main" id="{5F3530B0-122D-2D4E-A724-3CD62E6CB36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51916" y="3345724"/>
                <a:ext cx="178200" cy="97106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ED9C04D-349F-4E7B-8271-2EBD12392727}"/>
              </a:ext>
            </a:extLst>
          </p:cNvPr>
          <p:cNvCxnSpPr/>
          <p:nvPr/>
        </p:nvCxnSpPr>
        <p:spPr>
          <a:xfrm>
            <a:off x="2115557" y="4143435"/>
            <a:ext cx="2117260" cy="144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Freihand 20">
                <a:extLst>
                  <a:ext uri="{FF2B5EF4-FFF2-40B4-BE49-F238E27FC236}">
                    <a16:creationId xmlns:a16="http://schemas.microsoft.com/office/drawing/2014/main" id="{DC943762-EC39-7743-82E6-2E0C5A8C4D41}"/>
                  </a:ext>
                </a:extLst>
              </p14:cNvPr>
              <p14:cNvContentPartPr/>
              <p14:nvPr/>
            </p14:nvContentPartPr>
            <p14:xfrm>
              <a:off x="2630316" y="3865515"/>
              <a:ext cx="1775880" cy="1622160"/>
            </p14:xfrm>
          </p:contentPart>
        </mc:Choice>
        <mc:Fallback xmlns="">
          <p:pic>
            <p:nvPicPr>
              <p:cNvPr id="20" name="Freihand 20">
                <a:extLst>
                  <a:ext uri="{FF2B5EF4-FFF2-40B4-BE49-F238E27FC236}">
                    <a16:creationId xmlns:a16="http://schemas.microsoft.com/office/drawing/2014/main" id="{DC943762-EC39-7743-82E6-2E0C5A8C4D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22756" y="3857955"/>
                <a:ext cx="1791000" cy="16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" name="Freihand 29">
                <a:extLst>
                  <a:ext uri="{FF2B5EF4-FFF2-40B4-BE49-F238E27FC236}">
                    <a16:creationId xmlns:a16="http://schemas.microsoft.com/office/drawing/2014/main" id="{E70387AC-3FAE-F94F-8749-A357AC9D844C}"/>
                  </a:ext>
                </a:extLst>
              </p14:cNvPr>
              <p14:cNvContentPartPr/>
              <p14:nvPr/>
            </p14:nvContentPartPr>
            <p14:xfrm>
              <a:off x="3176436" y="4848315"/>
              <a:ext cx="380520" cy="170280"/>
            </p14:xfrm>
          </p:contentPart>
        </mc:Choice>
        <mc:Fallback xmlns="">
          <p:pic>
            <p:nvPicPr>
              <p:cNvPr id="25" name="Freihand 29">
                <a:extLst>
                  <a:ext uri="{FF2B5EF4-FFF2-40B4-BE49-F238E27FC236}">
                    <a16:creationId xmlns:a16="http://schemas.microsoft.com/office/drawing/2014/main" id="{E70387AC-3FAE-F94F-8749-A357AC9D84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65996" y="4837875"/>
                <a:ext cx="400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BFEA60E5-6546-D44B-9BD2-C450BF074BC0}"/>
                  </a:ext>
                </a:extLst>
              </p14:cNvPr>
              <p14:cNvContentPartPr/>
              <p14:nvPr/>
            </p14:nvContentPartPr>
            <p14:xfrm>
              <a:off x="2185356" y="3404715"/>
              <a:ext cx="170640" cy="2448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BFEA60E5-6546-D44B-9BD2-C450BF074B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74916" y="3394275"/>
                <a:ext cx="190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" name="Freihand 11">
                <a:extLst>
                  <a:ext uri="{FF2B5EF4-FFF2-40B4-BE49-F238E27FC236}">
                    <a16:creationId xmlns:a16="http://schemas.microsoft.com/office/drawing/2014/main" id="{97630F37-8D88-0C43-B8AA-572E800A8556}"/>
                  </a:ext>
                </a:extLst>
              </p14:cNvPr>
              <p14:cNvContentPartPr/>
              <p14:nvPr/>
            </p14:nvContentPartPr>
            <p14:xfrm>
              <a:off x="4325556" y="5030475"/>
              <a:ext cx="1201320" cy="489960"/>
            </p14:xfrm>
          </p:contentPart>
        </mc:Choice>
        <mc:Fallback xmlns="">
          <p:pic>
            <p:nvPicPr>
              <p:cNvPr id="11" name="Freihand 11">
                <a:extLst>
                  <a:ext uri="{FF2B5EF4-FFF2-40B4-BE49-F238E27FC236}">
                    <a16:creationId xmlns:a16="http://schemas.microsoft.com/office/drawing/2014/main" id="{97630F37-8D88-0C43-B8AA-572E800A85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15116" y="5020027"/>
                <a:ext cx="1221480" cy="510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Freihand 45">
                <a:extLst>
                  <a:ext uri="{FF2B5EF4-FFF2-40B4-BE49-F238E27FC236}">
                    <a16:creationId xmlns:a16="http://schemas.microsoft.com/office/drawing/2014/main" id="{44D26E59-7A6A-5E4C-8E69-F7278BC00BB5}"/>
                  </a:ext>
                </a:extLst>
              </p14:cNvPr>
              <p14:cNvContentPartPr/>
              <p14:nvPr/>
            </p14:nvContentPartPr>
            <p14:xfrm>
              <a:off x="7172436" y="4907355"/>
              <a:ext cx="316080" cy="151920"/>
            </p14:xfrm>
          </p:contentPart>
        </mc:Choice>
        <mc:Fallback xmlns="">
          <p:pic>
            <p:nvPicPr>
              <p:cNvPr id="43" name="Freihand 45">
                <a:extLst>
                  <a:ext uri="{FF2B5EF4-FFF2-40B4-BE49-F238E27FC236}">
                    <a16:creationId xmlns:a16="http://schemas.microsoft.com/office/drawing/2014/main" id="{44D26E59-7A6A-5E4C-8E69-F7278BC00B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61984" y="4896915"/>
                <a:ext cx="336263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Freihand 46">
                <a:extLst>
                  <a:ext uri="{FF2B5EF4-FFF2-40B4-BE49-F238E27FC236}">
                    <a16:creationId xmlns:a16="http://schemas.microsoft.com/office/drawing/2014/main" id="{108C0DBF-C1A8-2640-9331-AD315D154B7F}"/>
                  </a:ext>
                </a:extLst>
              </p14:cNvPr>
              <p14:cNvContentPartPr/>
              <p14:nvPr/>
            </p14:nvContentPartPr>
            <p14:xfrm>
              <a:off x="6885156" y="4892955"/>
              <a:ext cx="133920" cy="150120"/>
            </p14:xfrm>
          </p:contentPart>
        </mc:Choice>
        <mc:Fallback xmlns="">
          <p:pic>
            <p:nvPicPr>
              <p:cNvPr id="44" name="Freihand 46">
                <a:extLst>
                  <a:ext uri="{FF2B5EF4-FFF2-40B4-BE49-F238E27FC236}">
                    <a16:creationId xmlns:a16="http://schemas.microsoft.com/office/drawing/2014/main" id="{108C0DBF-C1A8-2640-9331-AD315D154B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4716" y="4882490"/>
                <a:ext cx="154080" cy="170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Freihand 47">
                <a:extLst>
                  <a:ext uri="{FF2B5EF4-FFF2-40B4-BE49-F238E27FC236}">
                    <a16:creationId xmlns:a16="http://schemas.microsoft.com/office/drawing/2014/main" id="{907C3AA0-B169-CA41-8869-3E99EEC18AE1}"/>
                  </a:ext>
                </a:extLst>
              </p14:cNvPr>
              <p14:cNvContentPartPr/>
              <p14:nvPr/>
            </p14:nvContentPartPr>
            <p14:xfrm>
              <a:off x="5659716" y="4840395"/>
              <a:ext cx="966600" cy="231120"/>
            </p14:xfrm>
          </p:contentPart>
        </mc:Choice>
        <mc:Fallback xmlns="">
          <p:pic>
            <p:nvPicPr>
              <p:cNvPr id="45" name="Freihand 47">
                <a:extLst>
                  <a:ext uri="{FF2B5EF4-FFF2-40B4-BE49-F238E27FC236}">
                    <a16:creationId xmlns:a16="http://schemas.microsoft.com/office/drawing/2014/main" id="{907C3AA0-B169-CA41-8869-3E99EEC18A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49276" y="4829955"/>
                <a:ext cx="986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Freihand 58">
                <a:extLst>
                  <a:ext uri="{FF2B5EF4-FFF2-40B4-BE49-F238E27FC236}">
                    <a16:creationId xmlns:a16="http://schemas.microsoft.com/office/drawing/2014/main" id="{7DB7A1B3-7C11-B548-8B90-C35C2545E620}"/>
                  </a:ext>
                </a:extLst>
              </p14:cNvPr>
              <p14:cNvContentPartPr/>
              <p14:nvPr/>
            </p14:nvContentPartPr>
            <p14:xfrm>
              <a:off x="7479876" y="4804035"/>
              <a:ext cx="857520" cy="356040"/>
            </p14:xfrm>
          </p:contentPart>
        </mc:Choice>
        <mc:Fallback xmlns="">
          <p:pic>
            <p:nvPicPr>
              <p:cNvPr id="58" name="Freihand 58">
                <a:extLst>
                  <a:ext uri="{FF2B5EF4-FFF2-40B4-BE49-F238E27FC236}">
                    <a16:creationId xmlns:a16="http://schemas.microsoft.com/office/drawing/2014/main" id="{7DB7A1B3-7C11-B548-8B90-C35C2545E6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69436" y="4793606"/>
                <a:ext cx="877680" cy="376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4D9448A-1D79-2145-BF89-5CF18936462D}"/>
                  </a:ext>
                </a:extLst>
              </p14:cNvPr>
              <p14:cNvContentPartPr/>
              <p14:nvPr/>
            </p14:nvContentPartPr>
            <p14:xfrm>
              <a:off x="2953956" y="2225715"/>
              <a:ext cx="150120" cy="289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4D9448A-1D79-2145-BF89-5CF1893646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43491" y="2215262"/>
                <a:ext cx="170328" cy="309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D32451BE-D505-254B-B2DF-BAD0FE2F81C6}"/>
                  </a:ext>
                </a:extLst>
              </p14:cNvPr>
              <p14:cNvContentPartPr/>
              <p14:nvPr/>
            </p14:nvContentPartPr>
            <p14:xfrm>
              <a:off x="7228956" y="2171355"/>
              <a:ext cx="162000" cy="2412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D32451BE-D505-254B-B2DF-BAD0FE2F81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18516" y="2160915"/>
                <a:ext cx="182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Freihand 16">
                <a:extLst>
                  <a:ext uri="{FF2B5EF4-FFF2-40B4-BE49-F238E27FC236}">
                    <a16:creationId xmlns:a16="http://schemas.microsoft.com/office/drawing/2014/main" id="{BE54BB43-97C1-314F-9675-1304130D4648}"/>
                  </a:ext>
                </a:extLst>
              </p14:cNvPr>
              <p14:cNvContentPartPr/>
              <p14:nvPr/>
            </p14:nvContentPartPr>
            <p14:xfrm>
              <a:off x="1380756" y="3262875"/>
              <a:ext cx="150120" cy="247320"/>
            </p14:xfrm>
          </p:contentPart>
        </mc:Choice>
        <mc:Fallback xmlns="">
          <p:pic>
            <p:nvPicPr>
              <p:cNvPr id="16" name="Freihand 16">
                <a:extLst>
                  <a:ext uri="{FF2B5EF4-FFF2-40B4-BE49-F238E27FC236}">
                    <a16:creationId xmlns:a16="http://schemas.microsoft.com/office/drawing/2014/main" id="{BE54BB43-97C1-314F-9675-1304130D46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0316" y="3252420"/>
                <a:ext cx="170280" cy="267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" name="Freihand 23">
                <a:extLst>
                  <a:ext uri="{FF2B5EF4-FFF2-40B4-BE49-F238E27FC236}">
                    <a16:creationId xmlns:a16="http://schemas.microsoft.com/office/drawing/2014/main" id="{FA53E955-776D-BA48-8E9A-E684BAD68F0A}"/>
                  </a:ext>
                </a:extLst>
              </p14:cNvPr>
              <p14:cNvContentPartPr/>
              <p14:nvPr/>
            </p14:nvContentPartPr>
            <p14:xfrm>
              <a:off x="891156" y="1936275"/>
              <a:ext cx="7050240" cy="890280"/>
            </p14:xfrm>
          </p:contentPart>
        </mc:Choice>
        <mc:Fallback xmlns="">
          <p:pic>
            <p:nvPicPr>
              <p:cNvPr id="23" name="Freihand 23">
                <a:extLst>
                  <a:ext uri="{FF2B5EF4-FFF2-40B4-BE49-F238E27FC236}">
                    <a16:creationId xmlns:a16="http://schemas.microsoft.com/office/drawing/2014/main" id="{FA53E955-776D-BA48-8E9A-E684BAD68F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0715" y="1925831"/>
                <a:ext cx="7070401" cy="910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F198336-4FD2-6A4B-BCBD-2086EA0591BC}"/>
                  </a:ext>
                </a:extLst>
              </p14:cNvPr>
              <p14:cNvContentPartPr/>
              <p14:nvPr/>
            </p14:nvContentPartPr>
            <p14:xfrm>
              <a:off x="3245196" y="4541595"/>
              <a:ext cx="109440" cy="2023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F198336-4FD2-6A4B-BCBD-2086EA0591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34756" y="4531155"/>
                <a:ext cx="1296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204F232-8CFF-FB4B-85DF-5DEED66C1232}"/>
                  </a:ext>
                </a:extLst>
              </p14:cNvPr>
              <p14:cNvContentPartPr/>
              <p14:nvPr/>
            </p14:nvContentPartPr>
            <p14:xfrm>
              <a:off x="3520236" y="5152875"/>
              <a:ext cx="12600" cy="1152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204F232-8CFF-FB4B-85DF-5DEED66C12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09796" y="5142435"/>
                <a:ext cx="32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669AF5F-0BBF-104A-968F-88BCCB84BB3F}"/>
                  </a:ext>
                </a:extLst>
              </p14:cNvPr>
              <p14:cNvContentPartPr/>
              <p14:nvPr/>
            </p14:nvContentPartPr>
            <p14:xfrm>
              <a:off x="3528156" y="5232795"/>
              <a:ext cx="16560" cy="82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669AF5F-0BBF-104A-968F-88BCCB84BB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17716" y="5222790"/>
                <a:ext cx="36720" cy="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507642E5-2B0A-7749-87BF-E5690CDB8A54}"/>
                  </a:ext>
                </a:extLst>
              </p14:cNvPr>
              <p14:cNvContentPartPr/>
              <p14:nvPr/>
            </p14:nvContentPartPr>
            <p14:xfrm>
              <a:off x="3544356" y="5313435"/>
              <a:ext cx="8280" cy="367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507642E5-2B0A-7749-87BF-E5690CDB8A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33916" y="5302995"/>
                <a:ext cx="28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" name="Freihand 23">
                <a:extLst>
                  <a:ext uri="{FF2B5EF4-FFF2-40B4-BE49-F238E27FC236}">
                    <a16:creationId xmlns:a16="http://schemas.microsoft.com/office/drawing/2014/main" id="{825D2E6F-8285-7D4D-B6F6-0C1934FCD926}"/>
                  </a:ext>
                </a:extLst>
              </p14:cNvPr>
              <p14:cNvContentPartPr/>
              <p14:nvPr/>
            </p14:nvContentPartPr>
            <p14:xfrm>
              <a:off x="3556596" y="5402715"/>
              <a:ext cx="24840" cy="56880"/>
            </p14:xfrm>
          </p:contentPart>
        </mc:Choice>
        <mc:Fallback xmlns="">
          <p:pic>
            <p:nvPicPr>
              <p:cNvPr id="21" name="Freihand 23">
                <a:extLst>
                  <a:ext uri="{FF2B5EF4-FFF2-40B4-BE49-F238E27FC236}">
                    <a16:creationId xmlns:a16="http://schemas.microsoft.com/office/drawing/2014/main" id="{825D2E6F-8285-7D4D-B6F6-0C1934FCD9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6002" y="5392275"/>
                <a:ext cx="45296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" name="Freihand 29">
                <a:extLst>
                  <a:ext uri="{FF2B5EF4-FFF2-40B4-BE49-F238E27FC236}">
                    <a16:creationId xmlns:a16="http://schemas.microsoft.com/office/drawing/2014/main" id="{149CCF44-B455-FB4D-BF81-68B3978753FE}"/>
                  </a:ext>
                </a:extLst>
              </p14:cNvPr>
              <p14:cNvContentPartPr/>
              <p14:nvPr/>
            </p14:nvContentPartPr>
            <p14:xfrm>
              <a:off x="2178711" y="2168943"/>
              <a:ext cx="235080" cy="315720"/>
            </p14:xfrm>
          </p:contentPart>
        </mc:Choice>
        <mc:Fallback xmlns="">
          <p:pic>
            <p:nvPicPr>
              <p:cNvPr id="24" name="Freihand 29">
                <a:extLst>
                  <a:ext uri="{FF2B5EF4-FFF2-40B4-BE49-F238E27FC236}">
                    <a16:creationId xmlns:a16="http://schemas.microsoft.com/office/drawing/2014/main" id="{149CCF44-B455-FB4D-BF81-68B3978753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68255" y="2158503"/>
                <a:ext cx="255271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2" name="Freihand 46">
                <a:extLst>
                  <a:ext uri="{FF2B5EF4-FFF2-40B4-BE49-F238E27FC236}">
                    <a16:creationId xmlns:a16="http://schemas.microsoft.com/office/drawing/2014/main" id="{6CB84BF0-6F7D-7C42-94FD-4E999A8F850A}"/>
                  </a:ext>
                </a:extLst>
              </p14:cNvPr>
              <p14:cNvContentPartPr/>
              <p14:nvPr/>
            </p14:nvContentPartPr>
            <p14:xfrm>
              <a:off x="6712911" y="2197383"/>
              <a:ext cx="162000" cy="271440"/>
            </p14:xfrm>
          </p:contentPart>
        </mc:Choice>
        <mc:Fallback xmlns="">
          <p:pic>
            <p:nvPicPr>
              <p:cNvPr id="42" name="Freihand 46">
                <a:extLst>
                  <a:ext uri="{FF2B5EF4-FFF2-40B4-BE49-F238E27FC236}">
                    <a16:creationId xmlns:a16="http://schemas.microsoft.com/office/drawing/2014/main" id="{6CB84BF0-6F7D-7C42-94FD-4E999A8F850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02494" y="2186943"/>
                <a:ext cx="182115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6" name="Freihand 47">
                <a:extLst>
                  <a:ext uri="{FF2B5EF4-FFF2-40B4-BE49-F238E27FC236}">
                    <a16:creationId xmlns:a16="http://schemas.microsoft.com/office/drawing/2014/main" id="{7C5050A1-AB5D-5447-9838-09C91D674086}"/>
                  </a:ext>
                </a:extLst>
              </p14:cNvPr>
              <p14:cNvContentPartPr/>
              <p14:nvPr/>
            </p14:nvContentPartPr>
            <p14:xfrm>
              <a:off x="5082831" y="2229783"/>
              <a:ext cx="190440" cy="263160"/>
            </p14:xfrm>
          </p:contentPart>
        </mc:Choice>
        <mc:Fallback xmlns="">
          <p:pic>
            <p:nvPicPr>
              <p:cNvPr id="46" name="Freihand 47">
                <a:extLst>
                  <a:ext uri="{FF2B5EF4-FFF2-40B4-BE49-F238E27FC236}">
                    <a16:creationId xmlns:a16="http://schemas.microsoft.com/office/drawing/2014/main" id="{7C5050A1-AB5D-5447-9838-09C91D6740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72391" y="2219343"/>
                <a:ext cx="2106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Freihand 52">
                <a:extLst>
                  <a:ext uri="{FF2B5EF4-FFF2-40B4-BE49-F238E27FC236}">
                    <a16:creationId xmlns:a16="http://schemas.microsoft.com/office/drawing/2014/main" id="{77A6F76C-69CA-4740-BF9C-F825FA8A5917}"/>
                  </a:ext>
                </a:extLst>
              </p14:cNvPr>
              <p14:cNvContentPartPr/>
              <p14:nvPr/>
            </p14:nvContentPartPr>
            <p14:xfrm>
              <a:off x="3760191" y="2298543"/>
              <a:ext cx="190800" cy="137880"/>
            </p14:xfrm>
          </p:contentPart>
        </mc:Choice>
        <mc:Fallback xmlns="">
          <p:pic>
            <p:nvPicPr>
              <p:cNvPr id="51" name="Freihand 52">
                <a:extLst>
                  <a:ext uri="{FF2B5EF4-FFF2-40B4-BE49-F238E27FC236}">
                    <a16:creationId xmlns:a16="http://schemas.microsoft.com/office/drawing/2014/main" id="{77A6F76C-69CA-4740-BF9C-F825FA8A59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49731" y="2288103"/>
                <a:ext cx="210998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Freihand 58">
                <a:extLst>
                  <a:ext uri="{FF2B5EF4-FFF2-40B4-BE49-F238E27FC236}">
                    <a16:creationId xmlns:a16="http://schemas.microsoft.com/office/drawing/2014/main" id="{4EF16B17-C6EA-2645-B61F-8BBC2E8C9A10}"/>
                  </a:ext>
                </a:extLst>
              </p14:cNvPr>
              <p14:cNvContentPartPr/>
              <p14:nvPr/>
            </p14:nvContentPartPr>
            <p14:xfrm>
              <a:off x="3509631" y="3277383"/>
              <a:ext cx="186120" cy="271080"/>
            </p14:xfrm>
          </p:contentPart>
        </mc:Choice>
        <mc:Fallback xmlns="">
          <p:pic>
            <p:nvPicPr>
              <p:cNvPr id="57" name="Freihand 58">
                <a:extLst>
                  <a:ext uri="{FF2B5EF4-FFF2-40B4-BE49-F238E27FC236}">
                    <a16:creationId xmlns:a16="http://schemas.microsoft.com/office/drawing/2014/main" id="{4EF16B17-C6EA-2645-B61F-8BBC2E8C9A1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99211" y="3266957"/>
                <a:ext cx="203726" cy="288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7766FECF-9F94-4F43-AAD7-16E6A62DF6FF}"/>
                  </a:ext>
                </a:extLst>
              </p14:cNvPr>
              <p14:cNvContentPartPr/>
              <p14:nvPr/>
            </p14:nvContentPartPr>
            <p14:xfrm>
              <a:off x="3634911" y="3483663"/>
              <a:ext cx="65160" cy="7308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7766FECF-9F94-4F43-AAD7-16E6A62DF6F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24471" y="3473223"/>
                <a:ext cx="853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5" name="Freihand 65">
                <a:extLst>
                  <a:ext uri="{FF2B5EF4-FFF2-40B4-BE49-F238E27FC236}">
                    <a16:creationId xmlns:a16="http://schemas.microsoft.com/office/drawing/2014/main" id="{6BFD11B9-CB5B-E04D-9F00-BCA17BDEEB37}"/>
                  </a:ext>
                </a:extLst>
              </p14:cNvPr>
              <p14:cNvContentPartPr/>
              <p14:nvPr/>
            </p14:nvContentPartPr>
            <p14:xfrm>
              <a:off x="2951271" y="5505783"/>
              <a:ext cx="239040" cy="271440"/>
            </p14:xfrm>
          </p:contentPart>
        </mc:Choice>
        <mc:Fallback xmlns="">
          <p:pic>
            <p:nvPicPr>
              <p:cNvPr id="65" name="Freihand 65">
                <a:extLst>
                  <a:ext uri="{FF2B5EF4-FFF2-40B4-BE49-F238E27FC236}">
                    <a16:creationId xmlns:a16="http://schemas.microsoft.com/office/drawing/2014/main" id="{6BFD11B9-CB5B-E04D-9F00-BCA17BDEEB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43700" y="5498213"/>
                <a:ext cx="254183" cy="286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3" name="Freihand 73">
                <a:extLst>
                  <a:ext uri="{FF2B5EF4-FFF2-40B4-BE49-F238E27FC236}">
                    <a16:creationId xmlns:a16="http://schemas.microsoft.com/office/drawing/2014/main" id="{4B00BF3A-FB63-E047-A280-D5FEA9A67E5B}"/>
                  </a:ext>
                </a:extLst>
              </p14:cNvPr>
              <p14:cNvContentPartPr/>
              <p14:nvPr/>
            </p14:nvContentPartPr>
            <p14:xfrm>
              <a:off x="3270951" y="5554743"/>
              <a:ext cx="437040" cy="275040"/>
            </p14:xfrm>
          </p:contentPart>
        </mc:Choice>
        <mc:Fallback xmlns="">
          <p:pic>
            <p:nvPicPr>
              <p:cNvPr id="73" name="Freihand 73">
                <a:extLst>
                  <a:ext uri="{FF2B5EF4-FFF2-40B4-BE49-F238E27FC236}">
                    <a16:creationId xmlns:a16="http://schemas.microsoft.com/office/drawing/2014/main" id="{4B00BF3A-FB63-E047-A280-D5FEA9A67E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3397" y="5547173"/>
                <a:ext cx="454665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Freihand 78">
                <a:extLst>
                  <a:ext uri="{FF2B5EF4-FFF2-40B4-BE49-F238E27FC236}">
                    <a16:creationId xmlns:a16="http://schemas.microsoft.com/office/drawing/2014/main" id="{C806F5B2-EBF6-CB49-9CB6-EFD63764799E}"/>
                  </a:ext>
                </a:extLst>
              </p14:cNvPr>
              <p14:cNvContentPartPr/>
              <p14:nvPr/>
            </p14:nvContentPartPr>
            <p14:xfrm>
              <a:off x="6292071" y="4858503"/>
              <a:ext cx="173880" cy="271440"/>
            </p14:xfrm>
          </p:contentPart>
        </mc:Choice>
        <mc:Fallback xmlns="">
          <p:pic>
            <p:nvPicPr>
              <p:cNvPr id="78" name="Freihand 78">
                <a:extLst>
                  <a:ext uri="{FF2B5EF4-FFF2-40B4-BE49-F238E27FC236}">
                    <a16:creationId xmlns:a16="http://schemas.microsoft.com/office/drawing/2014/main" id="{C806F5B2-EBF6-CB49-9CB6-EFD63764799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81631" y="4848063"/>
                <a:ext cx="1940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Freihand 82">
                <a:extLst>
                  <a:ext uri="{FF2B5EF4-FFF2-40B4-BE49-F238E27FC236}">
                    <a16:creationId xmlns:a16="http://schemas.microsoft.com/office/drawing/2014/main" id="{BC5E4685-4505-854A-BA4B-2269E3D5691C}"/>
                  </a:ext>
                </a:extLst>
              </p14:cNvPr>
              <p14:cNvContentPartPr/>
              <p14:nvPr/>
            </p14:nvContentPartPr>
            <p14:xfrm>
              <a:off x="6138351" y="4692543"/>
              <a:ext cx="77400" cy="150480"/>
            </p14:xfrm>
          </p:contentPart>
        </mc:Choice>
        <mc:Fallback xmlns="">
          <p:pic>
            <p:nvPicPr>
              <p:cNvPr id="82" name="Freihand 82">
                <a:extLst>
                  <a:ext uri="{FF2B5EF4-FFF2-40B4-BE49-F238E27FC236}">
                    <a16:creationId xmlns:a16="http://schemas.microsoft.com/office/drawing/2014/main" id="{BC5E4685-4505-854A-BA4B-2269E3D569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30756" y="4684983"/>
                <a:ext cx="95122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0807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35E67-C2E4-4EEA-ACA3-ABE422E5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Batch Size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DE0DDF-D99B-437A-9340-B2E1C0D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FFE6F-E348-4FC2-89F9-7E1A0A4C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1E03A62-4F32-4F2F-99F7-2FA50E4AB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labelled</a:t>
            </a:r>
            <a:r>
              <a:rPr lang="de-DE"/>
              <a:t> </a:t>
            </a:r>
            <a:r>
              <a:rPr lang="de-DE" err="1"/>
              <a:t>examples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for </a:t>
            </a:r>
            <a:r>
              <a:rPr lang="de-DE" err="1"/>
              <a:t>one</a:t>
            </a:r>
            <a:r>
              <a:rPr lang="de-DE"/>
              <a:t> </a:t>
            </a:r>
            <a:r>
              <a:rPr lang="de-DE" err="1"/>
              <a:t>gradient</a:t>
            </a:r>
            <a:r>
              <a:rPr lang="de-DE"/>
              <a:t> </a:t>
            </a:r>
            <a:r>
              <a:rPr lang="de-DE" err="1"/>
              <a:t>descent</a:t>
            </a:r>
            <a:r>
              <a:rPr lang="de-DE"/>
              <a:t> </a:t>
            </a:r>
            <a:r>
              <a:rPr lang="de-DE" err="1"/>
              <a:t>step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02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 Math</vt:lpstr>
      <vt:lpstr>Larissa</vt:lpstr>
      <vt:lpstr>MUF SS19</vt:lpstr>
      <vt:lpstr>Using the Model to rewrite the Loss function</vt:lpstr>
      <vt:lpstr>Example for p = 1</vt:lpstr>
      <vt:lpstr>Learning Rate – a positive number to manage „step length“</vt:lpstr>
      <vt:lpstr>Batch Size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1</cp:revision>
  <cp:lastPrinted>2019-06-25T11:26:41Z</cp:lastPrinted>
  <dcterms:created xsi:type="dcterms:W3CDTF">2012-07-04T19:43:59Z</dcterms:created>
  <dcterms:modified xsi:type="dcterms:W3CDTF">2019-07-02T11:48:35Z</dcterms:modified>
</cp:coreProperties>
</file>