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15" r:id="rId2"/>
    <p:sldId id="917" r:id="rId3"/>
    <p:sldId id="919" r:id="rId4"/>
    <p:sldId id="920" r:id="rId5"/>
    <p:sldId id="921" r:id="rId6"/>
    <p:sldId id="923" r:id="rId7"/>
    <p:sldId id="922" r:id="rId8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27" autoAdjust="0"/>
  </p:normalViewPr>
  <p:slideViewPr>
    <p:cSldViewPr showGuides="1">
      <p:cViewPr varScale="1">
        <p:scale>
          <a:sx n="78" d="100"/>
          <a:sy n="78" d="100"/>
        </p:scale>
        <p:origin x="1902" y="57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7A7FC741-4996-47FE-AD46-1966153EACFD}"/>
    <pc:docChg chg="custSel addSld modSld">
      <pc:chgData name=" " userId="d97562fd-b189-437e-b91d-de7b81e9769e" providerId="ADAL" clId="{7A7FC741-4996-47FE-AD46-1966153EACFD}" dt="2019-06-30T08:00:49.663" v="808" actId="20577"/>
      <pc:docMkLst>
        <pc:docMk/>
      </pc:docMkLst>
    </pc:docChg>
  </pc:docChgLst>
  <pc:docChgLst>
    <pc:chgData name="dgreipl" userId="d97562fd-b189-437e-b91d-de7b81e9769e" providerId="ADAL" clId="{C1ABC09C-9726-4705-B52B-E8FD636A0E0E}"/>
  </pc:docChgLst>
  <pc:docChgLst>
    <pc:chgData name="dgreipl" userId="d97562fd-b189-437e-b91d-de7b81e9769e" providerId="ADAL" clId="{7A89D48C-2869-F140-9B45-FB6BDBF182FB}"/>
    <pc:docChg chg="custSel modSld">
      <pc:chgData name="dgreipl" userId="d97562fd-b189-437e-b91d-de7b81e9769e" providerId="ADAL" clId="{7A89D48C-2869-F140-9B45-FB6BDBF182FB}" dt="2019-06-30T15:35:40.942" v="7"/>
      <pc:docMkLst>
        <pc:docMk/>
      </pc:docMkLst>
      <pc:sldChg chg="addSp delSp">
        <pc:chgData name="dgreipl" userId="d97562fd-b189-437e-b91d-de7b81e9769e" providerId="ADAL" clId="{7A89D48C-2869-F140-9B45-FB6BDBF182FB}" dt="2019-06-30T15:35:40.417" v="6"/>
        <pc:sldMkLst>
          <pc:docMk/>
          <pc:sldMk cId="1048653640" sldId="917"/>
        </pc:sldMkLst>
        <pc:inkChg chg="add del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2" creationId="{E7225074-7F53-784B-8CBE-AF82AE9FC88F}"/>
          </ac:inkMkLst>
        </pc:inkChg>
        <pc:inkChg chg="add del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3" creationId="{64AEEA40-4105-4F48-83D4-D7FBFD9C23B4}"/>
          </ac:inkMkLst>
        </pc:inkChg>
        <pc:inkChg chg="add reco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5" creationId="{28EFE5C5-D949-2148-B11C-EE5C01BC59B0}"/>
          </ac:inkMkLst>
        </pc:inkChg>
        <pc:inkChg chg="add">
          <ac:chgData name="dgreipl" userId="d97562fd-b189-437e-b91d-de7b81e9769e" providerId="ADAL" clId="{7A89D48C-2869-F140-9B45-FB6BDBF182FB}" dt="2019-06-30T15:35:39.201" v="4"/>
          <ac:inkMkLst>
            <pc:docMk/>
            <pc:sldMk cId="1048653640" sldId="917"/>
            <ac:inkMk id="8" creationId="{1BA8E697-6461-B945-9B3F-98EBEF8AB8FE}"/>
          </ac:inkMkLst>
        </pc:inkChg>
        <pc:inkChg chg="add">
          <ac:chgData name="dgreipl" userId="d97562fd-b189-437e-b91d-de7b81e9769e" providerId="ADAL" clId="{7A89D48C-2869-F140-9B45-FB6BDBF182FB}" dt="2019-06-30T15:35:40.417" v="6"/>
          <ac:inkMkLst>
            <pc:docMk/>
            <pc:sldMk cId="1048653640" sldId="917"/>
            <ac:inkMk id="9" creationId="{1DA59D26-720C-9A4D-BF0B-81B8454A7E42}"/>
          </ac:inkMkLst>
        </pc:inkChg>
      </pc:sldChg>
    </pc:docChg>
  </pc:docChgLst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2AE58045-A45C-4856-AB6F-058CEC809BD5}"/>
    <pc:docChg chg="undo custSel addSld delSld modSld">
      <pc:chgData name=" " userId="d97562fd-b189-437e-b91d-de7b81e9769e" providerId="ADAL" clId="{2AE58045-A45C-4856-AB6F-058CEC809BD5}" dt="2019-06-30T15:19:20.665" v="1488" actId="114"/>
      <pc:docMkLst>
        <pc:docMk/>
      </pc:docMkLst>
      <pc:sldChg chg="modSp">
        <pc:chgData name=" " userId="d97562fd-b189-437e-b91d-de7b81e9769e" providerId="ADAL" clId="{2AE58045-A45C-4856-AB6F-058CEC809BD5}" dt="2019-06-30T14:16:13.614" v="10" actId="20577"/>
        <pc:sldMkLst>
          <pc:docMk/>
          <pc:sldMk cId="2823202252" sldId="915"/>
        </pc:sldMkLst>
        <pc:spChg chg="mod">
          <ac:chgData name=" " userId="d97562fd-b189-437e-b91d-de7b81e9769e" providerId="ADAL" clId="{2AE58045-A45C-4856-AB6F-058CEC809BD5}" dt="2019-06-30T14:16:13.614" v="1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">
        <pc:chgData name=" " userId="d97562fd-b189-437e-b91d-de7b81e9769e" providerId="ADAL" clId="{2AE58045-A45C-4856-AB6F-058CEC809BD5}" dt="2019-06-30T15:06:17.167" v="1246" actId="20577"/>
        <pc:sldMkLst>
          <pc:docMk/>
          <pc:sldMk cId="1048653640" sldId="917"/>
        </pc:sldMkLst>
        <pc:spChg chg="del">
          <ac:chgData name=" " userId="d97562fd-b189-437e-b91d-de7b81e9769e" providerId="ADAL" clId="{2AE58045-A45C-4856-AB6F-058CEC809BD5}" dt="2019-06-30T14:16:21.159" v="12" actId="478"/>
          <ac:spMkLst>
            <pc:docMk/>
            <pc:sldMk cId="1048653640" sldId="917"/>
            <ac:spMk id="3" creationId="{6ABC2818-3ED8-4EA8-9C75-4764D433E9F6}"/>
          </ac:spMkLst>
        </pc:spChg>
        <pc:spChg chg="mod">
          <ac:chgData name=" " userId="d97562fd-b189-437e-b91d-de7b81e9769e" providerId="ADAL" clId="{2AE58045-A45C-4856-AB6F-058CEC809BD5}" dt="2019-06-30T15:05:29.323" v="1211" actId="20577"/>
          <ac:spMkLst>
            <pc:docMk/>
            <pc:sldMk cId="1048653640" sldId="917"/>
            <ac:spMk id="4" creationId="{5B4BEF00-943B-4FFD-B991-1A26B18A92A5}"/>
          </ac:spMkLst>
        </pc:spChg>
        <pc:spChg chg="add del mod">
          <ac:chgData name=" " userId="d97562fd-b189-437e-b91d-de7b81e9769e" providerId="ADAL" clId="{2AE58045-A45C-4856-AB6F-058CEC809BD5}" dt="2019-06-30T14:16:24.452" v="13" actId="478"/>
          <ac:spMkLst>
            <pc:docMk/>
            <pc:sldMk cId="1048653640" sldId="917"/>
            <ac:spMk id="5" creationId="{2A761444-C373-445B-935C-222740B6BCDF}"/>
          </ac:spMkLst>
        </pc:spChg>
        <pc:spChg chg="del">
          <ac:chgData name=" " userId="d97562fd-b189-437e-b91d-de7b81e9769e" providerId="ADAL" clId="{2AE58045-A45C-4856-AB6F-058CEC809BD5}" dt="2019-06-30T14:16:28.243" v="14" actId="478"/>
          <ac:spMkLst>
            <pc:docMk/>
            <pc:sldMk cId="1048653640" sldId="917"/>
            <ac:spMk id="6" creationId="{CB38EDA6-D362-42B5-B772-687B1D5920D9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7" creationId="{85FF1EC7-D12F-43D9-B5B2-A842894C1994}"/>
          </ac:spMkLst>
        </pc:spChg>
        <pc:spChg chg="add del mod">
          <ac:chgData name=" " userId="d97562fd-b189-437e-b91d-de7b81e9769e" providerId="ADAL" clId="{2AE58045-A45C-4856-AB6F-058CEC809BD5}" dt="2019-06-30T14:18:03.229" v="67" actId="478"/>
          <ac:spMkLst>
            <pc:docMk/>
            <pc:sldMk cId="1048653640" sldId="917"/>
            <ac:spMk id="8" creationId="{AE467D07-6859-409C-AAED-72DFCF587466}"/>
          </ac:spMkLst>
        </pc:spChg>
        <pc:spChg chg="add del mod">
          <ac:chgData name=" " userId="d97562fd-b189-437e-b91d-de7b81e9769e" providerId="ADAL" clId="{2AE58045-A45C-4856-AB6F-058CEC809BD5}" dt="2019-06-30T14:18:06.101" v="68" actId="478"/>
          <ac:spMkLst>
            <pc:docMk/>
            <pc:sldMk cId="1048653640" sldId="917"/>
            <ac:spMk id="9" creationId="{590A741F-3F25-4B1D-861A-4D9E35E994CA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10" creationId="{5FD6FCE3-89A3-491D-B4AF-6877E3EE7029}"/>
          </ac:spMkLst>
        </pc:spChg>
        <pc:spChg chg="add mod">
          <ac:chgData name=" " userId="d97562fd-b189-437e-b91d-de7b81e9769e" providerId="ADAL" clId="{2AE58045-A45C-4856-AB6F-058CEC809BD5}" dt="2019-06-30T15:05:45.992" v="1221" actId="20577"/>
          <ac:spMkLst>
            <pc:docMk/>
            <pc:sldMk cId="1048653640" sldId="917"/>
            <ac:spMk id="11" creationId="{5256F428-8569-405E-B87E-1F5190C33D8A}"/>
          </ac:spMkLst>
        </pc:spChg>
        <pc:spChg chg="add mod">
          <ac:chgData name=" " userId="d97562fd-b189-437e-b91d-de7b81e9769e" providerId="ADAL" clId="{2AE58045-A45C-4856-AB6F-058CEC809BD5}" dt="2019-06-30T14:58:39.340" v="1029" actId="692"/>
          <ac:spMkLst>
            <pc:docMk/>
            <pc:sldMk cId="1048653640" sldId="917"/>
            <ac:spMk id="12" creationId="{A3751658-039E-4F78-9F35-EE37B1F63C43}"/>
          </ac:spMkLst>
        </pc:spChg>
        <pc:spChg chg="add del mod">
          <ac:chgData name=" " userId="d97562fd-b189-437e-b91d-de7b81e9769e" providerId="ADAL" clId="{2AE58045-A45C-4856-AB6F-058CEC809BD5}" dt="2019-06-30T14:28:02.452" v="258" actId="478"/>
          <ac:spMkLst>
            <pc:docMk/>
            <pc:sldMk cId="1048653640" sldId="917"/>
            <ac:spMk id="16" creationId="{238D36D5-8915-407E-B5D8-AF859E02CFB8}"/>
          </ac:spMkLst>
        </pc:spChg>
        <pc:spChg chg="add mod">
          <ac:chgData name=" " userId="d97562fd-b189-437e-b91d-de7b81e9769e" providerId="ADAL" clId="{2AE58045-A45C-4856-AB6F-058CEC809BD5}" dt="2019-06-30T15:06:17.167" v="1246" actId="20577"/>
          <ac:spMkLst>
            <pc:docMk/>
            <pc:sldMk cId="1048653640" sldId="917"/>
            <ac:spMk id="29" creationId="{21E76A9F-F781-4D8E-82E8-9A3C2856F3ED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0" creationId="{DA56113C-D7B8-4113-BA95-1A7857BBEE64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1" creationId="{3A4AFB6E-2420-4F31-AAE1-35C6A0EA6AAC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2" creationId="{C5D1B69A-56E3-4CF9-956D-D47CD6F74B14}"/>
          </ac:spMkLst>
        </pc:spChg>
        <pc:spChg chg="add mod">
          <ac:chgData name=" " userId="d97562fd-b189-437e-b91d-de7b81e9769e" providerId="ADAL" clId="{2AE58045-A45C-4856-AB6F-058CEC809BD5}" dt="2019-06-30T15:05:49.620" v="1223" actId="20577"/>
          <ac:spMkLst>
            <pc:docMk/>
            <pc:sldMk cId="1048653640" sldId="917"/>
            <ac:spMk id="33" creationId="{482F9D97-5FCE-4022-9151-5B4C22194C34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6" creationId="{F6EA7B2C-F5CF-427F-853F-76DEB9F11016}"/>
          </ac:spMkLst>
        </pc:spChg>
        <pc:spChg chg="add mod">
          <ac:chgData name=" " userId="d97562fd-b189-437e-b91d-de7b81e9769e" providerId="ADAL" clId="{2AE58045-A45C-4856-AB6F-058CEC809BD5}" dt="2019-06-30T14:39:29.957" v="469" actId="1076"/>
          <ac:spMkLst>
            <pc:docMk/>
            <pc:sldMk cId="1048653640" sldId="917"/>
            <ac:spMk id="42" creationId="{A921318A-FB8C-41DB-A2D8-8C8AD3366024}"/>
          </ac:spMkLst>
        </pc:spChg>
        <pc:spChg chg="add mod">
          <ac:chgData name=" " userId="d97562fd-b189-437e-b91d-de7b81e9769e" providerId="ADAL" clId="{2AE58045-A45C-4856-AB6F-058CEC809BD5}" dt="2019-06-30T14:58:54.490" v="1031" actId="1076"/>
          <ac:spMkLst>
            <pc:docMk/>
            <pc:sldMk cId="1048653640" sldId="917"/>
            <ac:spMk id="43" creationId="{7315AD2D-CB25-43E0-80AA-6BB1F182B47E}"/>
          </ac:spMkLst>
        </pc:spChg>
        <pc:spChg chg="add del mod">
          <ac:chgData name=" " userId="d97562fd-b189-437e-b91d-de7b81e9769e" providerId="ADAL" clId="{2AE58045-A45C-4856-AB6F-058CEC809BD5}" dt="2019-06-30T14:40:30.883" v="506" actId="478"/>
          <ac:spMkLst>
            <pc:docMk/>
            <pc:sldMk cId="1048653640" sldId="917"/>
            <ac:spMk id="44" creationId="{F7DC7171-1E47-413F-BF8C-FC16B00B9BB9}"/>
          </ac:spMkLst>
        </pc:spChg>
        <pc:spChg chg="add mod">
          <ac:chgData name=" " userId="d97562fd-b189-437e-b91d-de7b81e9769e" providerId="ADAL" clId="{2AE58045-A45C-4856-AB6F-058CEC809BD5}" dt="2019-06-30T14:42:04.833" v="544" actId="207"/>
          <ac:spMkLst>
            <pc:docMk/>
            <pc:sldMk cId="1048653640" sldId="917"/>
            <ac:spMk id="45" creationId="{4E8E80C0-445B-42C1-88C2-09B63FD43D81}"/>
          </ac:spMkLst>
        </pc:spChg>
        <pc:spChg chg="add del mod">
          <ac:chgData name=" " userId="d97562fd-b189-437e-b91d-de7b81e9769e" providerId="ADAL" clId="{2AE58045-A45C-4856-AB6F-058CEC809BD5}" dt="2019-06-30T14:41:43.962" v="543" actId="478"/>
          <ac:spMkLst>
            <pc:docMk/>
            <pc:sldMk cId="1048653640" sldId="917"/>
            <ac:spMk id="46" creationId="{7082A716-9B76-4AC3-BB1F-5AAFAB32B364}"/>
          </ac:spMkLst>
        </pc:spChg>
        <pc:spChg chg="add mod">
          <ac:chgData name=" " userId="d97562fd-b189-437e-b91d-de7b81e9769e" providerId="ADAL" clId="{2AE58045-A45C-4856-AB6F-058CEC809BD5}" dt="2019-06-30T15:05:43.371" v="1219" actId="1076"/>
          <ac:spMkLst>
            <pc:docMk/>
            <pc:sldMk cId="1048653640" sldId="917"/>
            <ac:spMk id="47" creationId="{1FEC9179-D9E1-4B06-8DBC-6CB5E2C096E3}"/>
          </ac:spMkLst>
        </pc:spChg>
        <pc:cxnChg chg="add del mod">
          <ac:chgData name=" " userId="d97562fd-b189-437e-b91d-de7b81e9769e" providerId="ADAL" clId="{2AE58045-A45C-4856-AB6F-058CEC809BD5}" dt="2019-06-30T14:32:57.243" v="290" actId="478"/>
          <ac:cxnSpMkLst>
            <pc:docMk/>
            <pc:sldMk cId="1048653640" sldId="917"/>
            <ac:cxnSpMk id="14" creationId="{90E2AFBC-D492-48EF-82A2-FA34CF4BE6D7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19" creationId="{5EFBF3BA-289E-4705-9BBD-E3515AEC343A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21" creationId="{EF9D92AD-DB4E-45F1-A440-BDC561CD095D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23" creationId="{6E00BD04-0938-49E6-B4D7-A22BEBD10CE5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35" creationId="{108DB1AA-5653-4017-B687-9156ECFE9144}"/>
          </ac:cxnSpMkLst>
        </pc:cxnChg>
      </pc:sldChg>
      <pc:sldChg chg="addSp delSp modSp add">
        <pc:chgData name=" " userId="d97562fd-b189-437e-b91d-de7b81e9769e" providerId="ADAL" clId="{2AE58045-A45C-4856-AB6F-058CEC809BD5}" dt="2019-06-30T14:59:10.571" v="1033" actId="692"/>
        <pc:sldMkLst>
          <pc:docMk/>
          <pc:sldMk cId="1308581208" sldId="919"/>
        </pc:sldMkLst>
        <pc:spChg chg="add del">
          <ac:chgData name=" " userId="d97562fd-b189-437e-b91d-de7b81e9769e" providerId="ADAL" clId="{2AE58045-A45C-4856-AB6F-058CEC809BD5}" dt="2019-06-30T14:54:31.085" v="872"/>
          <ac:spMkLst>
            <pc:docMk/>
            <pc:sldMk cId="1308581208" sldId="919"/>
            <ac:spMk id="2" creationId="{4DB00108-9070-487A-A6D7-62D00C41D92F}"/>
          </ac:spMkLst>
        </pc:spChg>
        <pc:spChg chg="mod">
          <ac:chgData name=" " userId="d97562fd-b189-437e-b91d-de7b81e9769e" providerId="ADAL" clId="{2AE58045-A45C-4856-AB6F-058CEC809BD5}" dt="2019-06-30T14:48:23.025" v="775" actId="20577"/>
          <ac:spMkLst>
            <pc:docMk/>
            <pc:sldMk cId="1308581208" sldId="919"/>
            <ac:spMk id="4" creationId="{5B4BEF00-943B-4FFD-B991-1A26B18A92A5}"/>
          </ac:spMkLst>
        </pc:spChg>
        <pc:spChg chg="mod">
          <ac:chgData name=" " userId="d97562fd-b189-437e-b91d-de7b81e9769e" providerId="ADAL" clId="{2AE58045-A45C-4856-AB6F-058CEC809BD5}" dt="2019-06-30T14:42:35.730" v="559" actId="20577"/>
          <ac:spMkLst>
            <pc:docMk/>
            <pc:sldMk cId="1308581208" sldId="919"/>
            <ac:spMk id="7" creationId="{85FF1EC7-D12F-43D9-B5B2-A842894C1994}"/>
          </ac:spMkLst>
        </pc:spChg>
        <pc:spChg chg="mod">
          <ac:chgData name=" " userId="d97562fd-b189-437e-b91d-de7b81e9769e" providerId="ADAL" clId="{2AE58045-A45C-4856-AB6F-058CEC809BD5}" dt="2019-06-30T14:42:38.341" v="561" actId="20577"/>
          <ac:spMkLst>
            <pc:docMk/>
            <pc:sldMk cId="1308581208" sldId="919"/>
            <ac:spMk id="10" creationId="{5FD6FCE3-89A3-491D-B4AF-6877E3EE7029}"/>
          </ac:spMkLst>
        </pc:spChg>
        <pc:spChg chg="mod">
          <ac:chgData name=" " userId="d97562fd-b189-437e-b91d-de7b81e9769e" providerId="ADAL" clId="{2AE58045-A45C-4856-AB6F-058CEC809BD5}" dt="2019-06-30T14:45:00.023" v="651" actId="20577"/>
          <ac:spMkLst>
            <pc:docMk/>
            <pc:sldMk cId="1308581208" sldId="919"/>
            <ac:spMk id="11" creationId="{5256F428-8569-405E-B87E-1F5190C33D8A}"/>
          </ac:spMkLst>
        </pc:spChg>
        <pc:spChg chg="mod">
          <ac:chgData name=" " userId="d97562fd-b189-437e-b91d-de7b81e9769e" providerId="ADAL" clId="{2AE58045-A45C-4856-AB6F-058CEC809BD5}" dt="2019-06-30T14:59:10.571" v="1033" actId="692"/>
          <ac:spMkLst>
            <pc:docMk/>
            <pc:sldMk cId="1308581208" sldId="919"/>
            <ac:spMk id="12" creationId="{A3751658-039E-4F78-9F35-EE37B1F63C43}"/>
          </ac:spMkLst>
        </pc:spChg>
        <pc:spChg chg="add">
          <ac:chgData name=" " userId="d97562fd-b189-437e-b91d-de7b81e9769e" providerId="ADAL" clId="{2AE58045-A45C-4856-AB6F-058CEC809BD5}" dt="2019-06-30T14:47:48.195" v="758"/>
          <ac:spMkLst>
            <pc:docMk/>
            <pc:sldMk cId="1308581208" sldId="919"/>
            <ac:spMk id="20" creationId="{D963BE24-1957-4EF1-BC96-7ECA3C20032D}"/>
          </ac:spMkLst>
        </pc:spChg>
        <pc:spChg chg="del">
          <ac:chgData name=" " userId="d97562fd-b189-437e-b91d-de7b81e9769e" providerId="ADAL" clId="{2AE58045-A45C-4856-AB6F-058CEC809BD5}" dt="2019-06-30T14:47:33.122" v="754" actId="478"/>
          <ac:spMkLst>
            <pc:docMk/>
            <pc:sldMk cId="1308581208" sldId="919"/>
            <ac:spMk id="29" creationId="{21E76A9F-F781-4D8E-82E8-9A3C2856F3ED}"/>
          </ac:spMkLst>
        </pc:spChg>
        <pc:spChg chg="mod">
          <ac:chgData name=" " userId="d97562fd-b189-437e-b91d-de7b81e9769e" providerId="ADAL" clId="{2AE58045-A45C-4856-AB6F-058CEC809BD5}" dt="2019-06-30T14:51:41.441" v="867" actId="20577"/>
          <ac:spMkLst>
            <pc:docMk/>
            <pc:sldMk cId="1308581208" sldId="919"/>
            <ac:spMk id="30" creationId="{DA56113C-D7B8-4113-BA95-1A7857BBEE64}"/>
          </ac:spMkLst>
        </pc:spChg>
        <pc:spChg chg="mod">
          <ac:chgData name=" " userId="d97562fd-b189-437e-b91d-de7b81e9769e" providerId="ADAL" clId="{2AE58045-A45C-4856-AB6F-058CEC809BD5}" dt="2019-06-30T14:45:17.120" v="657" actId="20577"/>
          <ac:spMkLst>
            <pc:docMk/>
            <pc:sldMk cId="1308581208" sldId="919"/>
            <ac:spMk id="31" creationId="{3A4AFB6E-2420-4F31-AAE1-35C6A0EA6AAC}"/>
          </ac:spMkLst>
        </pc:spChg>
        <pc:spChg chg="mod">
          <ac:chgData name=" " userId="d97562fd-b189-437e-b91d-de7b81e9769e" providerId="ADAL" clId="{2AE58045-A45C-4856-AB6F-058CEC809BD5}" dt="2019-06-30T14:45:23.949" v="659" actId="20577"/>
          <ac:spMkLst>
            <pc:docMk/>
            <pc:sldMk cId="1308581208" sldId="919"/>
            <ac:spMk id="32" creationId="{C5D1B69A-56E3-4CF9-956D-D47CD6F74B14}"/>
          </ac:spMkLst>
        </pc:spChg>
        <pc:spChg chg="mod">
          <ac:chgData name=" " userId="d97562fd-b189-437e-b91d-de7b81e9769e" providerId="ADAL" clId="{2AE58045-A45C-4856-AB6F-058CEC809BD5}" dt="2019-06-30T14:45:28.301" v="663" actId="20577"/>
          <ac:spMkLst>
            <pc:docMk/>
            <pc:sldMk cId="1308581208" sldId="919"/>
            <ac:spMk id="33" creationId="{482F9D97-5FCE-4022-9151-5B4C22194C34}"/>
          </ac:spMkLst>
        </pc:spChg>
        <pc:spChg chg="del">
          <ac:chgData name=" " userId="d97562fd-b189-437e-b91d-de7b81e9769e" providerId="ADAL" clId="{2AE58045-A45C-4856-AB6F-058CEC809BD5}" dt="2019-06-30T14:47:18.976" v="753" actId="478"/>
          <ac:spMkLst>
            <pc:docMk/>
            <pc:sldMk cId="1308581208" sldId="919"/>
            <ac:spMk id="36" creationId="{F6EA7B2C-F5CF-427F-853F-76DEB9F11016}"/>
          </ac:spMkLst>
        </pc:spChg>
        <pc:spChg chg="mod">
          <ac:chgData name=" " userId="d97562fd-b189-437e-b91d-de7b81e9769e" providerId="ADAL" clId="{2AE58045-A45C-4856-AB6F-058CEC809BD5}" dt="2019-06-30T14:43:47.740" v="616" actId="20577"/>
          <ac:spMkLst>
            <pc:docMk/>
            <pc:sldMk cId="1308581208" sldId="919"/>
            <ac:spMk id="45" creationId="{4E8E80C0-445B-42C1-88C2-09B63FD43D81}"/>
          </ac:spMkLst>
        </pc:spChg>
        <pc:cxnChg chg="add">
          <ac:chgData name=" " userId="d97562fd-b189-437e-b91d-de7b81e9769e" providerId="ADAL" clId="{2AE58045-A45C-4856-AB6F-058CEC809BD5}" dt="2019-06-30T14:47:48.195" v="758"/>
          <ac:cxnSpMkLst>
            <pc:docMk/>
            <pc:sldMk cId="1308581208" sldId="919"/>
            <ac:cxnSpMk id="22" creationId="{CA610456-62ED-4671-8DCB-9902937AE7B1}"/>
          </ac:cxnSpMkLst>
        </pc:cxnChg>
        <pc:cxnChg chg="del">
          <ac:chgData name=" " userId="d97562fd-b189-437e-b91d-de7b81e9769e" providerId="ADAL" clId="{2AE58045-A45C-4856-AB6F-058CEC809BD5}" dt="2019-06-30T14:47:41.458" v="757" actId="478"/>
          <ac:cxnSpMkLst>
            <pc:docMk/>
            <pc:sldMk cId="1308581208" sldId="919"/>
            <ac:cxnSpMk id="35" creationId="{108DB1AA-5653-4017-B687-9156ECFE9144}"/>
          </ac:cxnSpMkLst>
        </pc:cxnChg>
      </pc:sldChg>
      <pc:sldChg chg="addSp delSp modSp add">
        <pc:chgData name=" " userId="d97562fd-b189-437e-b91d-de7b81e9769e" providerId="ADAL" clId="{2AE58045-A45C-4856-AB6F-058CEC809BD5}" dt="2019-06-30T15:07:54.703" v="1282" actId="1076"/>
        <pc:sldMkLst>
          <pc:docMk/>
          <pc:sldMk cId="1967228732" sldId="920"/>
        </pc:sldMkLst>
        <pc:spChg chg="mod">
          <ac:chgData name=" " userId="d97562fd-b189-437e-b91d-de7b81e9769e" providerId="ADAL" clId="{2AE58045-A45C-4856-AB6F-058CEC809BD5}" dt="2019-06-30T15:05:04.970" v="1194" actId="20577"/>
          <ac:spMkLst>
            <pc:docMk/>
            <pc:sldMk cId="1967228732" sldId="920"/>
            <ac:spMk id="4" creationId="{5B4BEF00-943B-4FFD-B991-1A26B18A92A5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7" creationId="{85FF1EC7-D12F-43D9-B5B2-A842894C199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0" creationId="{5FD6FCE3-89A3-491D-B4AF-6877E3EE7029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1" creationId="{5256F428-8569-405E-B87E-1F5190C33D8A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2" creationId="{A3751658-039E-4F78-9F35-EE37B1F63C43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20" creationId="{D963BE24-1957-4EF1-BC96-7ECA3C20032D}"/>
          </ac:spMkLst>
        </pc:spChg>
        <pc:spChg chg="add mod">
          <ac:chgData name=" " userId="d97562fd-b189-437e-b91d-de7b81e9769e" providerId="ADAL" clId="{2AE58045-A45C-4856-AB6F-058CEC809BD5}" dt="2019-06-30T14:55:49.396" v="980" actId="1076"/>
          <ac:spMkLst>
            <pc:docMk/>
            <pc:sldMk cId="1967228732" sldId="920"/>
            <ac:spMk id="24" creationId="{AF785164-C136-4750-AF4D-31D40E5F46CD}"/>
          </ac:spMkLst>
        </pc:spChg>
        <pc:spChg chg="add mod">
          <ac:chgData name=" " userId="d97562fd-b189-437e-b91d-de7b81e9769e" providerId="ADAL" clId="{2AE58045-A45C-4856-AB6F-058CEC809BD5}" dt="2019-06-30T14:55:52.835" v="981" actId="1076"/>
          <ac:spMkLst>
            <pc:docMk/>
            <pc:sldMk cId="1967228732" sldId="920"/>
            <ac:spMk id="25" creationId="{A2920E58-1E36-4A26-8953-989F7AAAEBC3}"/>
          </ac:spMkLst>
        </pc:spChg>
        <pc:spChg chg="add mod">
          <ac:chgData name=" " userId="d97562fd-b189-437e-b91d-de7b81e9769e" providerId="ADAL" clId="{2AE58045-A45C-4856-AB6F-058CEC809BD5}" dt="2019-06-30T14:55:55.869" v="983" actId="14100"/>
          <ac:spMkLst>
            <pc:docMk/>
            <pc:sldMk cId="1967228732" sldId="920"/>
            <ac:spMk id="26" creationId="{5A486A3F-9B0C-4AD9-BC46-45D5835587DE}"/>
          </ac:spMkLst>
        </pc:spChg>
        <pc:spChg chg="add mod">
          <ac:chgData name=" " userId="d97562fd-b189-437e-b91d-de7b81e9769e" providerId="ADAL" clId="{2AE58045-A45C-4856-AB6F-058CEC809BD5}" dt="2019-06-30T14:58:20.897" v="1026" actId="20577"/>
          <ac:spMkLst>
            <pc:docMk/>
            <pc:sldMk cId="1967228732" sldId="920"/>
            <ac:spMk id="27" creationId="{1E82FB31-C7CE-4B1B-A860-F77193F00E4F}"/>
          </ac:spMkLst>
        </pc:spChg>
        <pc:spChg chg="add mod">
          <ac:chgData name=" " userId="d97562fd-b189-437e-b91d-de7b81e9769e" providerId="ADAL" clId="{2AE58045-A45C-4856-AB6F-058CEC809BD5}" dt="2019-06-30T14:58:16.888" v="1022" actId="20577"/>
          <ac:spMkLst>
            <pc:docMk/>
            <pc:sldMk cId="1967228732" sldId="920"/>
            <ac:spMk id="28" creationId="{9A14DA89-CDB2-4CDA-91A4-2CA77CE8E36B}"/>
          </ac:spMkLst>
        </pc:spChg>
        <pc:spChg chg="add del mod">
          <ac:chgData name=" " userId="d97562fd-b189-437e-b91d-de7b81e9769e" providerId="ADAL" clId="{2AE58045-A45C-4856-AB6F-058CEC809BD5}" dt="2019-06-30T14:57:06.168" v="1001" actId="478"/>
          <ac:spMkLst>
            <pc:docMk/>
            <pc:sldMk cId="1967228732" sldId="920"/>
            <ac:spMk id="29" creationId="{30BDCC32-2C3F-4A95-B6C8-72E3D1950DF6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0" creationId="{DA56113C-D7B8-4113-BA95-1A7857BBEE6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1" creationId="{3A4AFB6E-2420-4F31-AAE1-35C6A0EA6AAC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2" creationId="{C5D1B69A-56E3-4CF9-956D-D47CD6F74B1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3" creationId="{482F9D97-5FCE-4022-9151-5B4C22194C34}"/>
          </ac:spMkLst>
        </pc:spChg>
        <pc:spChg chg="add del mod">
          <ac:chgData name=" " userId="d97562fd-b189-437e-b91d-de7b81e9769e" providerId="ADAL" clId="{2AE58045-A45C-4856-AB6F-058CEC809BD5}" dt="2019-06-30T14:57:06.168" v="1001" actId="478"/>
          <ac:spMkLst>
            <pc:docMk/>
            <pc:sldMk cId="1967228732" sldId="920"/>
            <ac:spMk id="34" creationId="{AB9F0DD2-EC10-4556-A77F-7268C3D984EA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2" creationId="{A921318A-FB8C-41DB-A2D8-8C8AD336602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3" creationId="{7315AD2D-CB25-43E0-80AA-6BB1F182B47E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5" creationId="{4E8E80C0-445B-42C1-88C2-09B63FD43D81}"/>
          </ac:spMkLst>
        </pc:spChg>
        <pc:spChg chg="add mod">
          <ac:chgData name=" " userId="d97562fd-b189-437e-b91d-de7b81e9769e" providerId="ADAL" clId="{2AE58045-A45C-4856-AB6F-058CEC809BD5}" dt="2019-06-30T14:59:24.615" v="1034" actId="692"/>
          <ac:spMkLst>
            <pc:docMk/>
            <pc:sldMk cId="1967228732" sldId="920"/>
            <ac:spMk id="54" creationId="{8DF70A59-E775-4EDE-8975-246F8C3CE41A}"/>
          </ac:spMkLst>
        </pc:spChg>
        <pc:spChg chg="add mod">
          <ac:chgData name=" " userId="d97562fd-b189-437e-b91d-de7b81e9769e" providerId="ADAL" clId="{2AE58045-A45C-4856-AB6F-058CEC809BD5}" dt="2019-06-30T15:00:07.850" v="1048" actId="20577"/>
          <ac:spMkLst>
            <pc:docMk/>
            <pc:sldMk cId="1967228732" sldId="920"/>
            <ac:spMk id="64" creationId="{276B4F72-6771-4F0D-B2C6-FF6698725D0E}"/>
          </ac:spMkLst>
        </pc:spChg>
        <pc:spChg chg="add mod">
          <ac:chgData name=" " userId="d97562fd-b189-437e-b91d-de7b81e9769e" providerId="ADAL" clId="{2AE58045-A45C-4856-AB6F-058CEC809BD5}" dt="2019-06-30T14:59:55.773" v="1042" actId="1076"/>
          <ac:spMkLst>
            <pc:docMk/>
            <pc:sldMk cId="1967228732" sldId="920"/>
            <ac:spMk id="65" creationId="{9EDFCCC9-E53E-4304-B36E-57267784C204}"/>
          </ac:spMkLst>
        </pc:spChg>
        <pc:spChg chg="add mod">
          <ac:chgData name=" " userId="d97562fd-b189-437e-b91d-de7b81e9769e" providerId="ADAL" clId="{2AE58045-A45C-4856-AB6F-058CEC809BD5}" dt="2019-06-30T15:00:27.801" v="1060" actId="20577"/>
          <ac:spMkLst>
            <pc:docMk/>
            <pc:sldMk cId="1967228732" sldId="920"/>
            <ac:spMk id="66" creationId="{AB489FD6-9E0B-4F06-A07A-0CF38420AEDC}"/>
          </ac:spMkLst>
        </pc:spChg>
        <pc:spChg chg="add mod">
          <ac:chgData name=" " userId="d97562fd-b189-437e-b91d-de7b81e9769e" providerId="ADAL" clId="{2AE58045-A45C-4856-AB6F-058CEC809BD5}" dt="2019-06-30T15:01:08.043" v="1072" actId="1076"/>
          <ac:spMkLst>
            <pc:docMk/>
            <pc:sldMk cId="1967228732" sldId="920"/>
            <ac:spMk id="67" creationId="{7A428521-90F6-49E4-B6A0-AF0DB57E3A59}"/>
          </ac:spMkLst>
        </pc:spChg>
        <pc:spChg chg="add del">
          <ac:chgData name=" " userId="d97562fd-b189-437e-b91d-de7b81e9769e" providerId="ADAL" clId="{2AE58045-A45C-4856-AB6F-058CEC809BD5}" dt="2019-06-30T15:01:39.215" v="1084"/>
          <ac:spMkLst>
            <pc:docMk/>
            <pc:sldMk cId="1967228732" sldId="920"/>
            <ac:spMk id="68" creationId="{DF70385B-0F1F-4CEC-9CC3-E51914F4CFE7}"/>
          </ac:spMkLst>
        </pc:spChg>
        <pc:spChg chg="add del mod">
          <ac:chgData name=" " userId="d97562fd-b189-437e-b91d-de7b81e9769e" providerId="ADAL" clId="{2AE58045-A45C-4856-AB6F-058CEC809BD5}" dt="2019-06-30T15:07:04.361" v="1247" actId="478"/>
          <ac:spMkLst>
            <pc:docMk/>
            <pc:sldMk cId="1967228732" sldId="920"/>
            <ac:spMk id="69" creationId="{79FC0A22-66C6-41C1-929B-D461A82430A0}"/>
          </ac:spMkLst>
        </pc:spChg>
        <pc:spChg chg="add mod">
          <ac:chgData name=" " userId="d97562fd-b189-437e-b91d-de7b81e9769e" providerId="ADAL" clId="{2AE58045-A45C-4856-AB6F-058CEC809BD5}" dt="2019-06-30T15:07:23.750" v="1255" actId="1076"/>
          <ac:spMkLst>
            <pc:docMk/>
            <pc:sldMk cId="1967228732" sldId="920"/>
            <ac:spMk id="70" creationId="{E5F710D5-1B2E-41D1-94CC-AB9941802E3A}"/>
          </ac:spMkLst>
        </pc:spChg>
        <pc:spChg chg="add mod">
          <ac:chgData name=" " userId="d97562fd-b189-437e-b91d-de7b81e9769e" providerId="ADAL" clId="{2AE58045-A45C-4856-AB6F-058CEC809BD5}" dt="2019-06-30T15:07:41.136" v="1277" actId="1076"/>
          <ac:spMkLst>
            <pc:docMk/>
            <pc:sldMk cId="1967228732" sldId="920"/>
            <ac:spMk id="71" creationId="{508F08A9-272F-4020-8D24-ADC37006816D}"/>
          </ac:spMkLst>
        </pc:spChg>
        <pc:spChg chg="add mod">
          <ac:chgData name=" " userId="d97562fd-b189-437e-b91d-de7b81e9769e" providerId="ADAL" clId="{2AE58045-A45C-4856-AB6F-058CEC809BD5}" dt="2019-06-30T15:07:54.703" v="1282" actId="1076"/>
          <ac:spMkLst>
            <pc:docMk/>
            <pc:sldMk cId="1967228732" sldId="920"/>
            <ac:spMk id="72" creationId="{0DD6E607-03D4-42AA-AEDF-A26F4CB75FC9}"/>
          </ac:spMkLst>
        </pc:spChg>
        <pc:spChg chg="add mod">
          <ac:chgData name=" " userId="d97562fd-b189-437e-b91d-de7b81e9769e" providerId="ADAL" clId="{2AE58045-A45C-4856-AB6F-058CEC809BD5}" dt="2019-06-30T15:07:54.703" v="1282" actId="1076"/>
          <ac:spMkLst>
            <pc:docMk/>
            <pc:sldMk cId="1967228732" sldId="920"/>
            <ac:spMk id="73" creationId="{D2CAF388-E30C-4B37-BF24-4086FF3CEF47}"/>
          </ac:spMkLst>
        </pc:spChg>
        <pc:cxnChg chg="add mod">
          <ac:chgData name=" " userId="d97562fd-b189-437e-b91d-de7b81e9769e" providerId="ADAL" clId="{2AE58045-A45C-4856-AB6F-058CEC809BD5}" dt="2019-06-30T14:57:21.025" v="1005" actId="1076"/>
          <ac:cxnSpMkLst>
            <pc:docMk/>
            <pc:sldMk cId="1967228732" sldId="920"/>
            <ac:cxnSpMk id="3" creationId="{3E71DCF3-F831-429A-8DA3-6AD4C4117619}"/>
          </ac:cxnSpMkLst>
        </pc:cxnChg>
        <pc:cxnChg chg="add mod">
          <ac:chgData name=" " userId="d97562fd-b189-437e-b91d-de7b81e9769e" providerId="ADAL" clId="{2AE58045-A45C-4856-AB6F-058CEC809BD5}" dt="2019-06-30T14:58:03.136" v="1017" actId="14100"/>
          <ac:cxnSpMkLst>
            <pc:docMk/>
            <pc:sldMk cId="1967228732" sldId="920"/>
            <ac:cxnSpMk id="6" creationId="{7C37217F-DB77-47DA-B95F-27481B44C2C1}"/>
          </ac:cxnSpMkLst>
        </pc:cxnChg>
        <pc:cxnChg chg="add del mod">
          <ac:chgData name=" " userId="d97562fd-b189-437e-b91d-de7b81e9769e" providerId="ADAL" clId="{2AE58045-A45C-4856-AB6F-058CEC809BD5}" dt="2019-06-30T14:57:08.440" v="1002" actId="478"/>
          <ac:cxnSpMkLst>
            <pc:docMk/>
            <pc:sldMk cId="1967228732" sldId="920"/>
            <ac:cxnSpMk id="9" creationId="{C576F143-C55D-48CA-B7E7-5B74CE25FEA1}"/>
          </ac:cxnSpMkLst>
        </pc:cxnChg>
        <pc:cxnChg chg="add del mod">
          <ac:chgData name=" " userId="d97562fd-b189-437e-b91d-de7b81e9769e" providerId="ADAL" clId="{2AE58045-A45C-4856-AB6F-058CEC809BD5}" dt="2019-06-30T14:57:09.364" v="1003" actId="478"/>
          <ac:cxnSpMkLst>
            <pc:docMk/>
            <pc:sldMk cId="1967228732" sldId="920"/>
            <ac:cxnSpMk id="14" creationId="{521E062A-1042-4806-A381-EDD163E08506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19" creationId="{5EFBF3BA-289E-4705-9BBD-E3515AEC343A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1" creationId="{EF9D92AD-DB4E-45F1-A440-BDC561CD095D}"/>
          </ac:cxnSpMkLst>
        </pc:cxnChg>
        <pc:cxnChg chg="del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2" creationId="{CA610456-62ED-4671-8DCB-9902937AE7B1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3" creationId="{6E00BD04-0938-49E6-B4D7-A22BEBD10CE5}"/>
          </ac:cxnSpMkLst>
        </pc:cxnChg>
        <pc:cxnChg chg="add mod">
          <ac:chgData name=" " userId="d97562fd-b189-437e-b91d-de7b81e9769e" providerId="ADAL" clId="{2AE58045-A45C-4856-AB6F-058CEC809BD5}" dt="2019-06-30T14:57:34.674" v="1009" actId="14100"/>
          <ac:cxnSpMkLst>
            <pc:docMk/>
            <pc:sldMk cId="1967228732" sldId="920"/>
            <ac:cxnSpMk id="38" creationId="{497EE15C-7522-4A06-9263-7B29ECB7055A}"/>
          </ac:cxnSpMkLst>
        </pc:cxnChg>
        <pc:cxnChg chg="add mod">
          <ac:chgData name=" " userId="d97562fd-b189-437e-b91d-de7b81e9769e" providerId="ADAL" clId="{2AE58045-A45C-4856-AB6F-058CEC809BD5}" dt="2019-06-30T14:58:05.839" v="1018" actId="14100"/>
          <ac:cxnSpMkLst>
            <pc:docMk/>
            <pc:sldMk cId="1967228732" sldId="920"/>
            <ac:cxnSpMk id="41" creationId="{594F2A0E-4F37-4434-BD5E-BCE29C6C9489}"/>
          </ac:cxnSpMkLst>
        </pc:cxnChg>
        <pc:cxnChg chg="add mod">
          <ac:chgData name=" " userId="d97562fd-b189-437e-b91d-de7b81e9769e" providerId="ADAL" clId="{2AE58045-A45C-4856-AB6F-058CEC809BD5}" dt="2019-06-30T14:57:47.944" v="1014" actId="14100"/>
          <ac:cxnSpMkLst>
            <pc:docMk/>
            <pc:sldMk cId="1967228732" sldId="920"/>
            <ac:cxnSpMk id="46" creationId="{979ABE3F-7E91-489E-AD14-41D29902D78A}"/>
          </ac:cxnSpMkLst>
        </pc:cxnChg>
        <pc:cxnChg chg="add mod">
          <ac:chgData name=" " userId="d97562fd-b189-437e-b91d-de7b81e9769e" providerId="ADAL" clId="{2AE58045-A45C-4856-AB6F-058CEC809BD5}" dt="2019-06-30T14:57:59.672" v="1016" actId="14100"/>
          <ac:cxnSpMkLst>
            <pc:docMk/>
            <pc:sldMk cId="1967228732" sldId="920"/>
            <ac:cxnSpMk id="50" creationId="{2FEA49B6-B8B5-4302-B680-D8D23188450A}"/>
          </ac:cxnSpMkLst>
        </pc:cxnChg>
        <pc:cxnChg chg="add mod">
          <ac:chgData name=" " userId="d97562fd-b189-437e-b91d-de7b81e9769e" providerId="ADAL" clId="{2AE58045-A45C-4856-AB6F-058CEC809BD5}" dt="2019-06-30T14:59:30.460" v="1035" actId="11529"/>
          <ac:cxnSpMkLst>
            <pc:docMk/>
            <pc:sldMk cId="1967228732" sldId="920"/>
            <ac:cxnSpMk id="56" creationId="{40E9B7B7-6E0A-4102-87D8-40E906DDE99B}"/>
          </ac:cxnSpMkLst>
        </pc:cxnChg>
        <pc:cxnChg chg="add mod">
          <ac:chgData name=" " userId="d97562fd-b189-437e-b91d-de7b81e9769e" providerId="ADAL" clId="{2AE58045-A45C-4856-AB6F-058CEC809BD5}" dt="2019-06-30T14:59:38.845" v="1038" actId="14100"/>
          <ac:cxnSpMkLst>
            <pc:docMk/>
            <pc:sldMk cId="1967228732" sldId="920"/>
            <ac:cxnSpMk id="58" creationId="{B2283D53-2B46-47DC-BDDC-3EF9A2E5E4BD}"/>
          </ac:cxnSpMkLst>
        </pc:cxnChg>
        <pc:cxnChg chg="add mod">
          <ac:chgData name=" " userId="d97562fd-b189-437e-b91d-de7b81e9769e" providerId="ADAL" clId="{2AE58045-A45C-4856-AB6F-058CEC809BD5}" dt="2019-06-30T14:59:47.180" v="1040" actId="14100"/>
          <ac:cxnSpMkLst>
            <pc:docMk/>
            <pc:sldMk cId="1967228732" sldId="920"/>
            <ac:cxnSpMk id="62" creationId="{0DC0EE32-A1E0-4AC7-9783-701FD5B2FD18}"/>
          </ac:cxnSpMkLst>
        </pc:cxnChg>
      </pc:sldChg>
      <pc:sldChg chg="addSp modSp add">
        <pc:chgData name=" " userId="d97562fd-b189-437e-b91d-de7b81e9769e" providerId="ADAL" clId="{2AE58045-A45C-4856-AB6F-058CEC809BD5}" dt="2019-06-30T15:08:42.768" v="1293" actId="1076"/>
        <pc:sldMkLst>
          <pc:docMk/>
          <pc:sldMk cId="3650522842" sldId="921"/>
        </pc:sldMkLst>
        <pc:spChg chg="add mod">
          <ac:chgData name=" " userId="d97562fd-b189-437e-b91d-de7b81e9769e" providerId="ADAL" clId="{2AE58045-A45C-4856-AB6F-058CEC809BD5}" dt="2019-06-30T15:03:59.624" v="1125" actId="1035"/>
          <ac:spMkLst>
            <pc:docMk/>
            <pc:sldMk cId="3650522842" sldId="921"/>
            <ac:spMk id="22" creationId="{78A885AC-8B2D-4F1C-9FCB-2C920765390A}"/>
          </ac:spMkLst>
        </pc:spChg>
        <pc:spChg chg="add mod">
          <ac:chgData name=" " userId="d97562fd-b189-437e-b91d-de7b81e9769e" providerId="ADAL" clId="{2AE58045-A45C-4856-AB6F-058CEC809BD5}" dt="2019-06-30T15:02:15.208" v="1096" actId="1076"/>
          <ac:spMkLst>
            <pc:docMk/>
            <pc:sldMk cId="3650522842" sldId="921"/>
            <ac:spMk id="23" creationId="{B52BE515-606F-44F1-AFDE-9727CA273C21}"/>
          </ac:spMkLst>
        </pc:spChg>
        <pc:spChg chg="add mod">
          <ac:chgData name=" " userId="d97562fd-b189-437e-b91d-de7b81e9769e" providerId="ADAL" clId="{2AE58045-A45C-4856-AB6F-058CEC809BD5}" dt="2019-06-30T15:02:44.425" v="1106" actId="1036"/>
          <ac:spMkLst>
            <pc:docMk/>
            <pc:sldMk cId="3650522842" sldId="921"/>
            <ac:spMk id="29" creationId="{5B560F00-CBDF-4B77-8101-EE4D9084746B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1" creationId="{94153085-3E72-4DF4-BD69-2BC1BF937813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2" creationId="{9E5E4F52-369A-4FB5-9662-3B2CF3727438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3" creationId="{CE19706E-CB32-44EB-8530-170F3959A364}"/>
          </ac:spMkLst>
        </pc:spChg>
        <pc:spChg chg="mod">
          <ac:chgData name=" " userId="d97562fd-b189-437e-b91d-de7b81e9769e" providerId="ADAL" clId="{2AE58045-A45C-4856-AB6F-058CEC809BD5}" dt="2019-06-30T15:02:29.674" v="1099" actId="1035"/>
          <ac:spMkLst>
            <pc:docMk/>
            <pc:sldMk cId="3650522842" sldId="921"/>
            <ac:spMk id="54" creationId="{8DF70A59-E775-4EDE-8975-246F8C3CE41A}"/>
          </ac:spMkLst>
        </pc:spChg>
        <pc:spChg chg="add mod">
          <ac:chgData name=" " userId="d97562fd-b189-437e-b91d-de7b81e9769e" providerId="ADAL" clId="{2AE58045-A45C-4856-AB6F-058CEC809BD5}" dt="2019-06-30T15:08:15.585" v="1285" actId="20577"/>
          <ac:spMkLst>
            <pc:docMk/>
            <pc:sldMk cId="3650522842" sldId="921"/>
            <ac:spMk id="55" creationId="{8A686954-5CAA-4C84-88CA-A74B871779CD}"/>
          </ac:spMkLst>
        </pc:spChg>
        <pc:spChg chg="add mod">
          <ac:chgData name=" " userId="d97562fd-b189-437e-b91d-de7b81e9769e" providerId="ADAL" clId="{2AE58045-A45C-4856-AB6F-058CEC809BD5}" dt="2019-06-30T15:08:24.095" v="1288" actId="1076"/>
          <ac:spMkLst>
            <pc:docMk/>
            <pc:sldMk cId="3650522842" sldId="921"/>
            <ac:spMk id="57" creationId="{45B7A18F-6645-42C2-9B04-BE0D4E9391CE}"/>
          </ac:spMkLst>
        </pc:spChg>
        <pc:spChg chg="add mod">
          <ac:chgData name=" " userId="d97562fd-b189-437e-b91d-de7b81e9769e" providerId="ADAL" clId="{2AE58045-A45C-4856-AB6F-058CEC809BD5}" dt="2019-06-30T15:08:26.367" v="1290" actId="20577"/>
          <ac:spMkLst>
            <pc:docMk/>
            <pc:sldMk cId="3650522842" sldId="921"/>
            <ac:spMk id="59" creationId="{D2AF802E-D0DA-4AD7-A677-3AC765412FD6}"/>
          </ac:spMkLst>
        </pc:spChg>
        <pc:spChg chg="add mod">
          <ac:chgData name=" " userId="d97562fd-b189-437e-b91d-de7b81e9769e" providerId="ADAL" clId="{2AE58045-A45C-4856-AB6F-058CEC809BD5}" dt="2019-06-30T15:08:42.768" v="1293" actId="1076"/>
          <ac:spMkLst>
            <pc:docMk/>
            <pc:sldMk cId="3650522842" sldId="921"/>
            <ac:spMk id="60" creationId="{A8CBDD32-CFFD-4BBB-B94D-AE9ECFC2C568}"/>
          </ac:spMkLst>
        </pc:spChg>
        <pc:spChg chg="mod">
          <ac:chgData name=" " userId="d97562fd-b189-437e-b91d-de7b81e9769e" providerId="ADAL" clId="{2AE58045-A45C-4856-AB6F-058CEC809BD5}" dt="2019-06-30T15:01:51.278" v="1086" actId="1076"/>
          <ac:spMkLst>
            <pc:docMk/>
            <pc:sldMk cId="3650522842" sldId="921"/>
            <ac:spMk id="65" creationId="{9EDFCCC9-E53E-4304-B36E-57267784C204}"/>
          </ac:spMkLst>
        </pc:spChg>
        <pc:spChg chg="mod">
          <ac:chgData name=" " userId="d97562fd-b189-437e-b91d-de7b81e9769e" providerId="ADAL" clId="{2AE58045-A45C-4856-AB6F-058CEC809BD5}" dt="2019-06-30T15:01:51.278" v="1086" actId="1076"/>
          <ac:spMkLst>
            <pc:docMk/>
            <pc:sldMk cId="3650522842" sldId="921"/>
            <ac:spMk id="67" creationId="{7A428521-90F6-49E4-B6A0-AF0DB57E3A59}"/>
          </ac:spMkLst>
        </pc:spChg>
        <pc:cxnChg chg="mod">
          <ac:chgData name=" " userId="d97562fd-b189-437e-b91d-de7b81e9769e" providerId="ADAL" clId="{2AE58045-A45C-4856-AB6F-058CEC809BD5}" dt="2019-06-30T15:03:34.071" v="1119" actId="14100"/>
          <ac:cxnSpMkLst>
            <pc:docMk/>
            <pc:sldMk cId="3650522842" sldId="921"/>
            <ac:cxnSpMk id="6" creationId="{7C37217F-DB77-47DA-B95F-27481B44C2C1}"/>
          </ac:cxnSpMkLst>
        </pc:cxnChg>
        <pc:cxnChg chg="add mod">
          <ac:chgData name=" " userId="d97562fd-b189-437e-b91d-de7b81e9769e" providerId="ADAL" clId="{2AE58045-A45C-4856-AB6F-058CEC809BD5}" dt="2019-06-30T15:02:29.674" v="1099" actId="1035"/>
          <ac:cxnSpMkLst>
            <pc:docMk/>
            <pc:sldMk cId="3650522842" sldId="921"/>
            <ac:cxnSpMk id="7" creationId="{1874070B-BCC4-45B8-A770-D5760EEEC25D}"/>
          </ac:cxnSpMkLst>
        </pc:cxnChg>
        <pc:cxnChg chg="add mod">
          <ac:chgData name=" " userId="d97562fd-b189-437e-b91d-de7b81e9769e" providerId="ADAL" clId="{2AE58045-A45C-4856-AB6F-058CEC809BD5}" dt="2019-06-30T15:02:44.425" v="1106" actId="1036"/>
          <ac:cxnSpMkLst>
            <pc:docMk/>
            <pc:sldMk cId="3650522842" sldId="921"/>
            <ac:cxnSpMk id="10" creationId="{7DF1E899-76B8-42A8-8099-F2AB5C12D178}"/>
          </ac:cxnSpMkLst>
        </pc:cxnChg>
        <pc:cxnChg chg="add mod">
          <ac:chgData name=" " userId="d97562fd-b189-437e-b91d-de7b81e9769e" providerId="ADAL" clId="{2AE58045-A45C-4856-AB6F-058CEC809BD5}" dt="2019-06-30T15:03:04.128" v="1110" actId="14100"/>
          <ac:cxnSpMkLst>
            <pc:docMk/>
            <pc:sldMk cId="3650522842" sldId="921"/>
            <ac:cxnSpMk id="12" creationId="{A91D8BA4-927A-4DA8-B2EE-288251299B54}"/>
          </ac:cxnSpMkLst>
        </pc:cxnChg>
        <pc:cxnChg chg="add 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14" creationId="{64F48AAA-E549-4FE1-9120-D074B8ADC818}"/>
          </ac:cxnSpMkLst>
        </pc:cxnChg>
        <pc:cxnChg chg="add mod">
          <ac:chgData name=" " userId="d97562fd-b189-437e-b91d-de7b81e9769e" providerId="ADAL" clId="{2AE58045-A45C-4856-AB6F-058CEC809BD5}" dt="2019-06-30T15:03:44.807" v="1120" actId="11529"/>
          <ac:cxnSpMkLst>
            <pc:docMk/>
            <pc:sldMk cId="3650522842" sldId="921"/>
            <ac:cxnSpMk id="34" creationId="{266D5F9B-0CFF-4BAC-B043-D2C1F9748125}"/>
          </ac:cxnSpMkLst>
        </pc:cxnChg>
        <pc:cxnChg chg="add mod">
          <ac:chgData name=" " userId="d97562fd-b189-437e-b91d-de7b81e9769e" providerId="ADAL" clId="{2AE58045-A45C-4856-AB6F-058CEC809BD5}" dt="2019-06-30T15:03:50.360" v="1121" actId="11529"/>
          <ac:cxnSpMkLst>
            <pc:docMk/>
            <pc:sldMk cId="3650522842" sldId="921"/>
            <ac:cxnSpMk id="36" creationId="{4069BEA0-9FB2-426B-903F-D8CF7528A49B}"/>
          </ac:cxnSpMkLst>
        </pc:cxnChg>
        <pc:cxnChg chg="mod">
          <ac:chgData name=" " userId="d97562fd-b189-437e-b91d-de7b81e9769e" providerId="ADAL" clId="{2AE58045-A45C-4856-AB6F-058CEC809BD5}" dt="2019-06-30T15:03:29.488" v="1118" actId="14100"/>
          <ac:cxnSpMkLst>
            <pc:docMk/>
            <pc:sldMk cId="3650522842" sldId="921"/>
            <ac:cxnSpMk id="38" creationId="{497EE15C-7522-4A06-9263-7B29ECB7055A}"/>
          </ac:cxnSpMkLst>
        </pc:cxnChg>
        <pc:cxnChg chg="add 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39" creationId="{D7BD1D7A-F74A-4221-B31D-37136143EBF4}"/>
          </ac:cxnSpMkLst>
        </pc:cxnChg>
        <pc:cxnChg chg="mod">
          <ac:chgData name=" " userId="d97562fd-b189-437e-b91d-de7b81e9769e" providerId="ADAL" clId="{2AE58045-A45C-4856-AB6F-058CEC809BD5}" dt="2019-06-30T15:03:26.935" v="1117" actId="14100"/>
          <ac:cxnSpMkLst>
            <pc:docMk/>
            <pc:sldMk cId="3650522842" sldId="921"/>
            <ac:cxnSpMk id="41" creationId="{594F2A0E-4F37-4434-BD5E-BCE29C6C9489}"/>
          </ac:cxnSpMkLst>
        </pc:cxnChg>
        <pc:cxnChg chg="mod">
          <ac:chgData name=" " userId="d97562fd-b189-437e-b91d-de7b81e9769e" providerId="ADAL" clId="{2AE58045-A45C-4856-AB6F-058CEC809BD5}" dt="2019-06-30T15:03:22.368" v="1116" actId="14100"/>
          <ac:cxnSpMkLst>
            <pc:docMk/>
            <pc:sldMk cId="3650522842" sldId="921"/>
            <ac:cxnSpMk id="50" creationId="{2FEA49B6-B8B5-4302-B680-D8D23188450A}"/>
          </ac:cxnSpMkLst>
        </pc:cxnChg>
        <pc:cxnChg chg="mod">
          <ac:chgData name=" " userId="d97562fd-b189-437e-b91d-de7b81e9769e" providerId="ADAL" clId="{2AE58045-A45C-4856-AB6F-058CEC809BD5}" dt="2019-06-30T15:02:44.425" v="1106" actId="1036"/>
          <ac:cxnSpMkLst>
            <pc:docMk/>
            <pc:sldMk cId="3650522842" sldId="921"/>
            <ac:cxnSpMk id="56" creationId="{40E9B7B7-6E0A-4102-87D8-40E906DDE99B}"/>
          </ac:cxnSpMkLst>
        </pc:cxnChg>
        <pc:cxnChg chg="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58" creationId="{B2283D53-2B46-47DC-BDDC-3EF9A2E5E4BD}"/>
          </ac:cxnSpMkLst>
        </pc:cxnChg>
        <pc:cxnChg chg="mod">
          <ac:chgData name=" " userId="d97562fd-b189-437e-b91d-de7b81e9769e" providerId="ADAL" clId="{2AE58045-A45C-4856-AB6F-058CEC809BD5}" dt="2019-06-30T15:02:29.674" v="1099" actId="1035"/>
          <ac:cxnSpMkLst>
            <pc:docMk/>
            <pc:sldMk cId="3650522842" sldId="921"/>
            <ac:cxnSpMk id="62" creationId="{0DC0EE32-A1E0-4AC7-9783-701FD5B2FD18}"/>
          </ac:cxnSpMkLst>
        </pc:cxnChg>
      </pc:sldChg>
      <pc:sldChg chg="modSp add">
        <pc:chgData name=" " userId="d97562fd-b189-437e-b91d-de7b81e9769e" providerId="ADAL" clId="{2AE58045-A45C-4856-AB6F-058CEC809BD5}" dt="2019-06-30T15:12:31.012" v="1301"/>
        <pc:sldMkLst>
          <pc:docMk/>
          <pc:sldMk cId="39968583" sldId="922"/>
        </pc:sldMkLst>
        <pc:spChg chg="mod">
          <ac:chgData name=" " userId="d97562fd-b189-437e-b91d-de7b81e9769e" providerId="ADAL" clId="{2AE58045-A45C-4856-AB6F-058CEC809BD5}" dt="2019-06-30T15:12:29.155" v="1300" actId="20577"/>
          <ac:spMkLst>
            <pc:docMk/>
            <pc:sldMk cId="39968583" sldId="922"/>
            <ac:spMk id="2" creationId="{3FF856C7-D5C4-49DD-92D3-D3EBBAD0AAE9}"/>
          </ac:spMkLst>
        </pc:spChg>
        <pc:spChg chg="mod">
          <ac:chgData name=" " userId="d97562fd-b189-437e-b91d-de7b81e9769e" providerId="ADAL" clId="{2AE58045-A45C-4856-AB6F-058CEC809BD5}" dt="2019-06-30T15:12:31.012" v="1301"/>
          <ac:spMkLst>
            <pc:docMk/>
            <pc:sldMk cId="39968583" sldId="922"/>
            <ac:spMk id="5" creationId="{BB242A62-3A6D-4A8D-9EFC-6309F1A1F6D6}"/>
          </ac:spMkLst>
        </pc:spChg>
      </pc:sldChg>
      <pc:sldChg chg="addSp delSp modSp add">
        <pc:chgData name=" " userId="d97562fd-b189-437e-b91d-de7b81e9769e" providerId="ADAL" clId="{2AE58045-A45C-4856-AB6F-058CEC809BD5}" dt="2019-06-30T15:19:20.665" v="1488" actId="114"/>
        <pc:sldMkLst>
          <pc:docMk/>
          <pc:sldMk cId="908598368" sldId="923"/>
        </pc:sldMkLst>
        <pc:spChg chg="add mod">
          <ac:chgData name=" " userId="d97562fd-b189-437e-b91d-de7b81e9769e" providerId="ADAL" clId="{2AE58045-A45C-4856-AB6F-058CEC809BD5}" dt="2019-06-30T15:17:45.654" v="1364" actId="1076"/>
          <ac:spMkLst>
            <pc:docMk/>
            <pc:sldMk cId="908598368" sldId="923"/>
            <ac:spMk id="2" creationId="{2043C767-F0BE-4F90-8C60-48AB8CE1749B}"/>
          </ac:spMkLst>
        </pc:spChg>
        <pc:spChg chg="mod">
          <ac:chgData name=" " userId="d97562fd-b189-437e-b91d-de7b81e9769e" providerId="ADAL" clId="{2AE58045-A45C-4856-AB6F-058CEC809BD5}" dt="2019-06-30T15:19:20.665" v="1488" actId="114"/>
          <ac:spMkLst>
            <pc:docMk/>
            <pc:sldMk cId="908598368" sldId="923"/>
            <ac:spMk id="4" creationId="{5B4BEF00-943B-4FFD-B991-1A26B18A92A5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2" creationId="{78A885AC-8B2D-4F1C-9FCB-2C920765390A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3" creationId="{B52BE515-606F-44F1-AFDE-9727CA273C21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4" creationId="{AF785164-C136-4750-AF4D-31D40E5F46CD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5" creationId="{A2920E58-1E36-4A26-8953-989F7AAAEBC3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6" creationId="{5A486A3F-9B0C-4AD9-BC46-45D5835587D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7" creationId="{1E82FB31-C7CE-4B1B-A860-F77193F00E4F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8" creationId="{9A14DA89-CDB2-4CDA-91A4-2CA77CE8E36B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9" creationId="{5B560F00-CBDF-4B77-8101-EE4D9084746B}"/>
          </ac:spMkLst>
        </pc:spChg>
        <pc:spChg chg="add mod ord">
          <ac:chgData name=" " userId="d97562fd-b189-437e-b91d-de7b81e9769e" providerId="ADAL" clId="{2AE58045-A45C-4856-AB6F-058CEC809BD5}" dt="2019-06-30T15:17:33.149" v="1359" actId="207"/>
          <ac:spMkLst>
            <pc:docMk/>
            <pc:sldMk cId="908598368" sldId="923"/>
            <ac:spMk id="42" creationId="{C018CB7E-84F6-4D60-A79B-8BB85E81559F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1" creationId="{94153085-3E72-4DF4-BD69-2BC1BF937813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2" creationId="{9E5E4F52-369A-4FB5-9662-3B2CF3727438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3" creationId="{CE19706E-CB32-44EB-8530-170F3959A364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4" creationId="{8DF70A59-E775-4EDE-8975-246F8C3CE41A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5" creationId="{8A686954-5CAA-4C84-88CA-A74B871779CD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7" creationId="{45B7A18F-6645-42C2-9B04-BE0D4E9391C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9" creationId="{D2AF802E-D0DA-4AD7-A677-3AC765412FD6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0" creationId="{A8CBDD32-CFFD-4BBB-B94D-AE9ECFC2C568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4" creationId="{276B4F72-6771-4F0D-B2C6-FF6698725D0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5" creationId="{9EDFCCC9-E53E-4304-B36E-57267784C204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6" creationId="{AB489FD6-9E0B-4F06-A07A-0CF38420AEDC}"/>
          </ac:spMkLst>
        </pc:spChg>
        <pc:picChg chg="add mod">
          <ac:chgData name=" " userId="d97562fd-b189-437e-b91d-de7b81e9769e" providerId="ADAL" clId="{2AE58045-A45C-4856-AB6F-058CEC809BD5}" dt="2019-06-30T15:16:51.355" v="1338" actId="1076"/>
          <ac:picMkLst>
            <pc:docMk/>
            <pc:sldMk cId="908598368" sldId="923"/>
            <ac:picMk id="1026" creationId="{C1331D86-B755-4994-A60D-168883BC5F8A}"/>
          </ac:picMkLst>
        </pc:pic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" creationId="{3E71DCF3-F831-429A-8DA3-6AD4C4117619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6" creationId="{7C37217F-DB77-47DA-B95F-27481B44C2C1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7" creationId="{1874070B-BCC4-45B8-A770-D5760EEEC25D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0" creationId="{7DF1E899-76B8-42A8-8099-F2AB5C12D178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2" creationId="{A91D8BA4-927A-4DA8-B2EE-288251299B54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4" creationId="{64F48AAA-E549-4FE1-9120-D074B8ADC818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4" creationId="{266D5F9B-0CFF-4BAC-B043-D2C1F9748125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6" creationId="{4069BEA0-9FB2-426B-903F-D8CF7528A49B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8" creationId="{497EE15C-7522-4A06-9263-7B29ECB7055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9" creationId="{D7BD1D7A-F74A-4221-B31D-37136143EBF4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41" creationId="{594F2A0E-4F37-4434-BD5E-BCE29C6C9489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46" creationId="{979ABE3F-7E91-489E-AD14-41D29902D78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0" creationId="{2FEA49B6-B8B5-4302-B680-D8D23188450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6" creationId="{40E9B7B7-6E0A-4102-87D8-40E906DDE99B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8" creationId="{B2283D53-2B46-47DC-BDDC-3EF9A2E5E4BD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62" creationId="{0DC0EE32-A1E0-4AC7-9783-701FD5B2FD18}"/>
          </ac:cxnSpMkLst>
        </pc:cxnChg>
      </pc:sldChg>
    </pc:docChg>
  </pc:docChgLst>
  <pc:docChgLst>
    <pc:chgData name=" " userId="d97562fd-b189-437e-b91d-de7b81e9769e" providerId="ADAL" clId="{AB773268-5BCC-4705-AFA5-48874410D946}"/>
    <pc:docChg chg="modSld">
      <pc:chgData name=" " userId="d97562fd-b189-437e-b91d-de7b81e9769e" providerId="ADAL" clId="{AB773268-5BCC-4705-AFA5-48874410D946}" dt="2019-07-02T12:12:48.075" v="21" actId="20577"/>
      <pc:docMkLst>
        <pc:docMk/>
      </pc:docMkLst>
      <pc:sldChg chg="modSp">
        <pc:chgData name=" " userId="d97562fd-b189-437e-b91d-de7b81e9769e" providerId="ADAL" clId="{AB773268-5BCC-4705-AFA5-48874410D946}" dt="2019-07-02T12:12:48.075" v="21" actId="20577"/>
        <pc:sldMkLst>
          <pc:docMk/>
          <pc:sldMk cId="2823202252" sldId="915"/>
        </pc:sldMkLst>
        <pc:spChg chg="mod">
          <ac:chgData name=" " userId="d97562fd-b189-437e-b91d-de7b81e9769e" providerId="ADAL" clId="{AB773268-5BCC-4705-AFA5-48874410D946}" dt="2019-07-02T12:12:48.075" v="21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088D689-ADDA-4DE1-AE34-7B595784E5D2}"/>
    <pc:docChg chg="custSel addSld delSld modSld">
      <pc:chgData name=" " userId="d97562fd-b189-437e-b91d-de7b81e9769e" providerId="ADAL" clId="{5088D689-ADDA-4DE1-AE34-7B595784E5D2}" dt="2019-06-30T08:36:01.128" v="1322" actId="6549"/>
      <pc:docMkLst>
        <pc:docMk/>
      </pc:docMkLst>
      <pc:sldChg chg="modSp">
        <pc:chgData name=" " userId="d97562fd-b189-437e-b91d-de7b81e9769e" providerId="ADAL" clId="{5088D689-ADDA-4DE1-AE34-7B595784E5D2}" dt="2019-06-30T08:06:03.846" v="30" actId="20577"/>
        <pc:sldMkLst>
          <pc:docMk/>
          <pc:sldMk cId="2823202252" sldId="915"/>
        </pc:sldMkLst>
        <pc:spChg chg="mod">
          <ac:chgData name=" " userId="d97562fd-b189-437e-b91d-de7b81e9769e" providerId="ADAL" clId="{5088D689-ADDA-4DE1-AE34-7B595784E5D2}" dt="2019-06-30T08:06:03.846" v="3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">
        <pc:chgData name=" " userId="d97562fd-b189-437e-b91d-de7b81e9769e" providerId="ADAL" clId="{5088D689-ADDA-4DE1-AE34-7B595784E5D2}" dt="2019-06-30T08:36:01.128" v="1322" actId="6549"/>
        <pc:sldMkLst>
          <pc:docMk/>
          <pc:sldMk cId="1048653640" sldId="917"/>
        </pc:sldMkLst>
        <pc:spChg chg="add mod">
          <ac:chgData name=" " userId="d97562fd-b189-437e-b91d-de7b81e9769e" providerId="ADAL" clId="{5088D689-ADDA-4DE1-AE34-7B595784E5D2}" dt="2019-06-30T08:27:10.275" v="898" actId="20577"/>
          <ac:spMkLst>
            <pc:docMk/>
            <pc:sldMk cId="1048653640" sldId="917"/>
            <ac:spMk id="3" creationId="{6ABC2818-3ED8-4EA8-9C75-4764D433E9F6}"/>
          </ac:spMkLst>
        </pc:spChg>
        <pc:spChg chg="mod">
          <ac:chgData name=" " userId="d97562fd-b189-437e-b91d-de7b81e9769e" providerId="ADAL" clId="{5088D689-ADDA-4DE1-AE34-7B595784E5D2}" dt="2019-06-30T08:13:16.238" v="359" actId="20577"/>
          <ac:spMkLst>
            <pc:docMk/>
            <pc:sldMk cId="1048653640" sldId="917"/>
            <ac:spMk id="4" creationId="{5B4BEF00-943B-4FFD-B991-1A26B18A92A5}"/>
          </ac:spMkLst>
        </pc:spChg>
        <pc:spChg chg="del">
          <ac:chgData name=" " userId="d97562fd-b189-437e-b91d-de7b81e9769e" providerId="ADAL" clId="{5088D689-ADDA-4DE1-AE34-7B595784E5D2}" dt="2019-06-30T08:13:20.413" v="360" actId="478"/>
          <ac:spMkLst>
            <pc:docMk/>
            <pc:sldMk cId="1048653640" sldId="917"/>
            <ac:spMk id="5" creationId="{2F1FF773-713C-4555-9CA5-674D60BDB01F}"/>
          </ac:spMkLst>
        </pc:spChg>
        <pc:spChg chg="mod">
          <ac:chgData name=" " userId="d97562fd-b189-437e-b91d-de7b81e9769e" providerId="ADAL" clId="{5088D689-ADDA-4DE1-AE34-7B595784E5D2}" dt="2019-06-30T08:36:01.128" v="1322" actId="6549"/>
          <ac:spMkLst>
            <pc:docMk/>
            <pc:sldMk cId="1048653640" sldId="917"/>
            <ac:spMk id="6" creationId="{CB38EDA6-D362-42B5-B772-687B1D5920D9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8" creationId="{E27FB60C-B6DC-4D82-8B23-481ABD3607B2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3" creationId="{477EDB50-3ADC-42B7-A529-B36DB5E4A58E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5" creationId="{EDAD3023-94AD-4638-9F61-8947A9B51958}"/>
          </ac:spMkLst>
        </pc:sp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0" creationId="{DE4B8778-337A-406B-94A5-F8F51E84C905}"/>
          </ac:cxnSpMkLst>
        </pc:cxn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2" creationId="{0F886F1D-695E-4396-AEE7-96F0D2925291}"/>
          </ac:cxnSpMkLst>
        </pc:cxnChg>
      </pc:sld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961C556F-589F-496A-B84E-11B8F73F23B7}"/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30T07:26:53.579" v="6718" actId="20577"/>
      <pc:docMkLst>
        <pc:docMk/>
      </pc:docMkLst>
      <pc:sldChg chg="modSp">
        <pc:chgData name=" " userId="d97562fd-b189-437e-b91d-de7b81e9769e" providerId="ADAL" clId="{BD4AA30F-6C43-4787-AF83-6748068ED154}" dt="2019-06-26T05:58:03.075" v="6618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6T05:58:03.075" v="66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5:31.398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23 3439 13229,'0'6'3496,"0"-1"-2619,0-5 0,0-5-545,0-2 0,1 0 1,1 0 306,2-2 1,4 3-378,-5-2 1,5 1-74,-4-4 0,3 3 0,-3 1 31,-2-2 0,3-1 0,0 0 205,2 2 0,-5-2 0,3 4 0,-1-1-328,0-1 1,3 4 0,-2-3 98,1-2 0,-2 1 0,2-1-156,-1 1 1,3 5 0,-3-5 0,0-1-1,1 1-83,0 0 1,-2-2-1,3 4 1,1-2 34,-2 1 1,4-1 0,-2-3 69,2 0 1,-3 0 0,1-1 0,0 1-133,2 0 0,-2 0 0,-1 0 30,2-1 0,1 1 0,1 0 0,-1 0 40,-2-1 0,2 1 1,-4 0-1,1 1-118,1 2 1,-1-2-1,5 3 1,-2-3 58,-3-1 1,3 1 0,-2 1-33,2 1 0,1 1 1,0-4-1,-1 0 1,-1-1 140,-2 1 0,1 0 0,3 0 0,0-1-109,0 1 0,1 0 0,-1 0 0,0-1 14,0 1 1,1 0-1,-1 0 1,0-2 105,0-2 1,-3 3 0,-1-3 0,2 2-37,1 2 1,1 0-1,1 0 1,-1-1 12,0 1 0,0 0 0,0 0 0,1-2 1,-1-2 1,0 3-1,0-3 1,1 2 13,-1 2 1,0-4-1,2 0-87,2 1 0,-3-2 1,3 1-1,-2 1 1,-1 1 33,3-2 0,-3 2 0,3-2 0,-2 3 4,-2 0 0,0 1 0,1-1 0,-1-2-17,0-1 1,0 0 0,1 3 0,-1-2 58,0-1 0,2-1 1,0 2-1,2-1-21,-1 1 1,0-2 0,-1 0 0,2 0-37,-1-1 1,2-1-1,1 3 1,-1 1-48,0 1 0,3-2 0,-3-1 0,0 0 76,0 0 1,3-3 0,-3 3 0,2 0-21,2-1 1,-3-1-1,2 3 1,0 0-29,-2-2 0,3 4 0,-4-5 0,1 2-13,-1 2 0,3-3 1,-3-1-1,0 0 38,0-1 1,3 4 0,-3-3-1,1 1-2,-1-1 0,2 5 0,-3-2 0,0 2-48,2 2 0,-4-2 0,5 0 0,-2-2 39,-2 1 1,3 2 0,1 0 0,1 1-37,-1 0 1,-3-4 0,3 0 0,-1 1 6,1 2 0,-1-1 1,3-1-1,-1-1 33,1 2 1,1-3 0,0-1 0,-1 0 30,-1-3 1,0 2 0,3 0-1,1-1-21,-1 1 0,2-2 1,1 4-1,1-1-1,-1-3 1,-1 2 0,-2 1 0,1 1 19,-1 2 1,1-2 0,-1 1 0,-1 0-24,-2-2 0,2 5 0,-3-3 0,0 3-19,1 0 1,-4-1-1,3-1 1,-1 1 22,1 0 0,-4-1 0,5 3 0,0-1-27,-2 1 1,5-1-1,-4-2 1,4-1-12,0 1 0,1-2 0,-1 1 0,0 0 44,1-1 1,-1 2 0,1-3-1,-1-1 0,1 1 0,3 3 0,0-2 0,-1 1 12,-1 0 0,-2-4 0,1 4 1,-1 0 32,1-1 1,3 0 0,1-4 0,1 2 10,-1 2 1,5-4 0,-2 2 0,2 0-16,2-1 0,-1 2 1,1-3-1,-1 2 13,-3 2 0,1-4 1,-5 2-1,0 1 18,2 2 1,-3-3 0,5 1 0,0 0-11,-2 2 0,3-3 0,-3 1 1,-1-2-1,2 1 24,0 2 0,-4-3 0,1 3-88,-2-1 0,2 2 1,0-3-1,-2 2 25,-4 2 0,0 2 0,-4 2 0,0 1-374,1 2 1,-3 3 0,-2-2-1697,-1 1 1240,0 1 0,-7 9 910,-8 2 1,-12 8 0,-13 3 0</inkml:trace>
  <inkml:trace contextRef="#ctx0" brushRef="#br0" timeOffset="1578">11 3304 15042,'0'-8'3914,"0"1"-2176,0 5-1167,0-3-331,0 5-928,0 0 1,4 1 0,0 3 583,-2 3 1,0-1-1,-2 2 287,0 0 1,0 2 0,0 2 146,0-1 1,0-4-1,0 1 1,-2 1-152,-1 1 1,1 1 0,-1 0-21,1 0 1,1 1-1,-1-1 79,-2 0 1,0-3 0,4-1-204,0 2 1,0 1 824,0 1 1,0 0-93,0 0-534,0-4 273,0-2-660,0-5-1386,0 0 1230,0 5 0,0-3 275,0 6 408,0-6-92,0 3-124,0-5-1723,0 0 347,0 5 1914,0-4 0,0 3-633,0-8 0,4 2 1,1-6 112,1 0 1,0-2-1,3-2 1,-1 1-20,0 0 1,-1 3 0,-1 1 0,0 0-68,0 0 1,1-3 0,1 3 0,0-2-50,0 2 0,1-3 1,0 3-1,-2 0 259,2-1 0,1 2 0,1-3 1,1 2 196,-1-2 0,-4-1 0,1-1 553,1 0 204,-4 4-1195,5 2-732,-9 5-2553,4 0 1991,-5 0 1,0 2 1217,0 1 0,0-1 1,0 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5:39.193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12 39 11619,'0'-11'864,"0"-1"-700,0 1 1,0 6 0,0 5 0,0 6-56,0 4 0,-1 3 0,-2 1 0,0 1-86,0-2 0,2 0 0,1-2 1,0 0-96,0 1 1,0-5-331,0 1 1,5-6 0,2 2 281,3-3 0,2-10 0,-1-3 1,0-3 380,0-1 1,0-1 0,-1 4 911,-2-2 487,2 0-1492,-9 8 0,0 7 0,-4 8 1,0 3-266,2 4 1,1-2 0,0 3 0,0 0 96,0 3 0,0 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5:35:40.409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80 100 8220,'0'-11'-202,"-4"0"0,0-1 1,2 1 227,0 0 0,2 4 1,-1 0-1,-1 1 308,-2 0 1,0 2-14,4-3 1,-1 4-118,-3-1 1,2 4-201,-6 4 1,4 6-1,-2 6 1,0 3-10,0 5 0,-1-2 1,0 6-1,3-2-128,3 0 0,1-1 0,0-5 0,0-2-285,0-2 1,1-1 84,3-4 1,2-6 0,5-6 90,1-9 1,0-5-1,2-6 1,1-1 200,-1-1 1,2-6 0,-1 3 0,-2 1 211,0 1 1,-6 5 0,1 2 619,1 1-120,-4 1 1,0 10 0,-5 5-1,0 6-410,0 4 1,0 1 0,0 1 0,0 2-348,0 1 0,0 0 0,0-4 0,0 1-84,0-1 1,5 0-1,2-1 170,3-2 0,6-3 0,2-5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customXml" Target="../ink/ink1.xml"/><Relationship Id="rId5" Type="http://schemas.openxmlformats.org/officeDocument/2006/relationships/image" Target="../media/image6.png"/><Relationship Id="rId15" Type="http://schemas.openxmlformats.org/officeDocument/2006/relationships/customXml" Target="../ink/ink3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crash-course/introduction-to-neural-networks/playground-exercis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MUF SS19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dirty="0"/>
              <a:t>Neurons and </a:t>
            </a:r>
            <a:r>
              <a:rPr lang="en-GB"/>
              <a:t>Neural Networks</a:t>
            </a:r>
            <a:endParaRPr lang="en-GB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Concept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/>
              <p:nvPr/>
            </p:nvSpPr>
            <p:spPr>
              <a:xfrm>
                <a:off x="1283616" y="3554669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16" y="3554669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/>
              <p:nvPr/>
            </p:nvSpPr>
            <p:spPr>
              <a:xfrm>
                <a:off x="3820664" y="3554669"/>
                <a:ext cx="720080" cy="64807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664" y="3554669"/>
                <a:ext cx="720080" cy="648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19720" y="2402541"/>
            <a:ext cx="1706397" cy="124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219720" y="3878705"/>
            <a:ext cx="1600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161082" y="4107833"/>
            <a:ext cx="1765035" cy="114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1E76A9F-F781-4D8E-82E8-9A3C2856F3ED}"/>
                  </a:ext>
                </a:extLst>
              </p:cNvPr>
              <p:cNvSpPr txBox="1"/>
              <p:nvPr/>
            </p:nvSpPr>
            <p:spPr>
              <a:xfrm>
                <a:off x="1259632" y="6021288"/>
                <a:ext cx="7488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dirty="0" err="1"/>
                  <a:t>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/>
                  <a:t>,  </a:t>
                </a: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1E76A9F-F781-4D8E-82E8-9A3C2856F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21288"/>
                <a:ext cx="7488832" cy="369332"/>
              </a:xfrm>
              <a:prstGeom prst="rect">
                <a:avLst/>
              </a:prstGeom>
              <a:blipFill>
                <a:blip r:embed="rId6"/>
                <a:stretch>
                  <a:fillRect l="-733" t="-10000" r="-896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/>
              <p:nvPr/>
            </p:nvSpPr>
            <p:spPr>
              <a:xfrm>
                <a:off x="4670008" y="3442511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) </a:t>
                </a:r>
                <a:endParaRPr lang="de-DE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008" y="3442511"/>
                <a:ext cx="2448272" cy="369332"/>
              </a:xfrm>
              <a:prstGeom prst="rect">
                <a:avLst/>
              </a:prstGeom>
              <a:blipFill>
                <a:blip r:embed="rId7"/>
                <a:stretch>
                  <a:fillRect l="-498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4AFB6E-2420-4F31-AAE1-35C6A0EA6AAC}"/>
                  </a:ext>
                </a:extLst>
              </p:cNvPr>
              <p:cNvSpPr txBox="1"/>
              <p:nvPr/>
            </p:nvSpPr>
            <p:spPr>
              <a:xfrm>
                <a:off x="3564151" y="3073179"/>
                <a:ext cx="513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4AFB6E-2420-4F31-AAE1-35C6A0EA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51" y="3073179"/>
                <a:ext cx="5130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5D1B69A-56E3-4CF9-956D-D47CD6F74B14}"/>
                  </a:ext>
                </a:extLst>
              </p:cNvPr>
              <p:cNvSpPr txBox="1"/>
              <p:nvPr/>
            </p:nvSpPr>
            <p:spPr>
              <a:xfrm>
                <a:off x="3029796" y="3538581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5D1B69A-56E3-4CF9-956D-D47CD6F7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96" y="3538581"/>
                <a:ext cx="5183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82F9D97-5FCE-4022-9151-5B4C22194C34}"/>
                  </a:ext>
                </a:extLst>
              </p:cNvPr>
              <p:cNvSpPr txBox="1"/>
              <p:nvPr/>
            </p:nvSpPr>
            <p:spPr>
              <a:xfrm>
                <a:off x="3443143" y="4381599"/>
                <a:ext cx="533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82F9D97-5FCE-4022-9151-5B4C22194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143" y="4381599"/>
                <a:ext cx="5332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08DB1AA-5653-4017-B687-9156ECFE9144}"/>
              </a:ext>
            </a:extLst>
          </p:cNvPr>
          <p:cNvCxnSpPr/>
          <p:nvPr/>
        </p:nvCxnSpPr>
        <p:spPr>
          <a:xfrm>
            <a:off x="4670008" y="3907913"/>
            <a:ext cx="193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F6EA7B2C-F5CF-427F-853F-76DEB9F11016}"/>
              </a:ext>
            </a:extLst>
          </p:cNvPr>
          <p:cNvSpPr/>
          <p:nvPr/>
        </p:nvSpPr>
        <p:spPr>
          <a:xfrm>
            <a:off x="2903796" y="2402541"/>
            <a:ext cx="3339298" cy="2954448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21318A-FB8C-41DB-A2D8-8C8AD3366024}"/>
              </a:ext>
            </a:extLst>
          </p:cNvPr>
          <p:cNvSpPr txBox="1"/>
          <p:nvPr/>
        </p:nvSpPr>
        <p:spPr>
          <a:xfrm>
            <a:off x="1187624" y="12499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15AD2D-CB25-43E0-80AA-6BB1F182B47E}"/>
              </a:ext>
            </a:extLst>
          </p:cNvPr>
          <p:cNvSpPr txBox="1"/>
          <p:nvPr/>
        </p:nvSpPr>
        <p:spPr>
          <a:xfrm>
            <a:off x="3702316" y="1257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E8E80C0-445B-42C1-88C2-09B63FD43D81}"/>
              </a:ext>
            </a:extLst>
          </p:cNvPr>
          <p:cNvSpPr txBox="1"/>
          <p:nvPr/>
        </p:nvSpPr>
        <p:spPr>
          <a:xfrm>
            <a:off x="6444208" y="178883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Function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FEC9179-D9E1-4B06-8DBC-6CB5E2C096E3}"/>
              </a:ext>
            </a:extLst>
          </p:cNvPr>
          <p:cNvSpPr txBox="1"/>
          <p:nvPr/>
        </p:nvSpPr>
        <p:spPr>
          <a:xfrm rot="5400000">
            <a:off x="1499537" y="44355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Freihand 5">
                <a:extLst>
                  <a:ext uri="{FF2B5EF4-FFF2-40B4-BE49-F238E27FC236}">
                    <a16:creationId xmlns:a16="http://schemas.microsoft.com/office/drawing/2014/main" id="{28EFE5C5-D949-2148-B11C-EE5C01BC59B0}"/>
                  </a:ext>
                </a:extLst>
              </p14:cNvPr>
              <p14:cNvContentPartPr/>
              <p14:nvPr/>
            </p14:nvContentPartPr>
            <p14:xfrm>
              <a:off x="4891476" y="2231475"/>
              <a:ext cx="1465560" cy="1282320"/>
            </p14:xfrm>
          </p:contentPart>
        </mc:Choice>
        <mc:Fallback xmlns="">
          <p:pic>
            <p:nvPicPr>
              <p:cNvPr id="5" name="Freihand 5">
                <a:extLst>
                  <a:ext uri="{FF2B5EF4-FFF2-40B4-BE49-F238E27FC236}">
                    <a16:creationId xmlns:a16="http://schemas.microsoft.com/office/drawing/2014/main" id="{28EFE5C5-D949-2148-B11C-EE5C01BC59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81398" y="2221392"/>
                <a:ext cx="1485715" cy="130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1BA8E697-6461-B945-9B3F-98EBEF8AB8FE}"/>
                  </a:ext>
                </a:extLst>
              </p14:cNvPr>
              <p14:cNvContentPartPr/>
              <p14:nvPr/>
            </p14:nvContentPartPr>
            <p14:xfrm>
              <a:off x="6452436" y="1752675"/>
              <a:ext cx="39600" cy="586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1BA8E697-6461-B945-9B3F-98EBEF8AB8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42356" y="1742595"/>
                <a:ext cx="597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1DA59D26-720C-9A4D-BF0B-81B8454A7E42}"/>
                  </a:ext>
                </a:extLst>
              </p14:cNvPr>
              <p14:cNvContentPartPr/>
              <p14:nvPr/>
            </p14:nvContentPartPr>
            <p14:xfrm>
              <a:off x="8450436" y="1718475"/>
              <a:ext cx="85320" cy="1029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1DA59D26-720C-9A4D-BF0B-81B8454A7E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42876" y="1710915"/>
                <a:ext cx="10044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6536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(d=3, Bias b =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5FD6FCE3-89A3-491D-B4AF-6877E3EE7029}"/>
              </a:ext>
            </a:extLst>
          </p:cNvPr>
          <p:cNvSpPr/>
          <p:nvPr/>
        </p:nvSpPr>
        <p:spPr>
          <a:xfrm>
            <a:off x="1283616" y="3554669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/>
              <p:nvPr/>
            </p:nvSpPr>
            <p:spPr>
              <a:xfrm>
                <a:off x="3820664" y="3554669"/>
                <a:ext cx="720080" cy="64807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664" y="3554669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19720" y="2402541"/>
            <a:ext cx="1706397" cy="124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219720" y="3878705"/>
            <a:ext cx="1600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161082" y="4107833"/>
            <a:ext cx="1765035" cy="114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/>
              <p:nvPr/>
            </p:nvSpPr>
            <p:spPr>
              <a:xfrm>
                <a:off x="2627784" y="5681025"/>
                <a:ext cx="57539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⋅3+</m:t>
                        </m:r>
                        <m:r>
                          <a:rPr lang="de-DE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de-DE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681025"/>
                <a:ext cx="5753948" cy="923330"/>
              </a:xfrm>
              <a:prstGeom prst="rect">
                <a:avLst/>
              </a:prstGeom>
              <a:blipFill>
                <a:blip r:embed="rId5"/>
                <a:stretch>
                  <a:fillRect l="-2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4AFB6E-2420-4F31-AAE1-35C6A0EA6AAC}"/>
                  </a:ext>
                </a:extLst>
              </p:cNvPr>
              <p:cNvSpPr txBox="1"/>
              <p:nvPr/>
            </p:nvSpPr>
            <p:spPr>
              <a:xfrm>
                <a:off x="3564151" y="3073179"/>
                <a:ext cx="1115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4AFB6E-2420-4F31-AAE1-35C6A0EA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51" y="3073179"/>
                <a:ext cx="1115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5D1B69A-56E3-4CF9-956D-D47CD6F74B14}"/>
                  </a:ext>
                </a:extLst>
              </p:cNvPr>
              <p:cNvSpPr txBox="1"/>
              <p:nvPr/>
            </p:nvSpPr>
            <p:spPr>
              <a:xfrm>
                <a:off x="2746410" y="3900681"/>
                <a:ext cx="1224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5D1B69A-56E3-4CF9-956D-D47CD6F7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410" y="3900681"/>
                <a:ext cx="12242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82F9D97-5FCE-4022-9151-5B4C22194C34}"/>
                  </a:ext>
                </a:extLst>
              </p:cNvPr>
              <p:cNvSpPr txBox="1"/>
              <p:nvPr/>
            </p:nvSpPr>
            <p:spPr>
              <a:xfrm>
                <a:off x="3443143" y="4381599"/>
                <a:ext cx="947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82F9D97-5FCE-4022-9151-5B4C22194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143" y="4381599"/>
                <a:ext cx="9479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A921318A-FB8C-41DB-A2D8-8C8AD3366024}"/>
              </a:ext>
            </a:extLst>
          </p:cNvPr>
          <p:cNvSpPr txBox="1"/>
          <p:nvPr/>
        </p:nvSpPr>
        <p:spPr>
          <a:xfrm>
            <a:off x="1187624" y="12499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15AD2D-CB25-43E0-80AA-6BB1F182B47E}"/>
              </a:ext>
            </a:extLst>
          </p:cNvPr>
          <p:cNvSpPr txBox="1"/>
          <p:nvPr/>
        </p:nvSpPr>
        <p:spPr>
          <a:xfrm>
            <a:off x="4231426" y="12566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E8E80C0-445B-42C1-88C2-09B63FD43D81}"/>
                  </a:ext>
                </a:extLst>
              </p:cNvPr>
              <p:cNvSpPr txBox="1"/>
              <p:nvPr/>
            </p:nvSpPr>
            <p:spPr>
              <a:xfrm>
                <a:off x="6444208" y="1788835"/>
                <a:ext cx="21339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Activation </a:t>
                </a:r>
                <a:r>
                  <a:rPr lang="de-DE" dirty="0" err="1">
                    <a:solidFill>
                      <a:srgbClr val="FF0000"/>
                    </a:solidFill>
                  </a:rPr>
                  <a:t>Function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E8E80C0-445B-42C1-88C2-09B63FD43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788835"/>
                <a:ext cx="2133918" cy="646331"/>
              </a:xfrm>
              <a:prstGeom prst="rect">
                <a:avLst/>
              </a:prstGeom>
              <a:blipFill>
                <a:blip r:embed="rId9"/>
                <a:stretch>
                  <a:fillRect l="-1775" t="-3846" r="-1183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963BE24-1957-4EF1-BC96-7ECA3C20032D}"/>
                  </a:ext>
                </a:extLst>
              </p:cNvPr>
              <p:cNvSpPr txBox="1"/>
              <p:nvPr/>
            </p:nvSpPr>
            <p:spPr>
              <a:xfrm>
                <a:off x="4670008" y="3442511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) </a:t>
                </a: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963BE24-1957-4EF1-BC96-7ECA3C20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008" y="3442511"/>
                <a:ext cx="2448272" cy="369332"/>
              </a:xfrm>
              <a:prstGeom prst="rect">
                <a:avLst/>
              </a:prstGeom>
              <a:blipFill>
                <a:blip r:embed="rId10"/>
                <a:stretch>
                  <a:fillRect l="-518" t="-6667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610456-62ED-4671-8DCB-9902937AE7B1}"/>
              </a:ext>
            </a:extLst>
          </p:cNvPr>
          <p:cNvCxnSpPr/>
          <p:nvPr/>
        </p:nvCxnSpPr>
        <p:spPr>
          <a:xfrm>
            <a:off x="4670008" y="3907913"/>
            <a:ext cx="193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812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 Model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Hidden Layer (d=3)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AF785164-C136-4750-AF4D-31D40E5F46CD}"/>
                  </a:ext>
                </a:extLst>
              </p:cNvPr>
              <p:cNvSpPr/>
              <p:nvPr/>
            </p:nvSpPr>
            <p:spPr>
              <a:xfrm>
                <a:off x="755576" y="1799151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AF785164-C136-4750-AF4D-31D40E5F4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99151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2920E58-1E36-4A26-8953-989F7AAAEBC3}"/>
                  </a:ext>
                </a:extLst>
              </p:cNvPr>
              <p:cNvSpPr/>
              <p:nvPr/>
            </p:nvSpPr>
            <p:spPr>
              <a:xfrm>
                <a:off x="741882" y="3013618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2920E58-1E36-4A26-8953-989F7AAAE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82" y="3013618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A486A3F-9B0C-4AD9-BC46-45D5835587DE}"/>
                  </a:ext>
                </a:extLst>
              </p:cNvPr>
              <p:cNvSpPr/>
              <p:nvPr/>
            </p:nvSpPr>
            <p:spPr>
              <a:xfrm>
                <a:off x="741882" y="426041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A486A3F-9B0C-4AD9-BC46-45D583558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82" y="4260413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>
            <a:extLst>
              <a:ext uri="{FF2B5EF4-FFF2-40B4-BE49-F238E27FC236}">
                <a16:creationId xmlns:a16="http://schemas.microsoft.com/office/drawing/2014/main" id="{1E82FB31-C7CE-4B1B-A860-F77193F00E4F}"/>
              </a:ext>
            </a:extLst>
          </p:cNvPr>
          <p:cNvSpPr/>
          <p:nvPr/>
        </p:nvSpPr>
        <p:spPr>
          <a:xfrm>
            <a:off x="2915816" y="1799151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A14DA89-CDB2-4CDA-91A4-2CA77CE8E36B}"/>
              </a:ext>
            </a:extLst>
          </p:cNvPr>
          <p:cNvSpPr/>
          <p:nvPr/>
        </p:nvSpPr>
        <p:spPr>
          <a:xfrm>
            <a:off x="2915072" y="4260413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E71DCF3-F831-429A-8DA3-6AD4C4117619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>
            <a:off x="1475656" y="2123187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C37217F-DB77-47DA-B95F-27481B44C2C1}"/>
              </a:ext>
            </a:extLst>
          </p:cNvPr>
          <p:cNvCxnSpPr>
            <a:cxnSpLocks/>
            <a:stCxn id="24" idx="5"/>
            <a:endCxn id="28" idx="0"/>
          </p:cNvCxnSpPr>
          <p:nvPr/>
        </p:nvCxnSpPr>
        <p:spPr>
          <a:xfrm>
            <a:off x="1370203" y="2352315"/>
            <a:ext cx="1904909" cy="190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97EE15C-7522-4A06-9263-7B29ECB7055A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V="1">
            <a:off x="1356509" y="2352315"/>
            <a:ext cx="1664760" cy="75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94F2A0E-4F37-4434-BD5E-BCE29C6C948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69459" y="3566781"/>
            <a:ext cx="1651066" cy="78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79ABE3F-7E91-489E-AD14-41D29902D78A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1461962" y="4584449"/>
            <a:ext cx="145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FEA49B6-B8B5-4302-B680-D8D23188450A}"/>
              </a:ext>
            </a:extLst>
          </p:cNvPr>
          <p:cNvCxnSpPr>
            <a:cxnSpLocks/>
            <a:stCxn id="26" idx="7"/>
            <a:endCxn id="27" idx="4"/>
          </p:cNvCxnSpPr>
          <p:nvPr/>
        </p:nvCxnSpPr>
        <p:spPr>
          <a:xfrm flipV="1">
            <a:off x="1356509" y="2447223"/>
            <a:ext cx="1919347" cy="190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8DF70A59-E775-4EDE-8975-246F8C3CE41A}"/>
              </a:ext>
            </a:extLst>
          </p:cNvPr>
          <p:cNvSpPr/>
          <p:nvPr/>
        </p:nvSpPr>
        <p:spPr>
          <a:xfrm>
            <a:off x="4932040" y="3134363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0E9B7B7-6E0A-4102-87D8-40E906DDE99B}"/>
              </a:ext>
            </a:extLst>
          </p:cNvPr>
          <p:cNvCxnSpPr>
            <a:stCxn id="27" idx="6"/>
            <a:endCxn id="54" idx="1"/>
          </p:cNvCxnSpPr>
          <p:nvPr/>
        </p:nvCxnSpPr>
        <p:spPr>
          <a:xfrm>
            <a:off x="3635896" y="2123187"/>
            <a:ext cx="1401597" cy="110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2283D53-2B46-47DC-BDDC-3EF9A2E5E4BD}"/>
              </a:ext>
            </a:extLst>
          </p:cNvPr>
          <p:cNvCxnSpPr>
            <a:cxnSpLocks/>
            <a:stCxn id="28" idx="6"/>
            <a:endCxn id="54" idx="3"/>
          </p:cNvCxnSpPr>
          <p:nvPr/>
        </p:nvCxnSpPr>
        <p:spPr>
          <a:xfrm flipV="1">
            <a:off x="3635152" y="3687527"/>
            <a:ext cx="1402341" cy="89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DC0EE32-A1E0-4AC7-9783-701FD5B2FD18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5652120" y="3458399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276B4F72-6771-4F0D-B2C6-FF6698725D0E}"/>
              </a:ext>
            </a:extLst>
          </p:cNvPr>
          <p:cNvSpPr txBox="1"/>
          <p:nvPr/>
        </p:nvSpPr>
        <p:spPr>
          <a:xfrm>
            <a:off x="685994" y="12459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EDFCCC9-E53E-4304-B36E-57267784C204}"/>
              </a:ext>
            </a:extLst>
          </p:cNvPr>
          <p:cNvSpPr txBox="1"/>
          <p:nvPr/>
        </p:nvSpPr>
        <p:spPr>
          <a:xfrm>
            <a:off x="4803160" y="1277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89FD6-9E0B-4F06-A07A-0CF38420AEDC}"/>
              </a:ext>
            </a:extLst>
          </p:cNvPr>
          <p:cNvSpPr txBox="1"/>
          <p:nvPr/>
        </p:nvSpPr>
        <p:spPr>
          <a:xfrm>
            <a:off x="2909506" y="12602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Hidden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428521-90F6-49E4-B6A0-AF0DB57E3A59}"/>
              </a:ext>
            </a:extLst>
          </p:cNvPr>
          <p:cNvSpPr txBox="1"/>
          <p:nvPr/>
        </p:nvSpPr>
        <p:spPr>
          <a:xfrm>
            <a:off x="6706470" y="32737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</a:t>
            </a:r>
            <a:r>
              <a:rPr lang="de-DE" dirty="0"/>
              <a:t>(x)</a:t>
            </a:r>
          </a:p>
        </p:txBody>
      </p:sp>
      <p:sp>
        <p:nvSpPr>
          <p:cNvPr id="70" name="Geschweifte Klammer rechts 69">
            <a:extLst>
              <a:ext uri="{FF2B5EF4-FFF2-40B4-BE49-F238E27FC236}">
                <a16:creationId xmlns:a16="http://schemas.microsoft.com/office/drawing/2014/main" id="{E5F710D5-1B2E-41D1-94CC-AB9941802E3A}"/>
              </a:ext>
            </a:extLst>
          </p:cNvPr>
          <p:cNvSpPr/>
          <p:nvPr/>
        </p:nvSpPr>
        <p:spPr>
          <a:xfrm rot="5400000">
            <a:off x="3158942" y="4801915"/>
            <a:ext cx="232339" cy="1453109"/>
          </a:xfrm>
          <a:prstGeom prst="rightBrace">
            <a:avLst>
              <a:gd name="adj1" fmla="val 614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08F08A9-272F-4020-8D24-ADC37006816D}"/>
              </a:ext>
            </a:extLst>
          </p:cNvPr>
          <p:cNvSpPr txBox="1"/>
          <p:nvPr/>
        </p:nvSpPr>
        <p:spPr>
          <a:xfrm>
            <a:off x="2538660" y="5736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 Parameters</a:t>
            </a:r>
          </a:p>
        </p:txBody>
      </p:sp>
      <p:sp>
        <p:nvSpPr>
          <p:cNvPr id="72" name="Geschweifte Klammer rechts 71">
            <a:extLst>
              <a:ext uri="{FF2B5EF4-FFF2-40B4-BE49-F238E27FC236}">
                <a16:creationId xmlns:a16="http://schemas.microsoft.com/office/drawing/2014/main" id="{0DD6E607-03D4-42AA-AEDF-A26F4CB75FC9}"/>
              </a:ext>
            </a:extLst>
          </p:cNvPr>
          <p:cNvSpPr/>
          <p:nvPr/>
        </p:nvSpPr>
        <p:spPr>
          <a:xfrm rot="5400000">
            <a:off x="5225793" y="4801915"/>
            <a:ext cx="232339" cy="1453109"/>
          </a:xfrm>
          <a:prstGeom prst="rightBrace">
            <a:avLst>
              <a:gd name="adj1" fmla="val 614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2CAF388-E30C-4B37-BF24-4086FF3CEF47}"/>
              </a:ext>
            </a:extLst>
          </p:cNvPr>
          <p:cNvSpPr txBox="1"/>
          <p:nvPr/>
        </p:nvSpPr>
        <p:spPr>
          <a:xfrm>
            <a:off x="4605511" y="5736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Parameters</a:t>
            </a:r>
          </a:p>
        </p:txBody>
      </p:sp>
    </p:spTree>
    <p:extLst>
      <p:ext uri="{BB962C8B-B14F-4D97-AF65-F5344CB8AC3E}">
        <p14:creationId xmlns:p14="http://schemas.microsoft.com/office/powerpoint/2010/main" val="19672287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 Model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AF785164-C136-4750-AF4D-31D40E5F46CD}"/>
                  </a:ext>
                </a:extLst>
              </p:cNvPr>
              <p:cNvSpPr/>
              <p:nvPr/>
            </p:nvSpPr>
            <p:spPr>
              <a:xfrm>
                <a:off x="755576" y="1799151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AF785164-C136-4750-AF4D-31D40E5F4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99151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2920E58-1E36-4A26-8953-989F7AAAEBC3}"/>
                  </a:ext>
                </a:extLst>
              </p:cNvPr>
              <p:cNvSpPr/>
              <p:nvPr/>
            </p:nvSpPr>
            <p:spPr>
              <a:xfrm>
                <a:off x="741882" y="3013618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2920E58-1E36-4A26-8953-989F7AAAE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82" y="3013618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A486A3F-9B0C-4AD9-BC46-45D5835587DE}"/>
                  </a:ext>
                </a:extLst>
              </p:cNvPr>
              <p:cNvSpPr/>
              <p:nvPr/>
            </p:nvSpPr>
            <p:spPr>
              <a:xfrm>
                <a:off x="741882" y="426041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A486A3F-9B0C-4AD9-BC46-45D583558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82" y="4260413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>
            <a:extLst>
              <a:ext uri="{FF2B5EF4-FFF2-40B4-BE49-F238E27FC236}">
                <a16:creationId xmlns:a16="http://schemas.microsoft.com/office/drawing/2014/main" id="{1E82FB31-C7CE-4B1B-A860-F77193F00E4F}"/>
              </a:ext>
            </a:extLst>
          </p:cNvPr>
          <p:cNvSpPr/>
          <p:nvPr/>
        </p:nvSpPr>
        <p:spPr>
          <a:xfrm>
            <a:off x="2915816" y="1799151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A14DA89-CDB2-4CDA-91A4-2CA77CE8E36B}"/>
              </a:ext>
            </a:extLst>
          </p:cNvPr>
          <p:cNvSpPr/>
          <p:nvPr/>
        </p:nvSpPr>
        <p:spPr>
          <a:xfrm>
            <a:off x="2915072" y="4260413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E71DCF3-F831-429A-8DA3-6AD4C4117619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>
            <a:off x="1475656" y="2123187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C37217F-DB77-47DA-B95F-27481B44C2C1}"/>
              </a:ext>
            </a:extLst>
          </p:cNvPr>
          <p:cNvCxnSpPr>
            <a:cxnSpLocks/>
            <a:stCxn id="24" idx="6"/>
            <a:endCxn id="28" idx="0"/>
          </p:cNvCxnSpPr>
          <p:nvPr/>
        </p:nvCxnSpPr>
        <p:spPr>
          <a:xfrm>
            <a:off x="1475656" y="2123187"/>
            <a:ext cx="1799456" cy="213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97EE15C-7522-4A06-9263-7B29ECB7055A}"/>
              </a:ext>
            </a:extLst>
          </p:cNvPr>
          <p:cNvCxnSpPr>
            <a:cxnSpLocks/>
            <a:stCxn id="25" idx="6"/>
            <a:endCxn id="27" idx="3"/>
          </p:cNvCxnSpPr>
          <p:nvPr/>
        </p:nvCxnSpPr>
        <p:spPr>
          <a:xfrm flipV="1">
            <a:off x="1461962" y="2352315"/>
            <a:ext cx="1559307" cy="98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94F2A0E-4F37-4434-BD5E-BCE29C6C9489}"/>
              </a:ext>
            </a:extLst>
          </p:cNvPr>
          <p:cNvCxnSpPr>
            <a:cxnSpLocks/>
            <a:stCxn id="25" idx="6"/>
            <a:endCxn id="28" idx="1"/>
          </p:cNvCxnSpPr>
          <p:nvPr/>
        </p:nvCxnSpPr>
        <p:spPr>
          <a:xfrm>
            <a:off x="1461962" y="3337654"/>
            <a:ext cx="1558563" cy="101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79ABE3F-7E91-489E-AD14-41D29902D78A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1461962" y="4584449"/>
            <a:ext cx="145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FEA49B6-B8B5-4302-B680-D8D23188450A}"/>
              </a:ext>
            </a:extLst>
          </p:cNvPr>
          <p:cNvCxnSpPr>
            <a:cxnSpLocks/>
            <a:stCxn id="26" idx="6"/>
            <a:endCxn id="27" idx="4"/>
          </p:cNvCxnSpPr>
          <p:nvPr/>
        </p:nvCxnSpPr>
        <p:spPr>
          <a:xfrm flipV="1">
            <a:off x="1461962" y="2447223"/>
            <a:ext cx="1813894" cy="213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8DF70A59-E775-4EDE-8975-246F8C3CE41A}"/>
              </a:ext>
            </a:extLst>
          </p:cNvPr>
          <p:cNvSpPr/>
          <p:nvPr/>
        </p:nvSpPr>
        <p:spPr>
          <a:xfrm>
            <a:off x="7308304" y="2996952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0E9B7B7-6E0A-4102-87D8-40E906DDE99B}"/>
              </a:ext>
            </a:extLst>
          </p:cNvPr>
          <p:cNvCxnSpPr>
            <a:cxnSpLocks/>
            <a:stCxn id="29" idx="6"/>
            <a:endCxn id="54" idx="1"/>
          </p:cNvCxnSpPr>
          <p:nvPr/>
        </p:nvCxnSpPr>
        <p:spPr>
          <a:xfrm>
            <a:off x="5474570" y="2096852"/>
            <a:ext cx="1939187" cy="99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2283D53-2B46-47DC-BDDC-3EF9A2E5E4BD}"/>
              </a:ext>
            </a:extLst>
          </p:cNvPr>
          <p:cNvCxnSpPr>
            <a:cxnSpLocks/>
            <a:stCxn id="22" idx="6"/>
            <a:endCxn id="54" idx="3"/>
          </p:cNvCxnSpPr>
          <p:nvPr/>
        </p:nvCxnSpPr>
        <p:spPr>
          <a:xfrm flipV="1">
            <a:off x="5448302" y="3550116"/>
            <a:ext cx="1965455" cy="99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DC0EE32-A1E0-4AC7-9783-701FD5B2FD18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8028384" y="332098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276B4F72-6771-4F0D-B2C6-FF6698725D0E}"/>
              </a:ext>
            </a:extLst>
          </p:cNvPr>
          <p:cNvSpPr txBox="1"/>
          <p:nvPr/>
        </p:nvSpPr>
        <p:spPr>
          <a:xfrm>
            <a:off x="685994" y="12459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EDFCCC9-E53E-4304-B36E-57267784C204}"/>
              </a:ext>
            </a:extLst>
          </p:cNvPr>
          <p:cNvSpPr txBox="1"/>
          <p:nvPr/>
        </p:nvSpPr>
        <p:spPr>
          <a:xfrm>
            <a:off x="7179424" y="12196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89FD6-9E0B-4F06-A07A-0CF38420AEDC}"/>
              </a:ext>
            </a:extLst>
          </p:cNvPr>
          <p:cNvSpPr txBox="1"/>
          <p:nvPr/>
        </p:nvSpPr>
        <p:spPr>
          <a:xfrm>
            <a:off x="2909506" y="12602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Hidden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428521-90F6-49E4-B6A0-AF0DB57E3A59}"/>
              </a:ext>
            </a:extLst>
          </p:cNvPr>
          <p:cNvSpPr txBox="1"/>
          <p:nvPr/>
        </p:nvSpPr>
        <p:spPr>
          <a:xfrm>
            <a:off x="9082734" y="32162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</a:t>
            </a:r>
            <a:r>
              <a:rPr lang="de-DE" dirty="0"/>
              <a:t>(x)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8A885AC-8B2D-4F1C-9FCB-2C920765390A}"/>
              </a:ext>
            </a:extLst>
          </p:cNvPr>
          <p:cNvSpPr/>
          <p:nvPr/>
        </p:nvSpPr>
        <p:spPr>
          <a:xfrm>
            <a:off x="4728222" y="4221088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52BE515-606F-44F1-AFDE-9727CA273C21}"/>
              </a:ext>
            </a:extLst>
          </p:cNvPr>
          <p:cNvSpPr/>
          <p:nvPr/>
        </p:nvSpPr>
        <p:spPr>
          <a:xfrm>
            <a:off x="4737352" y="3007451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B560F00-CBDF-4B77-8101-EE4D9084746B}"/>
              </a:ext>
            </a:extLst>
          </p:cNvPr>
          <p:cNvSpPr/>
          <p:nvPr/>
        </p:nvSpPr>
        <p:spPr>
          <a:xfrm>
            <a:off x="4754490" y="1772816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874070B-BCC4-45B8-A770-D5760EEEC25D}"/>
              </a:ext>
            </a:extLst>
          </p:cNvPr>
          <p:cNvCxnSpPr>
            <a:stCxn id="23" idx="6"/>
            <a:endCxn id="54" idx="2"/>
          </p:cNvCxnSpPr>
          <p:nvPr/>
        </p:nvCxnSpPr>
        <p:spPr>
          <a:xfrm flipV="1">
            <a:off x="5457432" y="3320988"/>
            <a:ext cx="1850872" cy="1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DF1E899-76B8-42A8-8099-F2AB5C12D178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 flipV="1">
            <a:off x="3635896" y="2096852"/>
            <a:ext cx="1118594" cy="2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91D8BA4-927A-4DA8-B2EE-288251299B5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>
            <a:off x="3635896" y="2123187"/>
            <a:ext cx="1206909" cy="9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F48AAA-E549-4FE1-9120-D074B8ADC818}"/>
              </a:ext>
            </a:extLst>
          </p:cNvPr>
          <p:cNvCxnSpPr>
            <a:cxnSpLocks/>
            <a:stCxn id="27" idx="6"/>
            <a:endCxn id="22" idx="1"/>
          </p:cNvCxnSpPr>
          <p:nvPr/>
        </p:nvCxnSpPr>
        <p:spPr>
          <a:xfrm>
            <a:off x="3635896" y="2123187"/>
            <a:ext cx="1197779" cy="219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66D5F9B-0CFF-4BAC-B043-D2C1F9748125}"/>
              </a:ext>
            </a:extLst>
          </p:cNvPr>
          <p:cNvCxnSpPr>
            <a:stCxn id="28" idx="6"/>
            <a:endCxn id="29" idx="3"/>
          </p:cNvCxnSpPr>
          <p:nvPr/>
        </p:nvCxnSpPr>
        <p:spPr>
          <a:xfrm flipV="1">
            <a:off x="3635152" y="2325980"/>
            <a:ext cx="1224791" cy="225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069BEA0-9FB2-426B-903F-D8CF7528A49B}"/>
              </a:ext>
            </a:extLst>
          </p:cNvPr>
          <p:cNvCxnSpPr>
            <a:stCxn id="28" idx="6"/>
            <a:endCxn id="23" idx="3"/>
          </p:cNvCxnSpPr>
          <p:nvPr/>
        </p:nvCxnSpPr>
        <p:spPr>
          <a:xfrm flipV="1">
            <a:off x="3635152" y="3560615"/>
            <a:ext cx="1207653" cy="102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7BD1D7A-F74A-4221-B31D-37136143EBF4}"/>
              </a:ext>
            </a:extLst>
          </p:cNvPr>
          <p:cNvCxnSpPr>
            <a:stCxn id="28" idx="6"/>
            <a:endCxn id="22" idx="2"/>
          </p:cNvCxnSpPr>
          <p:nvPr/>
        </p:nvCxnSpPr>
        <p:spPr>
          <a:xfrm flipV="1">
            <a:off x="3635152" y="4545124"/>
            <a:ext cx="1093070" cy="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eschweifte Klammer rechts 50">
            <a:extLst>
              <a:ext uri="{FF2B5EF4-FFF2-40B4-BE49-F238E27FC236}">
                <a16:creationId xmlns:a16="http://schemas.microsoft.com/office/drawing/2014/main" id="{94153085-3E72-4DF4-BD69-2BC1BF937813}"/>
              </a:ext>
            </a:extLst>
          </p:cNvPr>
          <p:cNvSpPr/>
          <p:nvPr/>
        </p:nvSpPr>
        <p:spPr>
          <a:xfrm rot="5400000">
            <a:off x="3158942" y="4801915"/>
            <a:ext cx="232339" cy="1453109"/>
          </a:xfrm>
          <a:prstGeom prst="rightBrace">
            <a:avLst>
              <a:gd name="adj1" fmla="val 614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E5E4F52-369A-4FB5-9662-3B2CF3727438}"/>
              </a:ext>
            </a:extLst>
          </p:cNvPr>
          <p:cNvSpPr txBox="1"/>
          <p:nvPr/>
        </p:nvSpPr>
        <p:spPr>
          <a:xfrm>
            <a:off x="2538660" y="5736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 Parameters</a:t>
            </a:r>
          </a:p>
        </p:txBody>
      </p:sp>
      <p:sp>
        <p:nvSpPr>
          <p:cNvPr id="53" name="Geschweifte Klammer rechts 52">
            <a:extLst>
              <a:ext uri="{FF2B5EF4-FFF2-40B4-BE49-F238E27FC236}">
                <a16:creationId xmlns:a16="http://schemas.microsoft.com/office/drawing/2014/main" id="{CE19706E-CB32-44EB-8530-170F3959A364}"/>
              </a:ext>
            </a:extLst>
          </p:cNvPr>
          <p:cNvSpPr/>
          <p:nvPr/>
        </p:nvSpPr>
        <p:spPr>
          <a:xfrm rot="5400000">
            <a:off x="5225793" y="4801915"/>
            <a:ext cx="232339" cy="1453109"/>
          </a:xfrm>
          <a:prstGeom prst="rightBrace">
            <a:avLst>
              <a:gd name="adj1" fmla="val 614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A686954-5CAA-4C84-88CA-A74B871779CD}"/>
              </a:ext>
            </a:extLst>
          </p:cNvPr>
          <p:cNvSpPr txBox="1"/>
          <p:nvPr/>
        </p:nvSpPr>
        <p:spPr>
          <a:xfrm>
            <a:off x="4605511" y="5736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 Parameters</a:t>
            </a:r>
          </a:p>
        </p:txBody>
      </p:sp>
      <p:sp>
        <p:nvSpPr>
          <p:cNvPr id="57" name="Geschweifte Klammer rechts 56">
            <a:extLst>
              <a:ext uri="{FF2B5EF4-FFF2-40B4-BE49-F238E27FC236}">
                <a16:creationId xmlns:a16="http://schemas.microsoft.com/office/drawing/2014/main" id="{45B7A18F-6645-42C2-9B04-BE0D4E9391CE}"/>
              </a:ext>
            </a:extLst>
          </p:cNvPr>
          <p:cNvSpPr/>
          <p:nvPr/>
        </p:nvSpPr>
        <p:spPr>
          <a:xfrm rot="5400000">
            <a:off x="7568546" y="4792532"/>
            <a:ext cx="232339" cy="1453109"/>
          </a:xfrm>
          <a:prstGeom prst="rightBrace">
            <a:avLst>
              <a:gd name="adj1" fmla="val 614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2AF802E-D0DA-4AD7-A677-3AC765412FD6}"/>
              </a:ext>
            </a:extLst>
          </p:cNvPr>
          <p:cNvSpPr txBox="1"/>
          <p:nvPr/>
        </p:nvSpPr>
        <p:spPr>
          <a:xfrm>
            <a:off x="6948264" y="572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Parameters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8CBDD32-CFFD-4BBB-B94D-AE9ECFC2C568}"/>
              </a:ext>
            </a:extLst>
          </p:cNvPr>
          <p:cNvSpPr txBox="1"/>
          <p:nvPr/>
        </p:nvSpPr>
        <p:spPr>
          <a:xfrm>
            <a:off x="8106447" y="337594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</a:t>
            </a:r>
            <a:r>
              <a:rPr lang="de-DE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6505228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br>
              <a:rPr lang="de-DE" dirty="0"/>
            </a:br>
            <a:r>
              <a:rPr lang="de-DE" sz="1800" dirty="0"/>
              <a:t>(</a:t>
            </a:r>
            <a:r>
              <a:rPr lang="de-DE" sz="1800" i="1" dirty="0" err="1"/>
              <a:t>Rectified</a:t>
            </a:r>
            <a:r>
              <a:rPr lang="de-DE" sz="1800" i="1" dirty="0"/>
              <a:t> Linear Unit</a:t>
            </a:r>
            <a:r>
              <a:rPr lang="de-DE" sz="1800" dirty="0"/>
              <a:t>, </a:t>
            </a:r>
            <a:r>
              <a:rPr lang="de-DE" sz="1800" dirty="0" err="1"/>
              <a:t>used</a:t>
            </a:r>
            <a:r>
              <a:rPr lang="de-DE" sz="1800" dirty="0"/>
              <a:t> for </a:t>
            </a:r>
            <a:r>
              <a:rPr lang="de-DE" sz="1800" dirty="0" err="1"/>
              <a:t>hidden</a:t>
            </a:r>
            <a:r>
              <a:rPr lang="de-DE" sz="1800" dirty="0"/>
              <a:t> </a:t>
            </a:r>
            <a:r>
              <a:rPr lang="de-DE" sz="1800" dirty="0" err="1"/>
              <a:t>layers</a:t>
            </a:r>
            <a:r>
              <a:rPr lang="de-DE" sz="1800" dirty="0"/>
              <a:t>)</a:t>
            </a:r>
            <a:endParaRPr lang="de-DE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428521-90F6-49E4-B6A0-AF0DB57E3A59}"/>
              </a:ext>
            </a:extLst>
          </p:cNvPr>
          <p:cNvSpPr txBox="1"/>
          <p:nvPr/>
        </p:nvSpPr>
        <p:spPr>
          <a:xfrm>
            <a:off x="9082734" y="32162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</a:t>
            </a:r>
            <a:r>
              <a:rPr lang="de-DE" dirty="0"/>
              <a:t>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2043C767-F0BE-4F90-8C60-48AB8CE1749B}"/>
                  </a:ext>
                </a:extLst>
              </p:cNvPr>
              <p:cNvSpPr txBox="1"/>
              <p:nvPr/>
            </p:nvSpPr>
            <p:spPr>
              <a:xfrm>
                <a:off x="2411760" y="1295194"/>
                <a:ext cx="3715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de-DE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de-DE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de-DE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2043C767-F0BE-4F90-8C60-48AB8CE17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295194"/>
                <a:ext cx="3715070" cy="523220"/>
              </a:xfrm>
              <a:prstGeom prst="rect">
                <a:avLst/>
              </a:prstGeom>
              <a:blipFill>
                <a:blip r:embed="rId2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relu">
            <a:extLst>
              <a:ext uri="{FF2B5EF4-FFF2-40B4-BE49-F238E27FC236}">
                <a16:creationId xmlns:a16="http://schemas.microsoft.com/office/drawing/2014/main" id="{C1331D86-B755-4994-A60D-168883BC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93" y="2728109"/>
            <a:ext cx="5076056" cy="37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C018CB7E-84F6-4D60-A79B-8BB85E81559F}"/>
                  </a:ext>
                </a:extLst>
              </p:cNvPr>
              <p:cNvSpPr txBox="1"/>
              <p:nvPr/>
            </p:nvSpPr>
            <p:spPr>
              <a:xfrm>
                <a:off x="2987824" y="2714556"/>
                <a:ext cx="9361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C018CB7E-84F6-4D60-A79B-8BB85E81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14556"/>
                <a:ext cx="93610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5983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856C7-D5C4-49DD-92D3-D3EBBAD0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Play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B013CB-252C-43FA-A108-220A8295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80B5AE-56EF-4F02-8D40-A8019A24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B242A62-3A6D-4A8D-9EFC-6309F1A1F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https://developers.google.com/machine-learning/crash-course/introduction-to-neural-networks/playground-exercises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85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Bildschirmpräsentation (4:3)</PresentationFormat>
  <Paragraphs>61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  <vt:variant>
        <vt:lpstr>Zielgruppenorientierte Präsentationen</vt:lpstr>
      </vt:variant>
      <vt:variant>
        <vt:i4>1</vt:i4>
      </vt:variant>
    </vt:vector>
  </HeadingPairs>
  <TitlesOfParts>
    <vt:vector size="12" baseType="lpstr">
      <vt:lpstr>Arial</vt:lpstr>
      <vt:lpstr>Calibri</vt:lpstr>
      <vt:lpstr>Cambria Math</vt:lpstr>
      <vt:lpstr>Larissa</vt:lpstr>
      <vt:lpstr>MUF SS19</vt:lpstr>
      <vt:lpstr>Concept</vt:lpstr>
      <vt:lpstr>Example (d=3, Bias b = 4)</vt:lpstr>
      <vt:lpstr>Neural Network Model with one Hidden Layer (d=3)</vt:lpstr>
      <vt:lpstr>Neural Network Model with one Hidden Layer</vt:lpstr>
      <vt:lpstr>ReLU Activation  (Rectified Linear Unit, used for hidden layers)</vt:lpstr>
      <vt:lpstr>Play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Dr. Dieter Greipl</cp:lastModifiedBy>
  <cp:revision>827</cp:revision>
  <cp:lastPrinted>2019-06-25T11:26:41Z</cp:lastPrinted>
  <dcterms:created xsi:type="dcterms:W3CDTF">2012-07-04T19:43:59Z</dcterms:created>
  <dcterms:modified xsi:type="dcterms:W3CDTF">2019-07-02T12:12:49Z</dcterms:modified>
</cp:coreProperties>
</file>