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15" r:id="rId2"/>
    <p:sldId id="925" r:id="rId3"/>
    <p:sldId id="919" r:id="rId4"/>
    <p:sldId id="924" r:id="rId5"/>
    <p:sldId id="926" r:id="rId6"/>
    <p:sldId id="927" r:id="rId7"/>
    <p:sldId id="928" r:id="rId8"/>
    <p:sldId id="929" r:id="rId9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greipl" initials="d" lastIdx="1" clrIdx="0">
    <p:extLst>
      <p:ext uri="{19B8F6BF-5375-455C-9EA6-DF929625EA0E}">
        <p15:presenceInfo xmlns:p15="http://schemas.microsoft.com/office/powerpoint/2012/main" userId="dgrei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EAEAEA"/>
    <a:srgbClr val="33CCFF"/>
    <a:srgbClr val="0033CC"/>
    <a:srgbClr val="FF00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26D1C-79E4-47EA-BB46-6CEEF9D863D3}" v="593" dt="2019-08-20T11:13:48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72" d="100"/>
          <a:sy n="72" d="100"/>
        </p:scale>
        <p:origin x="77" y="211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7A7FC741-4996-47FE-AD46-1966153EACFD}"/>
    <pc:docChg chg="custSel addSld modSld">
      <pc:chgData name=" " userId="d97562fd-b189-437e-b91d-de7b81e9769e" providerId="ADAL" clId="{7A7FC741-4996-47FE-AD46-1966153EACFD}" dt="2019-06-30T08:00:49.663" v="808" actId="20577"/>
      <pc:docMkLst>
        <pc:docMk/>
      </pc:docMkLst>
    </pc:docChg>
  </pc:docChgLst>
  <pc:docChgLst>
    <pc:chgData name="dgreipl" userId="d97562fd-b189-437e-b91d-de7b81e9769e" providerId="ADAL" clId="{C1ABC09C-9726-4705-B52B-E8FD636A0E0E}"/>
  </pc:docChgLst>
  <pc:docChgLst>
    <pc:chgData name="dgreipl" userId="d97562fd-b189-437e-b91d-de7b81e9769e" providerId="ADAL" clId="{7A89D48C-2869-F140-9B45-FB6BDBF182FB}"/>
    <pc:docChg chg="custSel modSld">
      <pc:chgData name="dgreipl" userId="d97562fd-b189-437e-b91d-de7b81e9769e" providerId="ADAL" clId="{7A89D48C-2869-F140-9B45-FB6BDBF182FB}" dt="2019-06-30T15:35:40.942" v="7"/>
      <pc:docMkLst>
        <pc:docMk/>
      </pc:docMkLst>
    </pc:docChg>
  </pc:docChgLst>
  <pc:docChgLst>
    <pc:chgData name=" " userId="d97562fd-b189-437e-b91d-de7b81e9769e" providerId="ADAL" clId="{8F17D8EF-4205-4753-9E1B-069820783949}"/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2AE58045-A45C-4856-AB6F-058CEC809BD5}"/>
    <pc:docChg chg="undo custSel addSld delSld modSld">
      <pc:chgData name=" " userId="d97562fd-b189-437e-b91d-de7b81e9769e" providerId="ADAL" clId="{2AE58045-A45C-4856-AB6F-058CEC809BD5}" dt="2019-06-30T15:19:20.665" v="1488" actId="114"/>
      <pc:docMkLst>
        <pc:docMk/>
      </pc:docMkLst>
      <pc:sldChg chg="modSp">
        <pc:chgData name=" " userId="d97562fd-b189-437e-b91d-de7b81e9769e" providerId="ADAL" clId="{2AE58045-A45C-4856-AB6F-058CEC809BD5}" dt="2019-06-30T14:16:13.614" v="10" actId="20577"/>
        <pc:sldMkLst>
          <pc:docMk/>
          <pc:sldMk cId="2823202252" sldId="915"/>
        </pc:sldMkLst>
        <pc:spChg chg="mod">
          <ac:chgData name=" " userId="d97562fd-b189-437e-b91d-de7b81e9769e" providerId="ADAL" clId="{2AE58045-A45C-4856-AB6F-058CEC809BD5}" dt="2019-06-30T14:16:13.614" v="10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AB773268-5BCC-4705-AFA5-48874410D946}"/>
    <pc:docChg chg="modSld">
      <pc:chgData name=" " userId="d97562fd-b189-437e-b91d-de7b81e9769e" providerId="ADAL" clId="{AB773268-5BCC-4705-AFA5-48874410D946}" dt="2019-07-02T12:12:48.075" v="21" actId="20577"/>
      <pc:docMkLst>
        <pc:docMk/>
      </pc:docMkLst>
      <pc:sldChg chg="modSp">
        <pc:chgData name=" " userId="d97562fd-b189-437e-b91d-de7b81e9769e" providerId="ADAL" clId="{AB773268-5BCC-4705-AFA5-48874410D946}" dt="2019-07-02T12:12:48.075" v="21" actId="20577"/>
        <pc:sldMkLst>
          <pc:docMk/>
          <pc:sldMk cId="2823202252" sldId="915"/>
        </pc:sldMkLst>
        <pc:spChg chg="mod">
          <ac:chgData name=" " userId="d97562fd-b189-437e-b91d-de7b81e9769e" providerId="ADAL" clId="{AB773268-5BCC-4705-AFA5-48874410D946}" dt="2019-07-02T12:12:48.075" v="21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088D689-ADDA-4DE1-AE34-7B595784E5D2}"/>
    <pc:docChg chg="custSel addSld delSld modSld">
      <pc:chgData name=" " userId="d97562fd-b189-437e-b91d-de7b81e9769e" providerId="ADAL" clId="{5088D689-ADDA-4DE1-AE34-7B595784E5D2}" dt="2019-06-30T08:36:01.128" v="1322" actId="6549"/>
      <pc:docMkLst>
        <pc:docMk/>
      </pc:docMkLst>
      <pc:sldChg chg="modSp">
        <pc:chgData name=" " userId="d97562fd-b189-437e-b91d-de7b81e9769e" providerId="ADAL" clId="{5088D689-ADDA-4DE1-AE34-7B595784E5D2}" dt="2019-06-30T08:06:03.846" v="30" actId="20577"/>
        <pc:sldMkLst>
          <pc:docMk/>
          <pc:sldMk cId="2823202252" sldId="915"/>
        </pc:sldMkLst>
        <pc:spChg chg="mod">
          <ac:chgData name=" " userId="d97562fd-b189-437e-b91d-de7b81e9769e" providerId="ADAL" clId="{5088D689-ADDA-4DE1-AE34-7B595784E5D2}" dt="2019-06-30T08:06:03.846" v="30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dgreipl" userId="d97562fd-b189-437e-b91d-de7b81e9769e" providerId="ADAL" clId="{B1526D1C-79E4-47EA-BB46-6CEEF9D863D3}"/>
    <pc:docChg chg="undo custSel addSld delSld modSld sldOrd">
      <pc:chgData name="dgreipl" userId="d97562fd-b189-437e-b91d-de7b81e9769e" providerId="ADAL" clId="{B1526D1C-79E4-47EA-BB46-6CEEF9D863D3}" dt="2019-08-20T11:21:27.726" v="2029" actId="20577"/>
      <pc:docMkLst>
        <pc:docMk/>
      </pc:docMkLst>
      <pc:sldChg chg="modSp">
        <pc:chgData name="dgreipl" userId="d97562fd-b189-437e-b91d-de7b81e9769e" providerId="ADAL" clId="{B1526D1C-79E4-47EA-BB46-6CEEF9D863D3}" dt="2019-08-20T08:08:40.423" v="29" actId="20577"/>
        <pc:sldMkLst>
          <pc:docMk/>
          <pc:sldMk cId="2823202252" sldId="915"/>
        </pc:sldMkLst>
        <pc:spChg chg="mod">
          <ac:chgData name="dgreipl" userId="d97562fd-b189-437e-b91d-de7b81e9769e" providerId="ADAL" clId="{B1526D1C-79E4-47EA-BB46-6CEEF9D863D3}" dt="2019-08-20T08:08:40.423" v="29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del">
        <pc:chgData name="dgreipl" userId="d97562fd-b189-437e-b91d-de7b81e9769e" providerId="ADAL" clId="{B1526D1C-79E4-47EA-BB46-6CEEF9D863D3}" dt="2019-08-20T09:25:13.527" v="380" actId="2696"/>
        <pc:sldMkLst>
          <pc:docMk/>
          <pc:sldMk cId="1048653640" sldId="917"/>
        </pc:sldMkLst>
        <pc:spChg chg="add mod">
          <ac:chgData name="dgreipl" userId="d97562fd-b189-437e-b91d-de7b81e9769e" providerId="ADAL" clId="{B1526D1C-79E4-47EA-BB46-6CEEF9D863D3}" dt="2019-08-20T08:17:58.137" v="236" actId="20577"/>
          <ac:spMkLst>
            <pc:docMk/>
            <pc:sldMk cId="1048653640" sldId="917"/>
            <ac:spMk id="2" creationId="{4A697707-D3D9-45F6-8035-7D44278FEC37}"/>
          </ac:spMkLst>
        </pc:spChg>
        <pc:spChg chg="mod">
          <ac:chgData name="dgreipl" userId="d97562fd-b189-437e-b91d-de7b81e9769e" providerId="ADAL" clId="{B1526D1C-79E4-47EA-BB46-6CEEF9D863D3}" dt="2019-08-20T08:14:05.317" v="171" actId="20577"/>
          <ac:spMkLst>
            <pc:docMk/>
            <pc:sldMk cId="1048653640" sldId="917"/>
            <ac:spMk id="4" creationId="{5B4BEF00-943B-4FFD-B991-1A26B18A92A5}"/>
          </ac:spMkLst>
        </pc:spChg>
        <pc:spChg chg="del">
          <ac:chgData name="dgreipl" userId="d97562fd-b189-437e-b91d-de7b81e9769e" providerId="ADAL" clId="{B1526D1C-79E4-47EA-BB46-6CEEF9D863D3}" dt="2019-08-20T08:09:13.896" v="39" actId="478"/>
          <ac:spMkLst>
            <pc:docMk/>
            <pc:sldMk cId="1048653640" sldId="917"/>
            <ac:spMk id="29" creationId="{21E76A9F-F781-4D8E-82E8-9A3C2856F3ED}"/>
          </ac:spMkLst>
        </pc:spChg>
        <pc:spChg chg="mod">
          <ac:chgData name="dgreipl" userId="d97562fd-b189-437e-b91d-de7b81e9769e" providerId="ADAL" clId="{B1526D1C-79E4-47EA-BB46-6CEEF9D863D3}" dt="2019-08-20T08:12:35.848" v="94" actId="2711"/>
          <ac:spMkLst>
            <pc:docMk/>
            <pc:sldMk cId="1048653640" sldId="917"/>
            <ac:spMk id="42" creationId="{A921318A-FB8C-41DB-A2D8-8C8AD3366024}"/>
          </ac:spMkLst>
        </pc:spChg>
        <pc:spChg chg="mod">
          <ac:chgData name="dgreipl" userId="d97562fd-b189-437e-b91d-de7b81e9769e" providerId="ADAL" clId="{B1526D1C-79E4-47EA-BB46-6CEEF9D863D3}" dt="2019-08-20T08:13:02.134" v="123" actId="2711"/>
          <ac:spMkLst>
            <pc:docMk/>
            <pc:sldMk cId="1048653640" sldId="917"/>
            <ac:spMk id="43" creationId="{7315AD2D-CB25-43E0-80AA-6BB1F182B47E}"/>
          </ac:spMkLst>
        </pc:spChg>
      </pc:sldChg>
      <pc:sldChg chg="addSp delSp modSp add del">
        <pc:chgData name="dgreipl" userId="d97562fd-b189-437e-b91d-de7b81e9769e" providerId="ADAL" clId="{B1526D1C-79E4-47EA-BB46-6CEEF9D863D3}" dt="2019-08-20T11:13:48.959" v="2025" actId="20577"/>
        <pc:sldMkLst>
          <pc:docMk/>
          <pc:sldMk cId="1308581208" sldId="919"/>
        </pc:sldMkLst>
        <pc:spChg chg="mod">
          <ac:chgData name="dgreipl" userId="d97562fd-b189-437e-b91d-de7b81e9769e" providerId="ADAL" clId="{B1526D1C-79E4-47EA-BB46-6CEEF9D863D3}" dt="2019-08-20T08:20:00.531" v="298" actId="20577"/>
          <ac:spMkLst>
            <pc:docMk/>
            <pc:sldMk cId="1308581208" sldId="919"/>
            <ac:spMk id="4" creationId="{5B4BEF00-943B-4FFD-B991-1A26B18A92A5}"/>
          </ac:spMkLst>
        </pc:spChg>
        <pc:spChg chg="mod">
          <ac:chgData name="dgreipl" userId="d97562fd-b189-437e-b91d-de7b81e9769e" providerId="ADAL" clId="{B1526D1C-79E4-47EA-BB46-6CEEF9D863D3}" dt="2019-08-20T09:29:07.939" v="432" actId="1076"/>
          <ac:spMkLst>
            <pc:docMk/>
            <pc:sldMk cId="1308581208" sldId="919"/>
            <ac:spMk id="7" creationId="{85FF1EC7-D12F-43D9-B5B2-A842894C1994}"/>
          </ac:spMkLst>
        </pc:spChg>
        <pc:spChg chg="mod">
          <ac:chgData name="dgreipl" userId="d97562fd-b189-437e-b91d-de7b81e9769e" providerId="ADAL" clId="{B1526D1C-79E4-47EA-BB46-6CEEF9D863D3}" dt="2019-08-20T09:29:07.939" v="432" actId="1076"/>
          <ac:spMkLst>
            <pc:docMk/>
            <pc:sldMk cId="1308581208" sldId="919"/>
            <ac:spMk id="10" creationId="{5FD6FCE3-89A3-491D-B4AF-6877E3EE7029}"/>
          </ac:spMkLst>
        </pc:spChg>
        <pc:spChg chg="mod">
          <ac:chgData name="dgreipl" userId="d97562fd-b189-437e-b91d-de7b81e9769e" providerId="ADAL" clId="{B1526D1C-79E4-47EA-BB46-6CEEF9D863D3}" dt="2019-08-20T09:29:07.939" v="432" actId="1076"/>
          <ac:spMkLst>
            <pc:docMk/>
            <pc:sldMk cId="1308581208" sldId="919"/>
            <ac:spMk id="11" creationId="{5256F428-8569-405E-B87E-1F5190C33D8A}"/>
          </ac:spMkLst>
        </pc:spChg>
        <pc:spChg chg="mod">
          <ac:chgData name="dgreipl" userId="d97562fd-b189-437e-b91d-de7b81e9769e" providerId="ADAL" clId="{B1526D1C-79E4-47EA-BB46-6CEEF9D863D3}" dt="2019-08-20T09:29:07.939" v="432" actId="1076"/>
          <ac:spMkLst>
            <pc:docMk/>
            <pc:sldMk cId="1308581208" sldId="919"/>
            <ac:spMk id="12" creationId="{A3751658-039E-4F78-9F35-EE37B1F63C43}"/>
          </ac:spMkLst>
        </pc:spChg>
        <pc:spChg chg="add del mod">
          <ac:chgData name="dgreipl" userId="d97562fd-b189-437e-b91d-de7b81e9769e" providerId="ADAL" clId="{B1526D1C-79E4-47EA-BB46-6CEEF9D863D3}" dt="2019-08-20T09:48:01.578" v="634" actId="478"/>
          <ac:spMkLst>
            <pc:docMk/>
            <pc:sldMk cId="1308581208" sldId="919"/>
            <ac:spMk id="13" creationId="{234921E2-21CE-42FA-83BB-7B46DF0B1C81}"/>
          </ac:spMkLst>
        </pc:spChg>
        <pc:spChg chg="del mod">
          <ac:chgData name="dgreipl" userId="d97562fd-b189-437e-b91d-de7b81e9769e" providerId="ADAL" clId="{B1526D1C-79E4-47EA-BB46-6CEEF9D863D3}" dt="2019-08-20T08:23:51.831" v="353" actId="478"/>
          <ac:spMkLst>
            <pc:docMk/>
            <pc:sldMk cId="1308581208" sldId="919"/>
            <ac:spMk id="20" creationId="{D963BE24-1957-4EF1-BC96-7ECA3C20032D}"/>
          </ac:spMkLst>
        </pc:spChg>
        <pc:spChg chg="add mod">
          <ac:chgData name="dgreipl" userId="d97562fd-b189-437e-b91d-de7b81e9769e" providerId="ADAL" clId="{B1526D1C-79E4-47EA-BB46-6CEEF9D863D3}" dt="2019-08-20T09:50:04.530" v="654" actId="1076"/>
          <ac:spMkLst>
            <pc:docMk/>
            <pc:sldMk cId="1308581208" sldId="919"/>
            <ac:spMk id="24" creationId="{3C99C5FB-55E1-4ACF-9563-285F7D1F232B}"/>
          </ac:spMkLst>
        </pc:spChg>
        <pc:spChg chg="add mod">
          <ac:chgData name="dgreipl" userId="d97562fd-b189-437e-b91d-de7b81e9769e" providerId="ADAL" clId="{B1526D1C-79E4-47EA-BB46-6CEEF9D863D3}" dt="2019-08-20T09:50:01.770" v="653" actId="1076"/>
          <ac:spMkLst>
            <pc:docMk/>
            <pc:sldMk cId="1308581208" sldId="919"/>
            <ac:spMk id="25" creationId="{53E70007-C796-4DC8-A20C-1959044B8544}"/>
          </ac:spMkLst>
        </pc:spChg>
        <pc:spChg chg="add del mod">
          <ac:chgData name="dgreipl" userId="d97562fd-b189-437e-b91d-de7b81e9769e" providerId="ADAL" clId="{B1526D1C-79E4-47EA-BB46-6CEEF9D863D3}" dt="2019-08-20T09:29:01.598" v="431" actId="478"/>
          <ac:spMkLst>
            <pc:docMk/>
            <pc:sldMk cId="1308581208" sldId="919"/>
            <ac:spMk id="26" creationId="{A633FA6E-B9AD-45F6-81B0-64BCA0A98CF8}"/>
          </ac:spMkLst>
        </pc:spChg>
        <pc:spChg chg="add mod">
          <ac:chgData name="dgreipl" userId="d97562fd-b189-437e-b91d-de7b81e9769e" providerId="ADAL" clId="{B1526D1C-79E4-47EA-BB46-6CEEF9D863D3}" dt="2019-08-20T09:47:41.531" v="621" actId="207"/>
          <ac:spMkLst>
            <pc:docMk/>
            <pc:sldMk cId="1308581208" sldId="919"/>
            <ac:spMk id="29" creationId="{23E3FC70-9F4E-463E-8F91-FE5C9191FC51}"/>
          </ac:spMkLst>
        </pc:spChg>
        <pc:spChg chg="mod">
          <ac:chgData name="dgreipl" userId="d97562fd-b189-437e-b91d-de7b81e9769e" providerId="ADAL" clId="{B1526D1C-79E4-47EA-BB46-6CEEF9D863D3}" dt="2019-08-20T11:13:11.025" v="2009" actId="20577"/>
          <ac:spMkLst>
            <pc:docMk/>
            <pc:sldMk cId="1308581208" sldId="919"/>
            <ac:spMk id="30" creationId="{DA56113C-D7B8-4113-BA95-1A7857BBEE64}"/>
          </ac:spMkLst>
        </pc:spChg>
        <pc:spChg chg="mod">
          <ac:chgData name="dgreipl" userId="d97562fd-b189-437e-b91d-de7b81e9769e" providerId="ADAL" clId="{B1526D1C-79E4-47EA-BB46-6CEEF9D863D3}" dt="2019-08-20T09:33:44.031" v="511" actId="1076"/>
          <ac:spMkLst>
            <pc:docMk/>
            <pc:sldMk cId="1308581208" sldId="919"/>
            <ac:spMk id="31" creationId="{3A4AFB6E-2420-4F31-AAE1-35C6A0EA6AAC}"/>
          </ac:spMkLst>
        </pc:spChg>
        <pc:spChg chg="del mod">
          <ac:chgData name="dgreipl" userId="d97562fd-b189-437e-b91d-de7b81e9769e" providerId="ADAL" clId="{B1526D1C-79E4-47EA-BB46-6CEEF9D863D3}" dt="2019-08-20T09:33:39.613" v="510" actId="478"/>
          <ac:spMkLst>
            <pc:docMk/>
            <pc:sldMk cId="1308581208" sldId="919"/>
            <ac:spMk id="32" creationId="{C5D1B69A-56E3-4CF9-956D-D47CD6F74B14}"/>
          </ac:spMkLst>
        </pc:spChg>
        <pc:spChg chg="del mod">
          <ac:chgData name="dgreipl" userId="d97562fd-b189-437e-b91d-de7b81e9769e" providerId="ADAL" clId="{B1526D1C-79E4-47EA-BB46-6CEEF9D863D3}" dt="2019-08-20T09:33:39.613" v="510" actId="478"/>
          <ac:spMkLst>
            <pc:docMk/>
            <pc:sldMk cId="1308581208" sldId="919"/>
            <ac:spMk id="33" creationId="{482F9D97-5FCE-4022-9151-5B4C22194C34}"/>
          </ac:spMkLst>
        </pc:spChg>
        <pc:spChg chg="add mod">
          <ac:chgData name="dgreipl" userId="d97562fd-b189-437e-b91d-de7b81e9769e" providerId="ADAL" clId="{B1526D1C-79E4-47EA-BB46-6CEEF9D863D3}" dt="2019-08-20T09:47:41.531" v="621" actId="207"/>
          <ac:spMkLst>
            <pc:docMk/>
            <pc:sldMk cId="1308581208" sldId="919"/>
            <ac:spMk id="34" creationId="{09D8E929-83BD-4F27-A51E-7048274C54FB}"/>
          </ac:spMkLst>
        </pc:spChg>
        <pc:spChg chg="add mod">
          <ac:chgData name="dgreipl" userId="d97562fd-b189-437e-b91d-de7b81e9769e" providerId="ADAL" clId="{B1526D1C-79E4-47EA-BB46-6CEEF9D863D3}" dt="2019-08-20T09:47:41.531" v="621" actId="207"/>
          <ac:spMkLst>
            <pc:docMk/>
            <pc:sldMk cId="1308581208" sldId="919"/>
            <ac:spMk id="35" creationId="{7FA693C5-D5F2-4AC0-95F0-965AB56DE4CA}"/>
          </ac:spMkLst>
        </pc:spChg>
        <pc:spChg chg="add mod">
          <ac:chgData name="dgreipl" userId="d97562fd-b189-437e-b91d-de7b81e9769e" providerId="ADAL" clId="{B1526D1C-79E4-47EA-BB46-6CEEF9D863D3}" dt="2019-08-20T11:13:20.318" v="2013" actId="20577"/>
          <ac:spMkLst>
            <pc:docMk/>
            <pc:sldMk cId="1308581208" sldId="919"/>
            <ac:spMk id="36" creationId="{C346A4DC-D7D3-4C8B-BDE2-8996369B17D8}"/>
          </ac:spMkLst>
        </pc:spChg>
        <pc:spChg chg="add del mod">
          <ac:chgData name="dgreipl" userId="d97562fd-b189-437e-b91d-de7b81e9769e" providerId="ADAL" clId="{B1526D1C-79E4-47EA-BB46-6CEEF9D863D3}" dt="2019-08-20T09:33:39.613" v="510" actId="478"/>
          <ac:spMkLst>
            <pc:docMk/>
            <pc:sldMk cId="1308581208" sldId="919"/>
            <ac:spMk id="37" creationId="{BA07AC2C-7B73-44D8-9B1F-CEA7F98D269F}"/>
          </ac:spMkLst>
        </pc:spChg>
        <pc:spChg chg="add mod">
          <ac:chgData name="dgreipl" userId="d97562fd-b189-437e-b91d-de7b81e9769e" providerId="ADAL" clId="{B1526D1C-79E4-47EA-BB46-6CEEF9D863D3}" dt="2019-08-20T09:58:27.711" v="685" actId="108"/>
          <ac:spMkLst>
            <pc:docMk/>
            <pc:sldMk cId="1308581208" sldId="919"/>
            <ac:spMk id="38" creationId="{96BE9DB9-E9F0-4C2A-B719-87C0DAC1E300}"/>
          </ac:spMkLst>
        </pc:spChg>
        <pc:spChg chg="add mod">
          <ac:chgData name="dgreipl" userId="d97562fd-b189-437e-b91d-de7b81e9769e" providerId="ADAL" clId="{B1526D1C-79E4-47EA-BB46-6CEEF9D863D3}" dt="2019-08-20T09:58:23.791" v="684" actId="108"/>
          <ac:spMkLst>
            <pc:docMk/>
            <pc:sldMk cId="1308581208" sldId="919"/>
            <ac:spMk id="39" creationId="{AA0621EC-BB9C-4B18-B533-E029533A0F36}"/>
          </ac:spMkLst>
        </pc:spChg>
        <pc:spChg chg="add mod">
          <ac:chgData name="dgreipl" userId="d97562fd-b189-437e-b91d-de7b81e9769e" providerId="ADAL" clId="{B1526D1C-79E4-47EA-BB46-6CEEF9D863D3}" dt="2019-08-20T09:50:56.704" v="663" actId="114"/>
          <ac:spMkLst>
            <pc:docMk/>
            <pc:sldMk cId="1308581208" sldId="919"/>
            <ac:spMk id="40" creationId="{B84E8DD6-1AC9-413E-845C-8580F17FD83F}"/>
          </ac:spMkLst>
        </pc:spChg>
        <pc:spChg chg="add mod">
          <ac:chgData name="dgreipl" userId="d97562fd-b189-437e-b91d-de7b81e9769e" providerId="ADAL" clId="{B1526D1C-79E4-47EA-BB46-6CEEF9D863D3}" dt="2019-08-20T09:50:56.704" v="663" actId="114"/>
          <ac:spMkLst>
            <pc:docMk/>
            <pc:sldMk cId="1308581208" sldId="919"/>
            <ac:spMk id="41" creationId="{F3319571-9B98-41D6-8F47-B4B54D50EFCD}"/>
          </ac:spMkLst>
        </pc:spChg>
        <pc:spChg chg="del">
          <ac:chgData name="dgreipl" userId="d97562fd-b189-437e-b91d-de7b81e9769e" providerId="ADAL" clId="{B1526D1C-79E4-47EA-BB46-6CEEF9D863D3}" dt="2019-08-20T08:19:04.597" v="238" actId="478"/>
          <ac:spMkLst>
            <pc:docMk/>
            <pc:sldMk cId="1308581208" sldId="919"/>
            <ac:spMk id="42" creationId="{A921318A-FB8C-41DB-A2D8-8C8AD3366024}"/>
          </ac:spMkLst>
        </pc:spChg>
        <pc:spChg chg="del">
          <ac:chgData name="dgreipl" userId="d97562fd-b189-437e-b91d-de7b81e9769e" providerId="ADAL" clId="{B1526D1C-79E4-47EA-BB46-6CEEF9D863D3}" dt="2019-08-20T08:19:04.597" v="238" actId="478"/>
          <ac:spMkLst>
            <pc:docMk/>
            <pc:sldMk cId="1308581208" sldId="919"/>
            <ac:spMk id="43" creationId="{7315AD2D-CB25-43E0-80AA-6BB1F182B47E}"/>
          </ac:spMkLst>
        </pc:spChg>
        <pc:spChg chg="add mod">
          <ac:chgData name="dgreipl" userId="d97562fd-b189-437e-b91d-de7b81e9769e" providerId="ADAL" clId="{B1526D1C-79E4-47EA-BB46-6CEEF9D863D3}" dt="2019-08-20T09:50:56.704" v="663" actId="114"/>
          <ac:spMkLst>
            <pc:docMk/>
            <pc:sldMk cId="1308581208" sldId="919"/>
            <ac:spMk id="44" creationId="{0E5AC085-3A3F-49AF-A219-3090B3BCAFB8}"/>
          </ac:spMkLst>
        </pc:spChg>
        <pc:spChg chg="mod">
          <ac:chgData name="dgreipl" userId="d97562fd-b189-437e-b91d-de7b81e9769e" providerId="ADAL" clId="{B1526D1C-79E4-47EA-BB46-6CEEF9D863D3}" dt="2019-08-20T11:13:48.959" v="2025" actId="20577"/>
          <ac:spMkLst>
            <pc:docMk/>
            <pc:sldMk cId="1308581208" sldId="919"/>
            <ac:spMk id="45" creationId="{4E8E80C0-445B-42C1-88C2-09B63FD43D81}"/>
          </ac:spMkLst>
        </pc:spChg>
        <pc:spChg chg="add mod">
          <ac:chgData name="dgreipl" userId="d97562fd-b189-437e-b91d-de7b81e9769e" providerId="ADAL" clId="{B1526D1C-79E4-47EA-BB46-6CEEF9D863D3}" dt="2019-08-20T09:50:56.704" v="663" actId="114"/>
          <ac:spMkLst>
            <pc:docMk/>
            <pc:sldMk cId="1308581208" sldId="919"/>
            <ac:spMk id="46" creationId="{A68E648B-6452-4A4C-B55F-544792504D20}"/>
          </ac:spMkLst>
        </pc:spChg>
        <pc:spChg chg="add mod">
          <ac:chgData name="dgreipl" userId="d97562fd-b189-437e-b91d-de7b81e9769e" providerId="ADAL" clId="{B1526D1C-79E4-47EA-BB46-6CEEF9D863D3}" dt="2019-08-20T09:51:02.902" v="665" actId="20577"/>
          <ac:spMkLst>
            <pc:docMk/>
            <pc:sldMk cId="1308581208" sldId="919"/>
            <ac:spMk id="47" creationId="{DCDAF29B-941D-4747-BBAC-0D949DCBFBD8}"/>
          </ac:spMkLst>
        </pc:spChg>
        <pc:spChg chg="add mod">
          <ac:chgData name="dgreipl" userId="d97562fd-b189-437e-b91d-de7b81e9769e" providerId="ADAL" clId="{B1526D1C-79E4-47EA-BB46-6CEEF9D863D3}" dt="2019-08-20T09:51:27.193" v="667" actId="1076"/>
          <ac:spMkLst>
            <pc:docMk/>
            <pc:sldMk cId="1308581208" sldId="919"/>
            <ac:spMk id="48" creationId="{98FAA0E2-7D59-40B0-A88F-BCB95C75B1D1}"/>
          </ac:spMkLst>
        </pc:spChg>
        <pc:spChg chg="add mod">
          <ac:chgData name="dgreipl" userId="d97562fd-b189-437e-b91d-de7b81e9769e" providerId="ADAL" clId="{B1526D1C-79E4-47EA-BB46-6CEEF9D863D3}" dt="2019-08-20T09:51:27.193" v="667" actId="1076"/>
          <ac:spMkLst>
            <pc:docMk/>
            <pc:sldMk cId="1308581208" sldId="919"/>
            <ac:spMk id="49" creationId="{72960C3B-D73E-4BCE-88EF-A7DD05DDED72}"/>
          </ac:spMkLst>
        </pc:spChg>
        <pc:graphicFrameChg chg="add del modGraphic">
          <ac:chgData name="dgreipl" userId="d97562fd-b189-437e-b91d-de7b81e9769e" providerId="ADAL" clId="{B1526D1C-79E4-47EA-BB46-6CEEF9D863D3}" dt="2019-08-20T09:34:04.075" v="514" actId="27309"/>
          <ac:graphicFrameMkLst>
            <pc:docMk/>
            <pc:sldMk cId="1308581208" sldId="919"/>
            <ac:graphicFrameMk id="15" creationId="{0FD02D49-BC35-4404-A678-D7747B53D486}"/>
          </ac:graphicFrameMkLst>
        </pc:graphicFrameChg>
        <pc:graphicFrameChg chg="add del modGraphic">
          <ac:chgData name="dgreipl" userId="d97562fd-b189-437e-b91d-de7b81e9769e" providerId="ADAL" clId="{B1526D1C-79E4-47EA-BB46-6CEEF9D863D3}" dt="2019-08-20T09:58:44.038" v="688" actId="27309"/>
          <ac:graphicFrameMkLst>
            <pc:docMk/>
            <pc:sldMk cId="1308581208" sldId="919"/>
            <ac:graphicFrameMk id="18" creationId="{F190C8AE-49AF-4EC3-AEA3-65F55D3D4BA1}"/>
          </ac:graphicFrameMkLst>
        </pc:graphicFrameChg>
        <pc:cxnChg chg="add del mod">
          <ac:chgData name="dgreipl" userId="d97562fd-b189-437e-b91d-de7b81e9769e" providerId="ADAL" clId="{B1526D1C-79E4-47EA-BB46-6CEEF9D863D3}" dt="2019-08-20T08:27:45.653" v="358" actId="478"/>
          <ac:cxnSpMkLst>
            <pc:docMk/>
            <pc:sldMk cId="1308581208" sldId="919"/>
            <ac:cxnSpMk id="3" creationId="{19883BF3-BD3E-4791-8B7E-EDD838D8E390}"/>
          </ac:cxnSpMkLst>
        </pc:cxnChg>
        <pc:cxnChg chg="add del mod">
          <ac:chgData name="dgreipl" userId="d97562fd-b189-437e-b91d-de7b81e9769e" providerId="ADAL" clId="{B1526D1C-79E4-47EA-BB46-6CEEF9D863D3}" dt="2019-08-20T08:27:46.983" v="359" actId="478"/>
          <ac:cxnSpMkLst>
            <pc:docMk/>
            <pc:sldMk cId="1308581208" sldId="919"/>
            <ac:cxnSpMk id="6" creationId="{0DC350B0-0F6A-4BB7-9F51-D07E9E8AA23C}"/>
          </ac:cxnSpMkLst>
        </pc:cxnChg>
        <pc:cxnChg chg="mod">
          <ac:chgData name="dgreipl" userId="d97562fd-b189-437e-b91d-de7b81e9769e" providerId="ADAL" clId="{B1526D1C-79E4-47EA-BB46-6CEEF9D863D3}" dt="2019-08-20T09:29:07.939" v="432" actId="1076"/>
          <ac:cxnSpMkLst>
            <pc:docMk/>
            <pc:sldMk cId="1308581208" sldId="919"/>
            <ac:cxnSpMk id="19" creationId="{5EFBF3BA-289E-4705-9BBD-E3515AEC343A}"/>
          </ac:cxnSpMkLst>
        </pc:cxnChg>
        <pc:cxnChg chg="mod">
          <ac:chgData name="dgreipl" userId="d97562fd-b189-437e-b91d-de7b81e9769e" providerId="ADAL" clId="{B1526D1C-79E4-47EA-BB46-6CEEF9D863D3}" dt="2019-08-20T09:29:07.939" v="432" actId="1076"/>
          <ac:cxnSpMkLst>
            <pc:docMk/>
            <pc:sldMk cId="1308581208" sldId="919"/>
            <ac:cxnSpMk id="21" creationId="{EF9D92AD-DB4E-45F1-A440-BDC561CD095D}"/>
          </ac:cxnSpMkLst>
        </pc:cxnChg>
        <pc:cxnChg chg="mod">
          <ac:chgData name="dgreipl" userId="d97562fd-b189-437e-b91d-de7b81e9769e" providerId="ADAL" clId="{B1526D1C-79E4-47EA-BB46-6CEEF9D863D3}" dt="2019-08-20T09:48:04.982" v="635" actId="14100"/>
          <ac:cxnSpMkLst>
            <pc:docMk/>
            <pc:sldMk cId="1308581208" sldId="919"/>
            <ac:cxnSpMk id="22" creationId="{CA610456-62ED-4671-8DCB-9902937AE7B1}"/>
          </ac:cxnSpMkLst>
        </pc:cxnChg>
        <pc:cxnChg chg="mod">
          <ac:chgData name="dgreipl" userId="d97562fd-b189-437e-b91d-de7b81e9769e" providerId="ADAL" clId="{B1526D1C-79E4-47EA-BB46-6CEEF9D863D3}" dt="2019-08-20T09:29:07.939" v="432" actId="1076"/>
          <ac:cxnSpMkLst>
            <pc:docMk/>
            <pc:sldMk cId="1308581208" sldId="919"/>
            <ac:cxnSpMk id="23" creationId="{6E00BD04-0938-49E6-B4D7-A22BEBD10CE5}"/>
          </ac:cxnSpMkLst>
        </pc:cxnChg>
      </pc:sldChg>
      <pc:sldChg chg="del">
        <pc:chgData name="dgreipl" userId="d97562fd-b189-437e-b91d-de7b81e9769e" providerId="ADAL" clId="{B1526D1C-79E4-47EA-BB46-6CEEF9D863D3}" dt="2019-08-20T10:00:12.985" v="694" actId="2696"/>
        <pc:sldMkLst>
          <pc:docMk/>
          <pc:sldMk cId="1967228732" sldId="920"/>
        </pc:sldMkLst>
      </pc:sldChg>
      <pc:sldChg chg="del">
        <pc:chgData name="dgreipl" userId="d97562fd-b189-437e-b91d-de7b81e9769e" providerId="ADAL" clId="{B1526D1C-79E4-47EA-BB46-6CEEF9D863D3}" dt="2019-08-20T10:00:14.556" v="695" actId="2696"/>
        <pc:sldMkLst>
          <pc:docMk/>
          <pc:sldMk cId="3650522842" sldId="921"/>
        </pc:sldMkLst>
      </pc:sldChg>
      <pc:sldChg chg="del">
        <pc:chgData name="dgreipl" userId="d97562fd-b189-437e-b91d-de7b81e9769e" providerId="ADAL" clId="{B1526D1C-79E4-47EA-BB46-6CEEF9D863D3}" dt="2019-08-20T10:00:17.501" v="697" actId="2696"/>
        <pc:sldMkLst>
          <pc:docMk/>
          <pc:sldMk cId="39968583" sldId="922"/>
        </pc:sldMkLst>
      </pc:sldChg>
      <pc:sldChg chg="del">
        <pc:chgData name="dgreipl" userId="d97562fd-b189-437e-b91d-de7b81e9769e" providerId="ADAL" clId="{B1526D1C-79E4-47EA-BB46-6CEEF9D863D3}" dt="2019-08-20T10:00:16.154" v="696" actId="2696"/>
        <pc:sldMkLst>
          <pc:docMk/>
          <pc:sldMk cId="908598368" sldId="923"/>
        </pc:sldMkLst>
      </pc:sldChg>
      <pc:sldChg chg="addSp delSp modSp add ord modTransition">
        <pc:chgData name="dgreipl" userId="d97562fd-b189-437e-b91d-de7b81e9769e" providerId="ADAL" clId="{B1526D1C-79E4-47EA-BB46-6CEEF9D863D3}" dt="2019-08-20T09:30:01.320" v="434"/>
        <pc:sldMkLst>
          <pc:docMk/>
          <pc:sldMk cId="4104246147" sldId="924"/>
        </pc:sldMkLst>
        <pc:spChg chg="del">
          <ac:chgData name="dgreipl" userId="d97562fd-b189-437e-b91d-de7b81e9769e" providerId="ADAL" clId="{B1526D1C-79E4-47EA-BB46-6CEEF9D863D3}" dt="2019-08-20T08:20:18.474" v="301"/>
          <ac:spMkLst>
            <pc:docMk/>
            <pc:sldMk cId="4104246147" sldId="924"/>
            <ac:spMk id="2" creationId="{ABE9D6F6-C75B-4388-9818-12B253899CA5}"/>
          </ac:spMkLst>
        </pc:spChg>
        <pc:spChg chg="del mod">
          <ac:chgData name="dgreipl" userId="d97562fd-b189-437e-b91d-de7b81e9769e" providerId="ADAL" clId="{B1526D1C-79E4-47EA-BB46-6CEEF9D863D3}" dt="2019-08-20T08:20:18.474" v="301"/>
          <ac:spMkLst>
            <pc:docMk/>
            <pc:sldMk cId="4104246147" sldId="924"/>
            <ac:spMk id="3" creationId="{1EE4217C-CE5B-40CC-8DE9-497F4E7E63C8}"/>
          </ac:spMkLst>
        </pc:spChg>
        <pc:spChg chg="add mod">
          <ac:chgData name="dgreipl" userId="d97562fd-b189-437e-b91d-de7b81e9769e" providerId="ADAL" clId="{B1526D1C-79E4-47EA-BB46-6CEEF9D863D3}" dt="2019-08-20T08:20:26.298" v="329" actId="20577"/>
          <ac:spMkLst>
            <pc:docMk/>
            <pc:sldMk cId="4104246147" sldId="924"/>
            <ac:spMk id="4" creationId="{727378CE-2A31-4429-A823-AFF820C35422}"/>
          </ac:spMkLst>
        </pc:spChg>
        <pc:spChg chg="add mod">
          <ac:chgData name="dgreipl" userId="d97562fd-b189-437e-b91d-de7b81e9769e" providerId="ADAL" clId="{B1526D1C-79E4-47EA-BB46-6CEEF9D863D3}" dt="2019-08-20T08:20:18.474" v="301"/>
          <ac:spMkLst>
            <pc:docMk/>
            <pc:sldMk cId="4104246147" sldId="924"/>
            <ac:spMk id="5" creationId="{AFE7A476-D088-4B1E-ABB6-F250C0C0BF43}"/>
          </ac:spMkLst>
        </pc:spChg>
      </pc:sldChg>
      <pc:sldChg chg="addSp delSp modSp add ord">
        <pc:chgData name="dgreipl" userId="d97562fd-b189-437e-b91d-de7b81e9769e" providerId="ADAL" clId="{B1526D1C-79E4-47EA-BB46-6CEEF9D863D3}" dt="2019-08-20T11:13:37.581" v="2021" actId="20577"/>
        <pc:sldMkLst>
          <pc:docMk/>
          <pc:sldMk cId="1539010509" sldId="925"/>
        </pc:sldMkLst>
        <pc:spChg chg="add mod">
          <ac:chgData name="dgreipl" userId="d97562fd-b189-437e-b91d-de7b81e9769e" providerId="ADAL" clId="{B1526D1C-79E4-47EA-BB46-6CEEF9D863D3}" dt="2019-08-20T10:38:42.509" v="939" actId="20577"/>
          <ac:spMkLst>
            <pc:docMk/>
            <pc:sldMk cId="1539010509" sldId="925"/>
            <ac:spMk id="20" creationId="{1FCF5B01-18EC-4B61-A67E-C21F9A37F31D}"/>
          </ac:spMkLst>
        </pc:spChg>
        <pc:spChg chg="add mod">
          <ac:chgData name="dgreipl" userId="d97562fd-b189-437e-b91d-de7b81e9769e" providerId="ADAL" clId="{B1526D1C-79E4-47EA-BB46-6CEEF9D863D3}" dt="2019-08-20T09:49:44.626" v="650" actId="1076"/>
          <ac:spMkLst>
            <pc:docMk/>
            <pc:sldMk cId="1539010509" sldId="925"/>
            <ac:spMk id="27" creationId="{E8CFAFC4-C7AF-49E2-BC2B-E0429BC94E83}"/>
          </ac:spMkLst>
        </pc:spChg>
        <pc:spChg chg="add del">
          <ac:chgData name="dgreipl" userId="d97562fd-b189-437e-b91d-de7b81e9769e" providerId="ADAL" clId="{B1526D1C-79E4-47EA-BB46-6CEEF9D863D3}" dt="2019-08-20T09:50:19.338" v="656" actId="478"/>
          <ac:spMkLst>
            <pc:docMk/>
            <pc:sldMk cId="1539010509" sldId="925"/>
            <ac:spMk id="28" creationId="{A32DF72F-7E54-431F-B371-AE4F40274E5E}"/>
          </ac:spMkLst>
        </pc:spChg>
        <pc:spChg chg="add del">
          <ac:chgData name="dgreipl" userId="d97562fd-b189-437e-b91d-de7b81e9769e" providerId="ADAL" clId="{B1526D1C-79E4-47EA-BB46-6CEEF9D863D3}" dt="2019-08-20T09:50:19.338" v="656" actId="478"/>
          <ac:spMkLst>
            <pc:docMk/>
            <pc:sldMk cId="1539010509" sldId="925"/>
            <ac:spMk id="29" creationId="{E8DE8680-D03F-414A-9989-24E57E23274D}"/>
          </ac:spMkLst>
        </pc:spChg>
        <pc:spChg chg="mod">
          <ac:chgData name="dgreipl" userId="d97562fd-b189-437e-b91d-de7b81e9769e" providerId="ADAL" clId="{B1526D1C-79E4-47EA-BB46-6CEEF9D863D3}" dt="2019-08-20T09:32:38.605" v="481" actId="1076"/>
          <ac:spMkLst>
            <pc:docMk/>
            <pc:sldMk cId="1539010509" sldId="925"/>
            <ac:spMk id="31" creationId="{3A4AFB6E-2420-4F31-AAE1-35C6A0EA6AAC}"/>
          </ac:spMkLst>
        </pc:spChg>
        <pc:spChg chg="mod">
          <ac:chgData name="dgreipl" userId="d97562fd-b189-437e-b91d-de7b81e9769e" providerId="ADAL" clId="{B1526D1C-79E4-47EA-BB46-6CEEF9D863D3}" dt="2019-08-20T09:32:24.490" v="479" actId="1076"/>
          <ac:spMkLst>
            <pc:docMk/>
            <pc:sldMk cId="1539010509" sldId="925"/>
            <ac:spMk id="32" creationId="{C5D1B69A-56E3-4CF9-956D-D47CD6F74B14}"/>
          </ac:spMkLst>
        </pc:spChg>
        <pc:spChg chg="add del">
          <ac:chgData name="dgreipl" userId="d97562fd-b189-437e-b91d-de7b81e9769e" providerId="ADAL" clId="{B1526D1C-79E4-47EA-BB46-6CEEF9D863D3}" dt="2019-08-20T09:50:19.338" v="656" actId="478"/>
          <ac:spMkLst>
            <pc:docMk/>
            <pc:sldMk cId="1539010509" sldId="925"/>
            <ac:spMk id="34" creationId="{F70EDAB4-67BA-48AA-9B0D-7BAA082A0F35}"/>
          </ac:spMkLst>
        </pc:spChg>
        <pc:spChg chg="mod">
          <ac:chgData name="dgreipl" userId="d97562fd-b189-437e-b91d-de7b81e9769e" providerId="ADAL" clId="{B1526D1C-79E4-47EA-BB46-6CEEF9D863D3}" dt="2019-08-20T11:13:37.581" v="2021" actId="20577"/>
          <ac:spMkLst>
            <pc:docMk/>
            <pc:sldMk cId="1539010509" sldId="925"/>
            <ac:spMk id="45" creationId="{4E8E80C0-445B-42C1-88C2-09B63FD43D81}"/>
          </ac:spMkLst>
        </pc:spChg>
      </pc:sldChg>
      <pc:sldChg chg="modSp add">
        <pc:chgData name="dgreipl" userId="d97562fd-b189-437e-b91d-de7b81e9769e" providerId="ADAL" clId="{B1526D1C-79E4-47EA-BB46-6CEEF9D863D3}" dt="2019-08-20T09:30:19.144" v="457" actId="20577"/>
        <pc:sldMkLst>
          <pc:docMk/>
          <pc:sldMk cId="3867693550" sldId="926"/>
        </pc:sldMkLst>
        <pc:spChg chg="mod">
          <ac:chgData name="dgreipl" userId="d97562fd-b189-437e-b91d-de7b81e9769e" providerId="ADAL" clId="{B1526D1C-79E4-47EA-BB46-6CEEF9D863D3}" dt="2019-08-20T09:30:19.144" v="457" actId="20577"/>
          <ac:spMkLst>
            <pc:docMk/>
            <pc:sldMk cId="3867693550" sldId="926"/>
            <ac:spMk id="2" creationId="{FF1D2375-A09B-49D2-AD02-04F83E3ACD8D}"/>
          </ac:spMkLst>
        </pc:spChg>
      </pc:sldChg>
      <pc:sldChg chg="addSp delSp modSp add">
        <pc:chgData name="dgreipl" userId="d97562fd-b189-437e-b91d-de7b81e9769e" providerId="ADAL" clId="{B1526D1C-79E4-47EA-BB46-6CEEF9D863D3}" dt="2019-08-20T11:21:27.726" v="2029" actId="20577"/>
        <pc:sldMkLst>
          <pc:docMk/>
          <pc:sldMk cId="2427758594" sldId="927"/>
        </pc:sldMkLst>
        <pc:spChg chg="mod">
          <ac:chgData name="dgreipl" userId="d97562fd-b189-437e-b91d-de7b81e9769e" providerId="ADAL" clId="{B1526D1C-79E4-47EA-BB46-6CEEF9D863D3}" dt="2019-08-20T11:21:27.726" v="2029" actId="20577"/>
          <ac:spMkLst>
            <pc:docMk/>
            <pc:sldMk cId="2427758594" sldId="927"/>
            <ac:spMk id="4" creationId="{5B4BEF00-943B-4FFD-B991-1A26B18A92A5}"/>
          </ac:spMkLst>
        </pc:spChg>
        <pc:spChg chg="mod">
          <ac:chgData name="dgreipl" userId="d97562fd-b189-437e-b91d-de7b81e9769e" providerId="ADAL" clId="{B1526D1C-79E4-47EA-BB46-6CEEF9D863D3}" dt="2019-08-20T09:35:01.961" v="526" actId="1076"/>
          <ac:spMkLst>
            <pc:docMk/>
            <pc:sldMk cId="2427758594" sldId="927"/>
            <ac:spMk id="12" creationId="{A3751658-039E-4F78-9F35-EE37B1F63C43}"/>
          </ac:spMkLst>
        </pc:spChg>
        <pc:spChg chg="del mod">
          <ac:chgData name="dgreipl" userId="d97562fd-b189-437e-b91d-de7b81e9769e" providerId="ADAL" clId="{B1526D1C-79E4-47EA-BB46-6CEEF9D863D3}" dt="2019-08-20T09:47:16.251" v="620" actId="478"/>
          <ac:spMkLst>
            <pc:docMk/>
            <pc:sldMk cId="2427758594" sldId="927"/>
            <ac:spMk id="13" creationId="{234921E2-21CE-42FA-83BB-7B46DF0B1C81}"/>
          </ac:spMkLst>
        </pc:spChg>
        <pc:spChg chg="del">
          <ac:chgData name="dgreipl" userId="d97562fd-b189-437e-b91d-de7b81e9769e" providerId="ADAL" clId="{B1526D1C-79E4-47EA-BB46-6CEEF9D863D3}" dt="2019-08-20T09:52:44.713" v="671" actId="478"/>
          <ac:spMkLst>
            <pc:docMk/>
            <pc:sldMk cId="2427758594" sldId="927"/>
            <ac:spMk id="24" creationId="{3C99C5FB-55E1-4ACF-9563-285F7D1F232B}"/>
          </ac:spMkLst>
        </pc:spChg>
        <pc:spChg chg="del mod">
          <ac:chgData name="dgreipl" userId="d97562fd-b189-437e-b91d-de7b81e9769e" providerId="ADAL" clId="{B1526D1C-79E4-47EA-BB46-6CEEF9D863D3}" dt="2019-08-20T09:52:41.067" v="670" actId="478"/>
          <ac:spMkLst>
            <pc:docMk/>
            <pc:sldMk cId="2427758594" sldId="927"/>
            <ac:spMk id="25" creationId="{53E70007-C796-4DC8-A20C-1959044B8544}"/>
          </ac:spMkLst>
        </pc:spChg>
        <pc:spChg chg="add mod">
          <ac:chgData name="dgreipl" userId="d97562fd-b189-437e-b91d-de7b81e9769e" providerId="ADAL" clId="{B1526D1C-79E4-47EA-BB46-6CEEF9D863D3}" dt="2019-08-20T10:39:30.634" v="944" actId="207"/>
          <ac:spMkLst>
            <pc:docMk/>
            <pc:sldMk cId="2427758594" sldId="927"/>
            <ac:spMk id="26" creationId="{0D74A144-8C18-4CBE-A976-E5B476EC6C4B}"/>
          </ac:spMkLst>
        </pc:spChg>
        <pc:spChg chg="mod">
          <ac:chgData name="dgreipl" userId="d97562fd-b189-437e-b91d-de7b81e9769e" providerId="ADAL" clId="{B1526D1C-79E4-47EA-BB46-6CEEF9D863D3}" dt="2019-08-20T09:55:41.021" v="674" actId="108"/>
          <ac:spMkLst>
            <pc:docMk/>
            <pc:sldMk cId="2427758594" sldId="927"/>
            <ac:spMk id="29" creationId="{23E3FC70-9F4E-463E-8F91-FE5C9191FC51}"/>
          </ac:spMkLst>
        </pc:spChg>
        <pc:spChg chg="del mod">
          <ac:chgData name="dgreipl" userId="d97562fd-b189-437e-b91d-de7b81e9769e" providerId="ADAL" clId="{B1526D1C-79E4-47EA-BB46-6CEEF9D863D3}" dt="2019-08-20T09:34:16.872" v="519" actId="478"/>
          <ac:spMkLst>
            <pc:docMk/>
            <pc:sldMk cId="2427758594" sldId="927"/>
            <ac:spMk id="31" creationId="{3A4AFB6E-2420-4F31-AAE1-35C6A0EA6AAC}"/>
          </ac:spMkLst>
        </pc:spChg>
        <pc:spChg chg="del mod">
          <ac:chgData name="dgreipl" userId="d97562fd-b189-437e-b91d-de7b81e9769e" providerId="ADAL" clId="{B1526D1C-79E4-47EA-BB46-6CEEF9D863D3}" dt="2019-08-20T09:34:14.697" v="518" actId="478"/>
          <ac:spMkLst>
            <pc:docMk/>
            <pc:sldMk cId="2427758594" sldId="927"/>
            <ac:spMk id="32" creationId="{C5D1B69A-56E3-4CF9-956D-D47CD6F74B14}"/>
          </ac:spMkLst>
        </pc:spChg>
        <pc:spChg chg="del mod">
          <ac:chgData name="dgreipl" userId="d97562fd-b189-437e-b91d-de7b81e9769e" providerId="ADAL" clId="{B1526D1C-79E4-47EA-BB46-6CEEF9D863D3}" dt="2019-08-20T09:34:12.809" v="517" actId="478"/>
          <ac:spMkLst>
            <pc:docMk/>
            <pc:sldMk cId="2427758594" sldId="927"/>
            <ac:spMk id="33" creationId="{482F9D97-5FCE-4022-9151-5B4C22194C34}"/>
          </ac:spMkLst>
        </pc:spChg>
        <pc:spChg chg="mod">
          <ac:chgData name="dgreipl" userId="d97562fd-b189-437e-b91d-de7b81e9769e" providerId="ADAL" clId="{B1526D1C-79E4-47EA-BB46-6CEEF9D863D3}" dt="2019-08-20T09:55:41.021" v="674" actId="108"/>
          <ac:spMkLst>
            <pc:docMk/>
            <pc:sldMk cId="2427758594" sldId="927"/>
            <ac:spMk id="34" creationId="{09D8E929-83BD-4F27-A51E-7048274C54FB}"/>
          </ac:spMkLst>
        </pc:spChg>
        <pc:spChg chg="mod">
          <ac:chgData name="dgreipl" userId="d97562fd-b189-437e-b91d-de7b81e9769e" providerId="ADAL" clId="{B1526D1C-79E4-47EA-BB46-6CEEF9D863D3}" dt="2019-08-20T09:55:54.609" v="675" actId="108"/>
          <ac:spMkLst>
            <pc:docMk/>
            <pc:sldMk cId="2427758594" sldId="927"/>
            <ac:spMk id="35" creationId="{7FA693C5-D5F2-4AC0-95F0-965AB56DE4CA}"/>
          </ac:spMkLst>
        </pc:spChg>
        <pc:spChg chg="add mod">
          <ac:chgData name="dgreipl" userId="d97562fd-b189-437e-b91d-de7b81e9769e" providerId="ADAL" clId="{B1526D1C-79E4-47EA-BB46-6CEEF9D863D3}" dt="2019-08-20T09:34:53.336" v="525" actId="1076"/>
          <ac:spMkLst>
            <pc:docMk/>
            <pc:sldMk cId="2427758594" sldId="927"/>
            <ac:spMk id="37" creationId="{C640309F-8910-49ED-874D-0257FB561CFD}"/>
          </ac:spMkLst>
        </pc:spChg>
        <pc:spChg chg="add mod">
          <ac:chgData name="dgreipl" userId="d97562fd-b189-437e-b91d-de7b81e9769e" providerId="ADAL" clId="{B1526D1C-79E4-47EA-BB46-6CEEF9D863D3}" dt="2019-08-20T10:39:34.965" v="945" actId="207"/>
          <ac:spMkLst>
            <pc:docMk/>
            <pc:sldMk cId="2427758594" sldId="927"/>
            <ac:spMk id="38" creationId="{CD90E57F-5753-498F-BB49-8586FDB5A5EF}"/>
          </ac:spMkLst>
        </pc:spChg>
        <pc:spChg chg="mod">
          <ac:chgData name="dgreipl" userId="d97562fd-b189-437e-b91d-de7b81e9769e" providerId="ADAL" clId="{B1526D1C-79E4-47EA-BB46-6CEEF9D863D3}" dt="2019-08-20T09:30:56.244" v="459" actId="1076"/>
          <ac:spMkLst>
            <pc:docMk/>
            <pc:sldMk cId="2427758594" sldId="927"/>
            <ac:spMk id="45" creationId="{4E8E80C0-445B-42C1-88C2-09B63FD43D81}"/>
          </ac:spMkLst>
        </pc:spChg>
        <pc:spChg chg="add del mod">
          <ac:chgData name="dgreipl" userId="d97562fd-b189-437e-b91d-de7b81e9769e" providerId="ADAL" clId="{B1526D1C-79E4-47EA-BB46-6CEEF9D863D3}" dt="2019-08-20T09:47:13.319" v="619" actId="478"/>
          <ac:spMkLst>
            <pc:docMk/>
            <pc:sldMk cId="2427758594" sldId="927"/>
            <ac:spMk id="49" creationId="{FEB32D71-6BEB-40A7-8E70-CA692B4C490E}"/>
          </ac:spMkLst>
        </pc:spChg>
        <pc:spChg chg="add del mod">
          <ac:chgData name="dgreipl" userId="d97562fd-b189-437e-b91d-de7b81e9769e" providerId="ADAL" clId="{B1526D1C-79E4-47EA-BB46-6CEEF9D863D3}" dt="2019-08-20T09:52:36.362" v="668" actId="478"/>
          <ac:spMkLst>
            <pc:docMk/>
            <pc:sldMk cId="2427758594" sldId="927"/>
            <ac:spMk id="50" creationId="{701F5C64-9910-4389-B12C-7058984BECD7}"/>
          </ac:spMkLst>
        </pc:spChg>
        <pc:spChg chg="add del mod">
          <ac:chgData name="dgreipl" userId="d97562fd-b189-437e-b91d-de7b81e9769e" providerId="ADAL" clId="{B1526D1C-79E4-47EA-BB46-6CEEF9D863D3}" dt="2019-08-20T09:52:36.362" v="668" actId="478"/>
          <ac:spMkLst>
            <pc:docMk/>
            <pc:sldMk cId="2427758594" sldId="927"/>
            <ac:spMk id="51" creationId="{23138095-6CE2-40D7-B94C-5360EB655830}"/>
          </ac:spMkLst>
        </pc:spChg>
        <pc:spChg chg="add del mod">
          <ac:chgData name="dgreipl" userId="d97562fd-b189-437e-b91d-de7b81e9769e" providerId="ADAL" clId="{B1526D1C-79E4-47EA-BB46-6CEEF9D863D3}" dt="2019-08-20T09:52:36.362" v="668" actId="478"/>
          <ac:spMkLst>
            <pc:docMk/>
            <pc:sldMk cId="2427758594" sldId="927"/>
            <ac:spMk id="52" creationId="{19D065A9-11BF-43BA-8215-37F2EE633CF9}"/>
          </ac:spMkLst>
        </pc:spChg>
        <pc:spChg chg="add del mod">
          <ac:chgData name="dgreipl" userId="d97562fd-b189-437e-b91d-de7b81e9769e" providerId="ADAL" clId="{B1526D1C-79E4-47EA-BB46-6CEEF9D863D3}" dt="2019-08-20T09:48:31.561" v="638" actId="478"/>
          <ac:spMkLst>
            <pc:docMk/>
            <pc:sldMk cId="2427758594" sldId="927"/>
            <ac:spMk id="53" creationId="{A17C7BA7-F55E-4407-B845-0209132FA09D}"/>
          </ac:spMkLst>
        </pc:spChg>
        <pc:spChg chg="add mod">
          <ac:chgData name="dgreipl" userId="d97562fd-b189-437e-b91d-de7b81e9769e" providerId="ADAL" clId="{B1526D1C-79E4-47EA-BB46-6CEEF9D863D3}" dt="2019-08-20T10:40:28.929" v="948" actId="20577"/>
          <ac:spMkLst>
            <pc:docMk/>
            <pc:sldMk cId="2427758594" sldId="927"/>
            <ac:spMk id="54" creationId="{A122CCE8-8712-47D6-BA16-F4E8E57CF455}"/>
          </ac:spMkLst>
        </pc:spChg>
        <pc:spChg chg="add del mod">
          <ac:chgData name="dgreipl" userId="d97562fd-b189-437e-b91d-de7b81e9769e" providerId="ADAL" clId="{B1526D1C-79E4-47EA-BB46-6CEEF9D863D3}" dt="2019-08-20T09:48:31.561" v="638" actId="478"/>
          <ac:spMkLst>
            <pc:docMk/>
            <pc:sldMk cId="2427758594" sldId="927"/>
            <ac:spMk id="55" creationId="{0868D480-B42F-425D-989C-65549270DF6F}"/>
          </ac:spMkLst>
        </pc:spChg>
        <pc:spChg chg="add mod">
          <ac:chgData name="dgreipl" userId="d97562fd-b189-437e-b91d-de7b81e9769e" providerId="ADAL" clId="{B1526D1C-79E4-47EA-BB46-6CEEF9D863D3}" dt="2019-08-20T09:59:05.897" v="693" actId="108"/>
          <ac:spMkLst>
            <pc:docMk/>
            <pc:sldMk cId="2427758594" sldId="927"/>
            <ac:spMk id="56" creationId="{F54060C6-05E4-42ED-83B0-5D893E12C1D6}"/>
          </ac:spMkLst>
        </pc:spChg>
        <pc:spChg chg="add del mod">
          <ac:chgData name="dgreipl" userId="d97562fd-b189-437e-b91d-de7b81e9769e" providerId="ADAL" clId="{B1526D1C-79E4-47EA-BB46-6CEEF9D863D3}" dt="2019-08-20T09:58:51.385" v="689" actId="478"/>
          <ac:spMkLst>
            <pc:docMk/>
            <pc:sldMk cId="2427758594" sldId="927"/>
            <ac:spMk id="57" creationId="{E906D1D7-951A-4729-8061-895EF3E1CC9E}"/>
          </ac:spMkLst>
        </pc:spChg>
        <pc:spChg chg="add del mod">
          <ac:chgData name="dgreipl" userId="d97562fd-b189-437e-b91d-de7b81e9769e" providerId="ADAL" clId="{B1526D1C-79E4-47EA-BB46-6CEEF9D863D3}" dt="2019-08-20T09:58:51.385" v="689" actId="478"/>
          <ac:spMkLst>
            <pc:docMk/>
            <pc:sldMk cId="2427758594" sldId="927"/>
            <ac:spMk id="58" creationId="{9B16B9DB-E21E-4E88-A76C-80770278812D}"/>
          </ac:spMkLst>
        </pc:spChg>
        <pc:spChg chg="add del">
          <ac:chgData name="dgreipl" userId="d97562fd-b189-437e-b91d-de7b81e9769e" providerId="ADAL" clId="{B1526D1C-79E4-47EA-BB46-6CEEF9D863D3}" dt="2019-08-20T09:57:35.717" v="678" actId="478"/>
          <ac:spMkLst>
            <pc:docMk/>
            <pc:sldMk cId="2427758594" sldId="927"/>
            <ac:spMk id="59" creationId="{DFF4E25E-4B1B-4A2B-8555-FE151693D54F}"/>
          </ac:spMkLst>
        </pc:spChg>
        <pc:spChg chg="add del">
          <ac:chgData name="dgreipl" userId="d97562fd-b189-437e-b91d-de7b81e9769e" providerId="ADAL" clId="{B1526D1C-79E4-47EA-BB46-6CEEF9D863D3}" dt="2019-08-20T09:57:37.273" v="679" actId="478"/>
          <ac:spMkLst>
            <pc:docMk/>
            <pc:sldMk cId="2427758594" sldId="927"/>
            <ac:spMk id="60" creationId="{D3953759-5CD8-458F-8C4D-BE68EAF44CBE}"/>
          </ac:spMkLst>
        </pc:spChg>
        <pc:spChg chg="add del">
          <ac:chgData name="dgreipl" userId="d97562fd-b189-437e-b91d-de7b81e9769e" providerId="ADAL" clId="{B1526D1C-79E4-47EA-BB46-6CEEF9D863D3}" dt="2019-08-20T09:57:38.937" v="680" actId="478"/>
          <ac:spMkLst>
            <pc:docMk/>
            <pc:sldMk cId="2427758594" sldId="927"/>
            <ac:spMk id="61" creationId="{4ADDD73B-79A8-4168-9019-5EF1F9B086F1}"/>
          </ac:spMkLst>
        </pc:spChg>
        <pc:spChg chg="add del">
          <ac:chgData name="dgreipl" userId="d97562fd-b189-437e-b91d-de7b81e9769e" providerId="ADAL" clId="{B1526D1C-79E4-47EA-BB46-6CEEF9D863D3}" dt="2019-08-20T09:57:33.464" v="677" actId="478"/>
          <ac:spMkLst>
            <pc:docMk/>
            <pc:sldMk cId="2427758594" sldId="927"/>
            <ac:spMk id="62" creationId="{8680B256-C45F-4D40-9AD7-706B51CAB325}"/>
          </ac:spMkLst>
        </pc:spChg>
        <pc:spChg chg="add del">
          <ac:chgData name="dgreipl" userId="d97562fd-b189-437e-b91d-de7b81e9769e" providerId="ADAL" clId="{B1526D1C-79E4-47EA-BB46-6CEEF9D863D3}" dt="2019-08-20T09:57:32.043" v="676" actId="478"/>
          <ac:spMkLst>
            <pc:docMk/>
            <pc:sldMk cId="2427758594" sldId="927"/>
            <ac:spMk id="63" creationId="{06041CF2-86D5-4C0A-B7B2-E38BE461C99B}"/>
          </ac:spMkLst>
        </pc:spChg>
        <pc:spChg chg="add mod">
          <ac:chgData name="dgreipl" userId="d97562fd-b189-437e-b91d-de7b81e9769e" providerId="ADAL" clId="{B1526D1C-79E4-47EA-BB46-6CEEF9D863D3}" dt="2019-08-20T09:58:56.553" v="691" actId="1076"/>
          <ac:spMkLst>
            <pc:docMk/>
            <pc:sldMk cId="2427758594" sldId="927"/>
            <ac:spMk id="64" creationId="{2594EC91-7222-4DF9-8642-CAACF83B8A3A}"/>
          </ac:spMkLst>
        </pc:spChg>
        <pc:spChg chg="add mod">
          <ac:chgData name="dgreipl" userId="d97562fd-b189-437e-b91d-de7b81e9769e" providerId="ADAL" clId="{B1526D1C-79E4-47EA-BB46-6CEEF9D863D3}" dt="2019-08-20T09:59:01.232" v="692" actId="1076"/>
          <ac:spMkLst>
            <pc:docMk/>
            <pc:sldMk cId="2427758594" sldId="927"/>
            <ac:spMk id="65" creationId="{CE1A8367-399E-4F7C-AD82-8EDC15BBA98B}"/>
          </ac:spMkLst>
        </pc:spChg>
        <pc:cxnChg chg="add mod">
          <ac:chgData name="dgreipl" userId="d97562fd-b189-437e-b91d-de7b81e9769e" providerId="ADAL" clId="{B1526D1C-79E4-47EA-BB46-6CEEF9D863D3}" dt="2019-08-20T09:36:07.579" v="540" actId="14100"/>
          <ac:cxnSpMkLst>
            <pc:docMk/>
            <pc:sldMk cId="2427758594" sldId="927"/>
            <ac:cxnSpMk id="17" creationId="{53611D31-1C41-4C6D-BE7B-D205205F7071}"/>
          </ac:cxnSpMkLst>
        </pc:cxnChg>
        <pc:cxnChg chg="mod">
          <ac:chgData name="dgreipl" userId="d97562fd-b189-437e-b91d-de7b81e9769e" providerId="ADAL" clId="{B1526D1C-79E4-47EA-BB46-6CEEF9D863D3}" dt="2019-08-20T09:35:04.036" v="527" actId="14100"/>
          <ac:cxnSpMkLst>
            <pc:docMk/>
            <pc:sldMk cId="2427758594" sldId="927"/>
            <ac:cxnSpMk id="19" creationId="{5EFBF3BA-289E-4705-9BBD-E3515AEC343A}"/>
          </ac:cxnSpMkLst>
        </pc:cxnChg>
        <pc:cxnChg chg="add mod">
          <ac:chgData name="dgreipl" userId="d97562fd-b189-437e-b91d-de7b81e9769e" providerId="ADAL" clId="{B1526D1C-79E4-47EA-BB46-6CEEF9D863D3}" dt="2019-08-20T09:35:34.400" v="532" actId="14100"/>
          <ac:cxnSpMkLst>
            <pc:docMk/>
            <pc:sldMk cId="2427758594" sldId="927"/>
            <ac:cxnSpMk id="20" creationId="{BB3B858E-ECFD-4488-9510-544440C09A9A}"/>
          </ac:cxnSpMkLst>
        </pc:cxnChg>
        <pc:cxnChg chg="mod">
          <ac:chgData name="dgreipl" userId="d97562fd-b189-437e-b91d-de7b81e9769e" providerId="ADAL" clId="{B1526D1C-79E4-47EA-BB46-6CEEF9D863D3}" dt="2019-08-20T09:35:06.007" v="528" actId="14100"/>
          <ac:cxnSpMkLst>
            <pc:docMk/>
            <pc:sldMk cId="2427758594" sldId="927"/>
            <ac:cxnSpMk id="21" creationId="{EF9D92AD-DB4E-45F1-A440-BDC561CD095D}"/>
          </ac:cxnSpMkLst>
        </pc:cxnChg>
        <pc:cxnChg chg="mod">
          <ac:chgData name="dgreipl" userId="d97562fd-b189-437e-b91d-de7b81e9769e" providerId="ADAL" clId="{B1526D1C-79E4-47EA-BB46-6CEEF9D863D3}" dt="2019-08-20T09:41:54.027" v="605" actId="1076"/>
          <ac:cxnSpMkLst>
            <pc:docMk/>
            <pc:sldMk cId="2427758594" sldId="927"/>
            <ac:cxnSpMk id="22" creationId="{CA610456-62ED-4671-8DCB-9902937AE7B1}"/>
          </ac:cxnSpMkLst>
        </pc:cxnChg>
        <pc:cxnChg chg="mod">
          <ac:chgData name="dgreipl" userId="d97562fd-b189-437e-b91d-de7b81e9769e" providerId="ADAL" clId="{B1526D1C-79E4-47EA-BB46-6CEEF9D863D3}" dt="2019-08-20T09:35:47.912" v="534" actId="14100"/>
          <ac:cxnSpMkLst>
            <pc:docMk/>
            <pc:sldMk cId="2427758594" sldId="927"/>
            <ac:cxnSpMk id="23" creationId="{6E00BD04-0938-49E6-B4D7-A22BEBD10CE5}"/>
          </ac:cxnSpMkLst>
        </pc:cxnChg>
        <pc:cxnChg chg="add mod">
          <ac:chgData name="dgreipl" userId="d97562fd-b189-437e-b91d-de7b81e9769e" providerId="ADAL" clId="{B1526D1C-79E4-47EA-BB46-6CEEF9D863D3}" dt="2019-08-20T09:36:08.840" v="542" actId="14100"/>
          <ac:cxnSpMkLst>
            <pc:docMk/>
            <pc:sldMk cId="2427758594" sldId="927"/>
            <ac:cxnSpMk id="41" creationId="{A38FF0DF-74F4-466B-BEA1-2A89064E090B}"/>
          </ac:cxnSpMkLst>
        </pc:cxnChg>
        <pc:cxnChg chg="add mod">
          <ac:chgData name="dgreipl" userId="d97562fd-b189-437e-b91d-de7b81e9769e" providerId="ADAL" clId="{B1526D1C-79E4-47EA-BB46-6CEEF9D863D3}" dt="2019-08-20T09:41:49.819" v="604" actId="1076"/>
          <ac:cxnSpMkLst>
            <pc:docMk/>
            <pc:sldMk cId="2427758594" sldId="927"/>
            <ac:cxnSpMk id="48" creationId="{60A480F9-DD37-4D3A-B0ED-06BC0A4B0AFF}"/>
          </ac:cxnSpMkLst>
        </pc:cxnChg>
      </pc:sldChg>
      <pc:sldChg chg="addSp delSp modSp add addCm delCm">
        <pc:chgData name="dgreipl" userId="d97562fd-b189-437e-b91d-de7b81e9769e" providerId="ADAL" clId="{B1526D1C-79E4-47EA-BB46-6CEEF9D863D3}" dt="2019-08-20T10:57:43.613" v="1135" actId="20577"/>
        <pc:sldMkLst>
          <pc:docMk/>
          <pc:sldMk cId="3692991744" sldId="928"/>
        </pc:sldMkLst>
        <pc:spChg chg="mod">
          <ac:chgData name="dgreipl" userId="d97562fd-b189-437e-b91d-de7b81e9769e" providerId="ADAL" clId="{B1526D1C-79E4-47EA-BB46-6CEEF9D863D3}" dt="2019-08-20T10:57:43.613" v="1135" actId="20577"/>
          <ac:spMkLst>
            <pc:docMk/>
            <pc:sldMk cId="3692991744" sldId="928"/>
            <ac:spMk id="2" creationId="{E0CC85A6-9E80-44A0-BFEA-995F3FF9E54D}"/>
          </ac:spMkLst>
        </pc:spChg>
        <pc:spChg chg="mod">
          <ac:chgData name="dgreipl" userId="d97562fd-b189-437e-b91d-de7b81e9769e" providerId="ADAL" clId="{B1526D1C-79E4-47EA-BB46-6CEEF9D863D3}" dt="2019-08-20T10:57:11.651" v="1102" actId="27636"/>
          <ac:spMkLst>
            <pc:docMk/>
            <pc:sldMk cId="3692991744" sldId="928"/>
            <ac:spMk id="5" creationId="{BD146916-A767-43E2-956A-63BBB0DD75CF}"/>
          </ac:spMkLst>
        </pc:spChg>
        <pc:spChg chg="add del mod">
          <ac:chgData name="dgreipl" userId="d97562fd-b189-437e-b91d-de7b81e9769e" providerId="ADAL" clId="{B1526D1C-79E4-47EA-BB46-6CEEF9D863D3}" dt="2019-08-20T10:44:10.319" v="977" actId="478"/>
          <ac:spMkLst>
            <pc:docMk/>
            <pc:sldMk cId="3692991744" sldId="928"/>
            <ac:spMk id="8" creationId="{E22419C4-26BA-4F5A-BABC-F88E77E94F1F}"/>
          </ac:spMkLst>
        </pc:spChg>
        <pc:spChg chg="add del mod">
          <ac:chgData name="dgreipl" userId="d97562fd-b189-437e-b91d-de7b81e9769e" providerId="ADAL" clId="{B1526D1C-79E4-47EA-BB46-6CEEF9D863D3}" dt="2019-08-20T10:45:53.683" v="1006" actId="478"/>
          <ac:spMkLst>
            <pc:docMk/>
            <pc:sldMk cId="3692991744" sldId="928"/>
            <ac:spMk id="9" creationId="{19A677D8-5426-4362-A869-329C0783CD6F}"/>
          </ac:spMkLst>
        </pc:spChg>
        <pc:spChg chg="add del mod">
          <ac:chgData name="dgreipl" userId="d97562fd-b189-437e-b91d-de7b81e9769e" providerId="ADAL" clId="{B1526D1C-79E4-47EA-BB46-6CEEF9D863D3}" dt="2019-08-20T10:49:07.918" v="1098"/>
          <ac:spMkLst>
            <pc:docMk/>
            <pc:sldMk cId="3692991744" sldId="928"/>
            <ac:spMk id="10" creationId="{3CC8A8A1-2992-4BC2-B5FF-FA5A5642B487}"/>
          </ac:spMkLst>
        </pc:spChg>
        <pc:cxnChg chg="add mod">
          <ac:chgData name="dgreipl" userId="d97562fd-b189-437e-b91d-de7b81e9769e" providerId="ADAL" clId="{B1526D1C-79E4-47EA-BB46-6CEEF9D863D3}" dt="2019-08-20T10:41:45.613" v="962" actId="692"/>
          <ac:cxnSpMkLst>
            <pc:docMk/>
            <pc:sldMk cId="3692991744" sldId="928"/>
            <ac:cxnSpMk id="7" creationId="{52228980-CA52-4269-A74A-52E65F1A854A}"/>
          </ac:cxnSpMkLst>
        </pc:cxnChg>
      </pc:sldChg>
      <pc:sldChg chg="addSp delSp modSp add">
        <pc:chgData name="dgreipl" userId="d97562fd-b189-437e-b91d-de7b81e9769e" providerId="ADAL" clId="{B1526D1C-79E4-47EA-BB46-6CEEF9D863D3}" dt="2019-08-20T11:12:50.015" v="2003" actId="20577"/>
        <pc:sldMkLst>
          <pc:docMk/>
          <pc:sldMk cId="3919046523" sldId="929"/>
        </pc:sldMkLst>
        <pc:spChg chg="mod">
          <ac:chgData name="dgreipl" userId="d97562fd-b189-437e-b91d-de7b81e9769e" providerId="ADAL" clId="{B1526D1C-79E4-47EA-BB46-6CEEF9D863D3}" dt="2019-08-20T10:58:05.977" v="1137" actId="20577"/>
          <ac:spMkLst>
            <pc:docMk/>
            <pc:sldMk cId="3919046523" sldId="929"/>
            <ac:spMk id="2" creationId="{E0CC85A6-9E80-44A0-BFEA-995F3FF9E54D}"/>
          </ac:spMkLst>
        </pc:spChg>
        <pc:spChg chg="del">
          <ac:chgData name="dgreipl" userId="d97562fd-b189-437e-b91d-de7b81e9769e" providerId="ADAL" clId="{B1526D1C-79E4-47EA-BB46-6CEEF9D863D3}" dt="2019-08-20T10:58:09.314" v="1138" actId="478"/>
          <ac:spMkLst>
            <pc:docMk/>
            <pc:sldMk cId="3919046523" sldId="929"/>
            <ac:spMk id="5" creationId="{BD146916-A767-43E2-956A-63BBB0DD75CF}"/>
          </ac:spMkLst>
        </pc:spChg>
        <pc:spChg chg="add mod">
          <ac:chgData name="dgreipl" userId="d97562fd-b189-437e-b91d-de7b81e9769e" providerId="ADAL" clId="{B1526D1C-79E4-47EA-BB46-6CEEF9D863D3}" dt="2019-08-20T11:10:05.885" v="1859" actId="6549"/>
          <ac:spMkLst>
            <pc:docMk/>
            <pc:sldMk cId="3919046523" sldId="929"/>
            <ac:spMk id="8" creationId="{2A66F1D4-4AE7-4E70-9B8C-7382DB25AA1F}"/>
          </ac:spMkLst>
        </pc:spChg>
        <pc:graphicFrameChg chg="add mod modGraphic">
          <ac:chgData name="dgreipl" userId="d97562fd-b189-437e-b91d-de7b81e9769e" providerId="ADAL" clId="{B1526D1C-79E4-47EA-BB46-6CEEF9D863D3}" dt="2019-08-20T11:12:50.015" v="2003" actId="20577"/>
          <ac:graphicFrameMkLst>
            <pc:docMk/>
            <pc:sldMk cId="3919046523" sldId="929"/>
            <ac:graphicFrameMk id="9" creationId="{8706AEC1-154D-47EF-B18D-96FE4A871A8C}"/>
          </ac:graphicFrameMkLst>
        </pc:graphicFrameChg>
        <pc:cxnChg chg="del">
          <ac:chgData name="dgreipl" userId="d97562fd-b189-437e-b91d-de7b81e9769e" providerId="ADAL" clId="{B1526D1C-79E4-47EA-BB46-6CEEF9D863D3}" dt="2019-08-20T10:58:28.272" v="1140" actId="478"/>
          <ac:cxnSpMkLst>
            <pc:docMk/>
            <pc:sldMk cId="3919046523" sldId="929"/>
            <ac:cxnSpMk id="7" creationId="{52228980-CA52-4269-A74A-52E65F1A854A}"/>
          </ac:cxnSpMkLst>
        </pc:cxn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MUF SS19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KERAS Dense Layers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in KERAS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331047" y="235807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47" y="2358073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331047" y="3942249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319505" y="542053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05" y="5420533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/>
              <p:nvPr/>
            </p:nvSpPr>
            <p:spPr>
              <a:xfrm>
                <a:off x="3868095" y="3942249"/>
                <a:ext cx="720080" cy="64807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95" y="3942249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67151" y="2790121"/>
            <a:ext cx="1706397" cy="124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267151" y="4266285"/>
            <a:ext cx="1600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208513" y="4495413"/>
            <a:ext cx="1765035" cy="114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/>
              <p:nvPr/>
            </p:nvSpPr>
            <p:spPr>
              <a:xfrm>
                <a:off x="1303730" y="6196041"/>
                <a:ext cx="57539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⋅3+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− 2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1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endParaRPr lang="de-DE" sz="11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30" y="6196041"/>
                <a:ext cx="5753948" cy="430887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4AFB6E-2420-4F31-AAE1-35C6A0EA6AAC}"/>
                  </a:ext>
                </a:extLst>
              </p:cNvPr>
              <p:cNvSpPr txBox="1"/>
              <p:nvPr/>
            </p:nvSpPr>
            <p:spPr>
              <a:xfrm>
                <a:off x="3044003" y="3044307"/>
                <a:ext cx="1115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4AFB6E-2420-4F31-AAE1-35C6A0EA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03" y="3044307"/>
                <a:ext cx="111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5D1B69A-56E3-4CF9-956D-D47CD6F74B14}"/>
                  </a:ext>
                </a:extLst>
              </p:cNvPr>
              <p:cNvSpPr txBox="1"/>
              <p:nvPr/>
            </p:nvSpPr>
            <p:spPr>
              <a:xfrm>
                <a:off x="2793841" y="4288261"/>
                <a:ext cx="1224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5D1B69A-56E3-4CF9-956D-D47CD6F7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841" y="4288261"/>
                <a:ext cx="12242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82F9D97-5FCE-4022-9151-5B4C22194C34}"/>
                  </a:ext>
                </a:extLst>
              </p:cNvPr>
              <p:cNvSpPr txBox="1"/>
              <p:nvPr/>
            </p:nvSpPr>
            <p:spPr>
              <a:xfrm>
                <a:off x="3490574" y="4769179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82F9D97-5FCE-4022-9151-5B4C22194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574" y="4769179"/>
                <a:ext cx="9479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E8E80C0-445B-42C1-88C2-09B63FD43D81}"/>
                  </a:ext>
                </a:extLst>
              </p:cNvPr>
              <p:cNvSpPr txBox="1"/>
              <p:nvPr/>
            </p:nvSpPr>
            <p:spPr>
              <a:xfrm>
                <a:off x="6491639" y="2176415"/>
                <a:ext cx="2133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Activation </a:t>
                </a:r>
                <a:r>
                  <a:rPr lang="de-DE" dirty="0" err="1">
                    <a:solidFill>
                      <a:srgbClr val="FF0000"/>
                    </a:solidFill>
                  </a:rPr>
                  <a:t>Function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E8E80C0-445B-42C1-88C2-09B63FD43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39" y="2176415"/>
                <a:ext cx="2133918" cy="646331"/>
              </a:xfrm>
              <a:prstGeom prst="rect">
                <a:avLst/>
              </a:prstGeom>
              <a:blipFill>
                <a:blip r:embed="rId9"/>
                <a:stretch>
                  <a:fillRect l="-2571" t="-4717" r="-2000" b="-84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610456-62ED-4671-8DCB-9902937AE7B1}"/>
              </a:ext>
            </a:extLst>
          </p:cNvPr>
          <p:cNvCxnSpPr/>
          <p:nvPr/>
        </p:nvCxnSpPr>
        <p:spPr>
          <a:xfrm>
            <a:off x="4717439" y="4295493"/>
            <a:ext cx="193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C99C5FB-55E1-4ACF-9563-285F7D1F232B}"/>
              </a:ext>
            </a:extLst>
          </p:cNvPr>
          <p:cNvSpPr txBox="1"/>
          <p:nvPr/>
        </p:nvSpPr>
        <p:spPr>
          <a:xfrm>
            <a:off x="1193212" y="1656188"/>
            <a:ext cx="2265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</a:t>
            </a:r>
          </a:p>
          <a:p>
            <a:r>
              <a:rPr lang="de-DE" dirty="0"/>
              <a:t>Vector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3E70007-C796-4DC8-A20C-1959044B8544}"/>
              </a:ext>
            </a:extLst>
          </p:cNvPr>
          <p:cNvSpPr txBox="1"/>
          <p:nvPr/>
        </p:nvSpPr>
        <p:spPr>
          <a:xfrm>
            <a:off x="3707904" y="1664088"/>
            <a:ext cx="2380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 </a:t>
            </a:r>
          </a:p>
          <a:p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Vectors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shape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633FA6E-B9AD-45F6-81B0-64BCA0A98CF8}"/>
              </a:ext>
            </a:extLst>
          </p:cNvPr>
          <p:cNvSpPr txBox="1"/>
          <p:nvPr/>
        </p:nvSpPr>
        <p:spPr>
          <a:xfrm>
            <a:off x="755577" y="1036156"/>
            <a:ext cx="786998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myDenseLayer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34921E2-21CE-42FA-83BB-7B46DF0B1C81}"/>
              </a:ext>
            </a:extLst>
          </p:cNvPr>
          <p:cNvSpPr txBox="1"/>
          <p:nvPr/>
        </p:nvSpPr>
        <p:spPr>
          <a:xfrm>
            <a:off x="6784560" y="41203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-7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FCF5B01-18EC-4B61-A67E-C21F9A37F31D}"/>
                  </a:ext>
                </a:extLst>
              </p:cNvPr>
              <p:cNvSpPr txBox="1"/>
              <p:nvPr/>
            </p:nvSpPr>
            <p:spPr>
              <a:xfrm>
                <a:off x="5051333" y="4347008"/>
                <a:ext cx="808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FCF5B01-18EC-4B61-A67E-C21F9A37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33" y="4347008"/>
                <a:ext cx="8084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8CFAFC4-C7AF-49E2-BC2B-E0429BC94E83}"/>
                  </a:ext>
                </a:extLst>
              </p:cNvPr>
              <p:cNvSpPr/>
              <p:nvPr/>
            </p:nvSpPr>
            <p:spPr>
              <a:xfrm>
                <a:off x="6876849" y="3978411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8CFAFC4-C7AF-49E2-BC2B-E0429BC94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49" y="3978411"/>
                <a:ext cx="720080" cy="64807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010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in KERAS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847941" y="2305234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941" y="2305234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847941" y="3889410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836399" y="5367694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99" y="5367694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/>
              <p:nvPr/>
            </p:nvSpPr>
            <p:spPr>
              <a:xfrm>
                <a:off x="4384989" y="3889410"/>
                <a:ext cx="720080" cy="64807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89" y="3889410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784045" y="2737282"/>
            <a:ext cx="1706397" cy="124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784045" y="4213446"/>
            <a:ext cx="1600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725407" y="4442574"/>
            <a:ext cx="1765035" cy="114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/>
              <p:nvPr/>
            </p:nvSpPr>
            <p:spPr>
              <a:xfrm>
                <a:off x="925798" y="6183262"/>
                <a:ext cx="328444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⋅3+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− 2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de-DE" sz="1100" dirty="0"/>
                  <a:t> </a:t>
                </a:r>
              </a:p>
              <a:p>
                <a:r>
                  <a:rPr lang="de-DE" sz="1100" dirty="0"/>
                  <a:t>A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1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endParaRPr lang="de-DE" sz="11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98" y="6183262"/>
                <a:ext cx="3284445" cy="430887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4AFB6E-2420-4F31-AAE1-35C6A0EA6AAC}"/>
                  </a:ext>
                </a:extLst>
              </p:cNvPr>
              <p:cNvSpPr txBox="1"/>
              <p:nvPr/>
            </p:nvSpPr>
            <p:spPr>
              <a:xfrm>
                <a:off x="3920348" y="3159331"/>
                <a:ext cx="16493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 1, 2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4AFB6E-2420-4F31-AAE1-35C6A0EA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348" y="3159331"/>
                <a:ext cx="164936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E8E80C0-445B-42C1-88C2-09B63FD43D81}"/>
                  </a:ext>
                </a:extLst>
              </p:cNvPr>
              <p:cNvSpPr txBox="1"/>
              <p:nvPr/>
            </p:nvSpPr>
            <p:spPr>
              <a:xfrm>
                <a:off x="7008533" y="2123576"/>
                <a:ext cx="2133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Activation </a:t>
                </a:r>
                <a:r>
                  <a:rPr lang="de-DE" dirty="0" err="1">
                    <a:solidFill>
                      <a:srgbClr val="FF0000"/>
                    </a:solidFill>
                  </a:rPr>
                  <a:t>Function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E8E80C0-445B-42C1-88C2-09B63FD43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33" y="2123576"/>
                <a:ext cx="2133918" cy="646331"/>
              </a:xfrm>
              <a:prstGeom prst="rect">
                <a:avLst/>
              </a:prstGeom>
              <a:blipFill>
                <a:blip r:embed="rId7"/>
                <a:stretch>
                  <a:fillRect l="-2571" t="-4717" r="-2000" b="-84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610456-62ED-4671-8DCB-9902937AE7B1}"/>
              </a:ext>
            </a:extLst>
          </p:cNvPr>
          <p:cNvCxnSpPr>
            <a:cxnSpLocks/>
          </p:cNvCxnSpPr>
          <p:nvPr/>
        </p:nvCxnSpPr>
        <p:spPr>
          <a:xfrm>
            <a:off x="5234333" y="4242654"/>
            <a:ext cx="135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C99C5FB-55E1-4ACF-9563-285F7D1F232B}"/>
              </a:ext>
            </a:extLst>
          </p:cNvPr>
          <p:cNvSpPr txBox="1"/>
          <p:nvPr/>
        </p:nvSpPr>
        <p:spPr>
          <a:xfrm>
            <a:off x="826790" y="928974"/>
            <a:ext cx="254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</a:t>
            </a:r>
          </a:p>
          <a:p>
            <a:r>
              <a:rPr lang="de-DE" dirty="0"/>
              <a:t>Vector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(*,3)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3E70007-C796-4DC8-A20C-1959044B8544}"/>
              </a:ext>
            </a:extLst>
          </p:cNvPr>
          <p:cNvSpPr txBox="1"/>
          <p:nvPr/>
        </p:nvSpPr>
        <p:spPr>
          <a:xfrm>
            <a:off x="4210360" y="965645"/>
            <a:ext cx="265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 </a:t>
            </a:r>
          </a:p>
          <a:p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Vectors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shape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/>
              <p:nvPr/>
            </p:nvSpPr>
            <p:spPr>
              <a:xfrm>
                <a:off x="852642" y="2305234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2" y="2305234"/>
                <a:ext cx="720080" cy="6480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09D8E929-83BD-4F27-A51E-7048274C54FB}"/>
              </a:ext>
            </a:extLst>
          </p:cNvPr>
          <p:cNvSpPr/>
          <p:nvPr/>
        </p:nvSpPr>
        <p:spPr>
          <a:xfrm>
            <a:off x="852642" y="3889410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/>
              <p:nvPr/>
            </p:nvSpPr>
            <p:spPr>
              <a:xfrm>
                <a:off x="841100" y="5367694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0" y="5367694"/>
                <a:ext cx="720080" cy="6480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346A4DC-D7D3-4C8B-BDE2-8996369B17D8}"/>
                  </a:ext>
                </a:extLst>
              </p:cNvPr>
              <p:cNvSpPr txBox="1"/>
              <p:nvPr/>
            </p:nvSpPr>
            <p:spPr>
              <a:xfrm>
                <a:off x="5366310" y="6237312"/>
                <a:ext cx="328444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⋅3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− 2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=−106</m:t>
                    </m:r>
                  </m:oMath>
                </a14:m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1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106</m:t>
                    </m:r>
                  </m:oMath>
                </a14:m>
                <a:endParaRPr lang="de-DE" sz="110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346A4DC-D7D3-4C8B-BDE2-8996369B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10" y="6237312"/>
                <a:ext cx="3284445" cy="430887"/>
              </a:xfrm>
              <a:prstGeom prst="rect">
                <a:avLst/>
              </a:prstGeom>
              <a:blipFill>
                <a:blip r:embed="rId10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96BE9DB9-E9F0-4C2A-B719-87C0DAC1E300}"/>
                  </a:ext>
                </a:extLst>
              </p:cNvPr>
              <p:cNvSpPr/>
              <p:nvPr/>
            </p:nvSpPr>
            <p:spPr>
              <a:xfrm>
                <a:off x="6866921" y="3886191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1"/>
                          </a:solidFill>
                        </a:rPr>
                        <m:t>−106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96BE9DB9-E9F0-4C2A-B719-87C0DAC1E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921" y="3886191"/>
                <a:ext cx="720080" cy="64807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AA0621EC-BB9C-4B18-B533-E029533A0F36}"/>
              </a:ext>
            </a:extLst>
          </p:cNvPr>
          <p:cNvSpPr/>
          <p:nvPr/>
        </p:nvSpPr>
        <p:spPr>
          <a:xfrm>
            <a:off x="7930675" y="3889410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84E8DD6-1AC9-413E-845C-8580F17FD83F}"/>
              </a:ext>
            </a:extLst>
          </p:cNvPr>
          <p:cNvSpPr txBox="1"/>
          <p:nvPr/>
        </p:nvSpPr>
        <p:spPr>
          <a:xfrm>
            <a:off x="179696" y="2444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3319571-9B98-41D6-8F47-B4B54D50EFCD}"/>
              </a:ext>
            </a:extLst>
          </p:cNvPr>
          <p:cNvSpPr txBox="1"/>
          <p:nvPr/>
        </p:nvSpPr>
        <p:spPr>
          <a:xfrm>
            <a:off x="177058" y="4044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E5AC085-3A3F-49AF-A219-3090B3BCAFB8}"/>
              </a:ext>
            </a:extLst>
          </p:cNvPr>
          <p:cNvSpPr txBox="1"/>
          <p:nvPr/>
        </p:nvSpPr>
        <p:spPr>
          <a:xfrm>
            <a:off x="181251" y="5405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8E648B-6452-4A4C-B55F-544792504D20}"/>
              </a:ext>
            </a:extLst>
          </p:cNvPr>
          <p:cNvSpPr txBox="1"/>
          <p:nvPr/>
        </p:nvSpPr>
        <p:spPr>
          <a:xfrm>
            <a:off x="1056229" y="1720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CDAF29B-941D-4747-BBAC-0D949DCBFBD8}"/>
              </a:ext>
            </a:extLst>
          </p:cNvPr>
          <p:cNvSpPr txBox="1"/>
          <p:nvPr/>
        </p:nvSpPr>
        <p:spPr>
          <a:xfrm>
            <a:off x="2143535" y="1720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8FAA0E2-7D59-40B0-A88F-BCB95C75B1D1}"/>
              </a:ext>
            </a:extLst>
          </p:cNvPr>
          <p:cNvSpPr txBox="1"/>
          <p:nvPr/>
        </p:nvSpPr>
        <p:spPr>
          <a:xfrm>
            <a:off x="7052514" y="33706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2960C3B-D73E-4BCE-88EF-A7DD05DDED72}"/>
              </a:ext>
            </a:extLst>
          </p:cNvPr>
          <p:cNvSpPr txBox="1"/>
          <p:nvPr/>
        </p:nvSpPr>
        <p:spPr>
          <a:xfrm>
            <a:off x="8139820" y="33706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85812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7378CE-2A31-4429-A823-AFF820C3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Dense</a:t>
            </a:r>
            <a:r>
              <a:rPr lang="de-DE" dirty="0"/>
              <a:t> Layer?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FE7A476-D088-4B1E-ABB6-F250C0C0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461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D2375-A09B-49D2-AD02-04F83E3A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in KERAS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2FD5A1-426C-456D-95F0-622B1B5C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E08DD4-82A9-4C3B-A3B5-1B04F3BB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FB876EF-5D2C-4E51-8F5F-526CB7880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6935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Dense</a:t>
            </a:r>
            <a:r>
              <a:rPr lang="de-DE" dirty="0"/>
              <a:t> Layer in KERAS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847941" y="2305234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941" y="2305234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847941" y="3889410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836399" y="5367694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99" y="5367694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/>
              <p:nvPr/>
            </p:nvSpPr>
            <p:spPr>
              <a:xfrm>
                <a:off x="4465370" y="3079790"/>
                <a:ext cx="720080" cy="64807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70" y="3079790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2568021" y="2629270"/>
            <a:ext cx="2002802" cy="54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568021" y="3403826"/>
            <a:ext cx="1897349" cy="8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2556479" y="3632954"/>
            <a:ext cx="2014344" cy="205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/>
              <p:nvPr/>
            </p:nvSpPr>
            <p:spPr>
              <a:xfrm>
                <a:off x="925798" y="6183262"/>
                <a:ext cx="328444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⋅3+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− 2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1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endParaRPr lang="de-DE" sz="11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98" y="6183262"/>
                <a:ext cx="3284445" cy="430887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E8E80C0-445B-42C1-88C2-09B63FD43D81}"/>
                  </a:ext>
                </a:extLst>
              </p:cNvPr>
              <p:cNvSpPr txBox="1"/>
              <p:nvPr/>
            </p:nvSpPr>
            <p:spPr>
              <a:xfrm>
                <a:off x="7008532" y="1063121"/>
                <a:ext cx="2133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Activation </a:t>
                </a:r>
                <a:r>
                  <a:rPr lang="de-DE" dirty="0" err="1">
                    <a:solidFill>
                      <a:srgbClr val="FF0000"/>
                    </a:solidFill>
                  </a:rPr>
                  <a:t>Function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E8E80C0-445B-42C1-88C2-09B63FD43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32" y="1063121"/>
                <a:ext cx="2133918" cy="646331"/>
              </a:xfrm>
              <a:prstGeom prst="rect">
                <a:avLst/>
              </a:prstGeom>
              <a:blipFill>
                <a:blip r:embed="rId6"/>
                <a:stretch>
                  <a:fillRect l="-2571" t="-4717" r="-2000" b="-84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610456-62ED-4671-8DCB-9902937AE7B1}"/>
              </a:ext>
            </a:extLst>
          </p:cNvPr>
          <p:cNvCxnSpPr>
            <a:cxnSpLocks/>
          </p:cNvCxnSpPr>
          <p:nvPr/>
        </p:nvCxnSpPr>
        <p:spPr>
          <a:xfrm>
            <a:off x="6664029" y="3439267"/>
            <a:ext cx="69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/>
              <p:nvPr/>
            </p:nvSpPr>
            <p:spPr>
              <a:xfrm>
                <a:off x="852642" y="2305234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chemeClr val="tx1"/>
                          </a:solidFill>
                        </a:rPr>
                        <m:t>30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2" y="2305234"/>
                <a:ext cx="720080" cy="6480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09D8E929-83BD-4F27-A51E-7048274C54FB}"/>
              </a:ext>
            </a:extLst>
          </p:cNvPr>
          <p:cNvSpPr/>
          <p:nvPr/>
        </p:nvSpPr>
        <p:spPr>
          <a:xfrm>
            <a:off x="852642" y="3889410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/>
              <p:nvPr/>
            </p:nvSpPr>
            <p:spPr>
              <a:xfrm>
                <a:off x="841100" y="5367694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1"/>
                          </a:solidFill>
                        </a:rPr>
                        <m:t>−5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0" y="5367694"/>
                <a:ext cx="720080" cy="6480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346A4DC-D7D3-4C8B-BDE2-8996369B17D8}"/>
                  </a:ext>
                </a:extLst>
              </p:cNvPr>
              <p:cNvSpPr txBox="1"/>
              <p:nvPr/>
            </p:nvSpPr>
            <p:spPr>
              <a:xfrm>
                <a:off x="5366310" y="6237312"/>
                <a:ext cx="328444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⋅3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sz="11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− 2</m:t>
                        </m:r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=−106</m:t>
                    </m:r>
                  </m:oMath>
                </a14:m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1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106</m:t>
                    </m:r>
                  </m:oMath>
                </a14:m>
                <a:endParaRPr lang="de-DE" sz="110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346A4DC-D7D3-4C8B-BDE2-8996369B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10" y="6237312"/>
                <a:ext cx="3284445" cy="430887"/>
              </a:xfrm>
              <a:prstGeom prst="rect">
                <a:avLst/>
              </a:prstGeom>
              <a:blipFill>
                <a:blip r:embed="rId9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D74A144-8C18-4CBE-A976-E5B476EC6C4B}"/>
                  </a:ext>
                </a:extLst>
              </p:cNvPr>
              <p:cNvSpPr txBox="1"/>
              <p:nvPr/>
            </p:nvSpPr>
            <p:spPr>
              <a:xfrm>
                <a:off x="5196583" y="3112622"/>
                <a:ext cx="16493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 1, 2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D74A144-8C18-4CBE-A976-E5B476EC6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83" y="3112622"/>
                <a:ext cx="164936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C640309F-8910-49ED-874D-0257FB561CFD}"/>
                  </a:ext>
                </a:extLst>
              </p:cNvPr>
              <p:cNvSpPr/>
              <p:nvPr/>
            </p:nvSpPr>
            <p:spPr>
              <a:xfrm>
                <a:off x="4416851" y="4726356"/>
                <a:ext cx="720080" cy="64807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C640309F-8910-49ED-874D-0257FB561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51" y="4726356"/>
                <a:ext cx="720080" cy="64807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D90E57F-5753-498F-BB49-8586FDB5A5EF}"/>
                  </a:ext>
                </a:extLst>
              </p:cNvPr>
              <p:cNvSpPr txBox="1"/>
              <p:nvPr/>
            </p:nvSpPr>
            <p:spPr>
              <a:xfrm>
                <a:off x="5148064" y="4759188"/>
                <a:ext cx="14762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 1, 0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D90E57F-5753-498F-BB49-8586FDB5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759188"/>
                <a:ext cx="147623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3611D31-1C41-4C6D-BE7B-D205205F7071}"/>
              </a:ext>
            </a:extLst>
          </p:cNvPr>
          <p:cNvCxnSpPr>
            <a:cxnSpLocks/>
            <a:stCxn id="7" idx="6"/>
            <a:endCxn id="37" idx="1"/>
          </p:cNvCxnSpPr>
          <p:nvPr/>
        </p:nvCxnSpPr>
        <p:spPr>
          <a:xfrm>
            <a:off x="2568021" y="2629270"/>
            <a:ext cx="1954283" cy="219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3B858E-ECFD-4488-9510-544440C09A9A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>
            <a:off x="2568021" y="4213446"/>
            <a:ext cx="1848830" cy="8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38FF0DF-74F4-466B-BEA1-2A89064E090B}"/>
              </a:ext>
            </a:extLst>
          </p:cNvPr>
          <p:cNvCxnSpPr>
            <a:cxnSpLocks/>
            <a:stCxn id="11" idx="6"/>
            <a:endCxn id="37" idx="3"/>
          </p:cNvCxnSpPr>
          <p:nvPr/>
        </p:nvCxnSpPr>
        <p:spPr>
          <a:xfrm flipV="1">
            <a:off x="2556479" y="5279520"/>
            <a:ext cx="1965825" cy="41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0A480F9-DD37-4D3A-B0ED-06BC0A4B0AFF}"/>
              </a:ext>
            </a:extLst>
          </p:cNvPr>
          <p:cNvCxnSpPr>
            <a:cxnSpLocks/>
          </p:cNvCxnSpPr>
          <p:nvPr/>
        </p:nvCxnSpPr>
        <p:spPr>
          <a:xfrm>
            <a:off x="6664029" y="5043305"/>
            <a:ext cx="69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A122CCE8-8712-47D6-BA16-F4E8E57CF455}"/>
              </a:ext>
            </a:extLst>
          </p:cNvPr>
          <p:cNvSpPr/>
          <p:nvPr/>
        </p:nvSpPr>
        <p:spPr>
          <a:xfrm>
            <a:off x="8310112" y="4720269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54060C6-05E4-42ED-83B0-5D893E12C1D6}"/>
              </a:ext>
            </a:extLst>
          </p:cNvPr>
          <p:cNvSpPr/>
          <p:nvPr/>
        </p:nvSpPr>
        <p:spPr>
          <a:xfrm>
            <a:off x="7505448" y="4710883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2594EC91-7222-4DF9-8642-CAACF83B8A3A}"/>
                  </a:ext>
                </a:extLst>
              </p:cNvPr>
              <p:cNvSpPr/>
              <p:nvPr/>
            </p:nvSpPr>
            <p:spPr>
              <a:xfrm>
                <a:off x="7488670" y="3125221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1"/>
                          </a:solidFill>
                        </a:rPr>
                        <m:t>−106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2594EC91-7222-4DF9-8642-CAACF83B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70" y="3125221"/>
                <a:ext cx="720080" cy="64807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CE1A8367-399E-4F7C-AD82-8EDC15BBA98B}"/>
              </a:ext>
            </a:extLst>
          </p:cNvPr>
          <p:cNvSpPr/>
          <p:nvPr/>
        </p:nvSpPr>
        <p:spPr>
          <a:xfrm>
            <a:off x="8310112" y="3127389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24277585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C85A6-9E80-44A0-BFEA-995F3FF9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 </a:t>
            </a:r>
            <a:r>
              <a:rPr lang="de-DE" dirty="0" err="1"/>
              <a:t>as</a:t>
            </a:r>
            <a:r>
              <a:rPr lang="de-DE" dirty="0"/>
              <a:t> Matrix-</a:t>
            </a:r>
            <a:r>
              <a:rPr lang="de-DE" dirty="0" err="1"/>
              <a:t>Multiplication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for a </a:t>
            </a:r>
            <a:r>
              <a:rPr lang="de-DE" dirty="0" err="1"/>
              <a:t>moment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A9420-F105-4F09-AC97-5BC531BB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B9BC4-FD15-433D-89FF-2790BD47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BD146916-A767-43E2-956A-63BBB0DD75C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2" y="1340768"/>
                <a:ext cx="7920880" cy="3744416"/>
              </a:xfrm>
            </p:spPr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de-DE" b="0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de-DE" b="0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de-DE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de-DE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  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BD146916-A767-43E2-956A-63BBB0DD7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1340768"/>
                <a:ext cx="7920880" cy="37444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2228980-CA52-4269-A74A-52E65F1A854A}"/>
              </a:ext>
            </a:extLst>
          </p:cNvPr>
          <p:cNvCxnSpPr/>
          <p:nvPr/>
        </p:nvCxnSpPr>
        <p:spPr>
          <a:xfrm>
            <a:off x="1331640" y="3386468"/>
            <a:ext cx="158417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917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C85A6-9E80-44A0-BFEA-995F3FF9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A9420-F105-4F09-AC97-5BC531BB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B9BC4-FD15-433D-89FF-2790BD47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2A66F1D4-4AE7-4E70-9B8C-7382DB25A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97854"/>
            <a:ext cx="8784976" cy="530946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Dense</a:t>
            </a:r>
            <a:r>
              <a:rPr lang="de-DE" dirty="0"/>
              <a:t> Layer 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by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 </a:t>
            </a: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706AEC1-154D-47EF-B18D-96FE4A87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9859316"/>
                  </p:ext>
                </p:extLst>
              </p:nvPr>
            </p:nvGraphicFramePr>
            <p:xfrm>
              <a:off x="179587" y="1823325"/>
              <a:ext cx="8280921" cy="227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782580564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1788873435"/>
                        </a:ext>
                      </a:extLst>
                    </a:gridCol>
                    <a:gridCol w="4176465">
                      <a:extLst>
                        <a:ext uri="{9D8B030D-6E8A-4147-A177-3AD203B41FA5}">
                          <a16:colId xmlns:a16="http://schemas.microsoft.com/office/drawing/2014/main" val="3753439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Meaning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47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</m:oMath>
                          </a14:m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oMath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each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97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600" b="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661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weight/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bias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matrix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defines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core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processing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; *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denotes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included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921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: 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ℝ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→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Activation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function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This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function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applied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each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entry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result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matrix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oMath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0892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706AEC1-154D-47EF-B18D-96FE4A87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9859316"/>
                  </p:ext>
                </p:extLst>
              </p:nvPr>
            </p:nvGraphicFramePr>
            <p:xfrm>
              <a:off x="179587" y="1823325"/>
              <a:ext cx="8280921" cy="227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782580564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1788873435"/>
                        </a:ext>
                      </a:extLst>
                    </a:gridCol>
                    <a:gridCol w="4176465">
                      <a:extLst>
                        <a:ext uri="{9D8B030D-6E8A-4147-A177-3AD203B41FA5}">
                          <a16:colId xmlns:a16="http://schemas.microsoft.com/office/drawing/2014/main" val="3753439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Meaning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47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68" t="-104918" r="-401471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each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97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68" t="-204918" r="-401471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66172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68" t="-195789" r="-401471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weight/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bias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matrix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defines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core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processing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; *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denotes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included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92162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68" t="-295789" r="-401471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Activation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function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8540" t="-295789" r="-730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89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90465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Office PowerPoint</Application>
  <PresentationFormat>Bildschirmpräsentation (4:3)</PresentationFormat>
  <Paragraphs>105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1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Larissa</vt:lpstr>
      <vt:lpstr>MUF SS19</vt:lpstr>
      <vt:lpstr>A dense layer in KERAS</vt:lpstr>
      <vt:lpstr>A dense layer in KERAS</vt:lpstr>
      <vt:lpstr>What is a Dense Layer?</vt:lpstr>
      <vt:lpstr>Exercise in KERAS</vt:lpstr>
      <vt:lpstr>A Dense Layer in KERAS</vt:lpstr>
      <vt:lpstr>Dense Layer as Matrix-Multiplication (ignore Activation for a moment)</vt:lpstr>
      <vt:lpstr>Dense Layer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Dieter Greipl</cp:lastModifiedBy>
  <cp:revision>827</cp:revision>
  <cp:lastPrinted>2019-06-25T11:26:41Z</cp:lastPrinted>
  <dcterms:created xsi:type="dcterms:W3CDTF">2012-07-04T19:43:59Z</dcterms:created>
  <dcterms:modified xsi:type="dcterms:W3CDTF">2019-08-20T11:21:36Z</dcterms:modified>
</cp:coreProperties>
</file>