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797" y="43"/>
      </p:cViewPr>
      <p:guideLst>
        <p:guide orient="horz" pos="2160"/>
        <p:guide pos="1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99B61-F359-48F5-AB95-9A971AAA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4AB6F-8934-4B39-A16D-4A563D37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AC385-2D89-480F-8CD8-1C067196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F841A-0939-48FD-AFCB-694F37C8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DDCFC-C5E5-4C6D-AABC-416029E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F464-55DE-46A9-A6D3-7EB78B46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8D2866-89D3-4C6A-A789-6E4A48EA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DAAAF-C746-4EE9-AE32-DCC7558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FBAA7-85DE-4F80-9957-899B2B2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E7373-2AF9-4453-AD08-78C975D5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9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1C0F74-E022-418C-B8A4-1A5FEB2F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7F8D9-DDF2-48A0-9A22-57CF8719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5D4A6-6626-4C54-BC07-2685C0B3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158F1-A74A-49E9-BB60-07E2A53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57BEA-78B3-4FBF-A9AB-218555FC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88988-767E-497B-ACE2-8D7B3750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EDB5D-5F3F-4427-A6B1-8365BAB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03E22-79A5-4E53-BF3B-857B9780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2A694-1706-4F23-9299-0D9873D4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17D14-7666-4068-8454-1AC3E23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2AB41-6560-42CC-8D2A-7C3FA566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6D898-4D87-4385-A1C1-A0132872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21F0E-6A2F-41AE-86F3-17B02AE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714D7-9A68-4597-868F-34C87F9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7661F-AC96-400A-8777-C9D3238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2642A-8E82-45C9-9995-FD6A67BB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B9BFC-F2B8-4758-B729-6DE0EDBF3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280282-8BB4-43CC-A97F-6A08AC4B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28F86-752F-49DC-BC6D-05A6E1C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9CD6D-825E-4A76-98F5-5E84F1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951C2B-4F8D-4A6B-A191-E64EB94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8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6471A-F86C-4040-AD27-9E726E90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051FB-DCB2-448C-8767-F999696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A20BC-F6B6-419E-9A20-CEA2A17C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B0E97B-63A3-4E8A-BF4C-3F9EEBA0B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9643F4-2D84-49D1-9AC9-37A3685D6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3E74AB-8FA1-49C9-BEFA-5028E959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6294A-369D-44AE-B5F2-7C897942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8E118B-43CE-442B-B65B-FA80C36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8AACC-A5B6-4279-B6ED-560F9C23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4A31E-D922-4731-BA29-D51D04D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6ADE4E-3EC0-4154-9507-2E4A3A7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8C89AF-70F0-43AA-BA86-4195D73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C28B4C-0967-451D-8053-AB5B2A2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1CFE3D-7DAE-4A11-8677-5606172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D81CAB-1464-4C2D-BFFD-BB903128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CE3AC-B865-47DA-A142-7545D5C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2A180-F969-45EC-8924-C8C83260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779CD-8476-4E38-AA63-651C6B75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7363E-106E-49D3-B6E0-F72DB90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9F56A-8E04-4D59-998D-D02B3AD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A4B32-2603-4865-B639-7EAA5CFB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8EBB6-9B4B-4995-9206-FC240DA2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5E1749-4E3D-45C6-8356-DD733D66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7A1E99-FDDB-43CF-B814-B11B638D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12B36-079D-4647-8A0C-CD2EBEEC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E01A5-634A-46B5-A599-A3DDA31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8981E1-2785-4BB0-8051-3C572D32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B3ADE6-E7BB-4B18-8385-D7E00AC5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E549F-8DF5-4717-8FF1-A5A8B735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160CB-1C12-42E5-AB84-22EF55CDA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699E-31E6-4F46-A8E3-A12A89C69E9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0A474-7717-4F9D-A2A8-3E7878E4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FB6A2-75E6-437F-9AEB-4A66605C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365760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508672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580128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6515848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3041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794497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865953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937409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10088661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15799D-A826-40D2-9B2B-5781B86BBE0E}"/>
              </a:ext>
            </a:extLst>
          </p:cNvPr>
          <p:cNvSpPr txBox="1"/>
          <p:nvPr/>
        </p:nvSpPr>
        <p:spPr>
          <a:xfrm>
            <a:off x="3728650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x[0]</a:t>
            </a:r>
            <a:endParaRPr lang="en-GB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6BB1AB-55C4-4BF3-B5DB-72DECFCFE84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999718" y="1402065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F2EAE3F-E6CB-452A-B0D5-A76E4199D236}"/>
              </a:ext>
            </a:extLst>
          </p:cNvPr>
          <p:cNvSpPr txBox="1"/>
          <p:nvPr/>
        </p:nvSpPr>
        <p:spPr>
          <a:xfrm>
            <a:off x="10088661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x[9]</a:t>
            </a:r>
            <a:endParaRPr lang="en-GB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A1792D6-55B3-4222-9547-96B59D328016}"/>
              </a:ext>
            </a:extLst>
          </p:cNvPr>
          <p:cNvCxnSpPr>
            <a:cxnSpLocks/>
          </p:cNvCxnSpPr>
          <p:nvPr/>
        </p:nvCxnSpPr>
        <p:spPr>
          <a:xfrm>
            <a:off x="10359729" y="1389504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F3B4AF61-2564-4D9A-B3CA-9C179FD8221D}"/>
              </a:ext>
            </a:extLst>
          </p:cNvPr>
          <p:cNvSpPr/>
          <p:nvPr/>
        </p:nvSpPr>
        <p:spPr>
          <a:xfrm rot="5400000">
            <a:off x="5526571" y="2601956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DE043C-3660-4C7F-8171-150AA8531791}"/>
              </a:ext>
            </a:extLst>
          </p:cNvPr>
          <p:cNvSpPr txBox="1"/>
          <p:nvPr/>
        </p:nvSpPr>
        <p:spPr>
          <a:xfrm>
            <a:off x="5390478" y="333057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x[1:5]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437216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8B1C71-0903-4B3F-8B0E-63F81137D59F}"/>
              </a:ext>
            </a:extLst>
          </p:cNvPr>
          <p:cNvSpPr/>
          <p:nvPr/>
        </p:nvSpPr>
        <p:spPr>
          <a:xfrm>
            <a:off x="360612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8F78C0-D1DD-4DA2-B904-E0B7159CF5AC}"/>
              </a:ext>
            </a:extLst>
          </p:cNvPr>
          <p:cNvSpPr/>
          <p:nvPr/>
        </p:nvSpPr>
        <p:spPr>
          <a:xfrm>
            <a:off x="503525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BC5D9E3-9115-4EB1-8121-0BB0BCBB523F}"/>
              </a:ext>
            </a:extLst>
          </p:cNvPr>
          <p:cNvSpPr/>
          <p:nvPr/>
        </p:nvSpPr>
        <p:spPr>
          <a:xfrm>
            <a:off x="574981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F8C55C7-2832-4D00-81B3-D6F90DA4BDB5}"/>
              </a:ext>
            </a:extLst>
          </p:cNvPr>
          <p:cNvSpPr/>
          <p:nvPr/>
        </p:nvSpPr>
        <p:spPr>
          <a:xfrm>
            <a:off x="6464374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DC3F802-D43E-49AF-B39B-93788D355162}"/>
              </a:ext>
            </a:extLst>
          </p:cNvPr>
          <p:cNvSpPr/>
          <p:nvPr/>
        </p:nvSpPr>
        <p:spPr>
          <a:xfrm>
            <a:off x="717893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37584C4-CE65-423B-8201-54BED2AC597B}"/>
              </a:ext>
            </a:extLst>
          </p:cNvPr>
          <p:cNvSpPr/>
          <p:nvPr/>
        </p:nvSpPr>
        <p:spPr>
          <a:xfrm>
            <a:off x="789349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D603CBF-13ED-47BA-B1A8-C9AADC4A48DA}"/>
              </a:ext>
            </a:extLst>
          </p:cNvPr>
          <p:cNvSpPr/>
          <p:nvPr/>
        </p:nvSpPr>
        <p:spPr>
          <a:xfrm>
            <a:off x="860806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76FE014-C401-47ED-B528-7A48EDDB23A7}"/>
              </a:ext>
            </a:extLst>
          </p:cNvPr>
          <p:cNvSpPr/>
          <p:nvPr/>
        </p:nvSpPr>
        <p:spPr>
          <a:xfrm>
            <a:off x="932262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5EB3C8-A8DB-498C-9ABA-C2B5623789B4}"/>
              </a:ext>
            </a:extLst>
          </p:cNvPr>
          <p:cNvSpPr/>
          <p:nvPr/>
        </p:nvSpPr>
        <p:spPr>
          <a:xfrm>
            <a:off x="10037187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CBFE89-EAEF-4D35-937F-D23C15C13501}"/>
              </a:ext>
            </a:extLst>
          </p:cNvPr>
          <p:cNvSpPr/>
          <p:nvPr/>
        </p:nvSpPr>
        <p:spPr>
          <a:xfrm>
            <a:off x="432068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4E8790E-C0EB-4E4A-93BC-5DE94075C921}"/>
              </a:ext>
            </a:extLst>
          </p:cNvPr>
          <p:cNvSpPr txBox="1"/>
          <p:nvPr/>
        </p:nvSpPr>
        <p:spPr>
          <a:xfrm>
            <a:off x="7265935" y="110982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x[5]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DD5AD1-8CF9-4A6C-8A29-03FAFDEAAA2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537003" y="147916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8687E32E-F7D7-4CDF-A84C-A238601CEA79}"/>
              </a:ext>
            </a:extLst>
          </p:cNvPr>
          <p:cNvSpPr/>
          <p:nvPr/>
        </p:nvSpPr>
        <p:spPr>
          <a:xfrm rot="16200000">
            <a:off x="4780109" y="3948470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B947CF-D060-45D4-A3FD-A698B9E18541}"/>
              </a:ext>
            </a:extLst>
          </p:cNvPr>
          <p:cNvSpPr txBox="1"/>
          <p:nvPr/>
        </p:nvSpPr>
        <p:spPr>
          <a:xfrm>
            <a:off x="4566248" y="549075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x[:4]</a:t>
            </a:r>
            <a:endParaRPr lang="en-GB" dirty="0"/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42452D4B-3C56-4E82-8774-D971651AC7BE}"/>
              </a:ext>
            </a:extLst>
          </p:cNvPr>
          <p:cNvSpPr/>
          <p:nvPr/>
        </p:nvSpPr>
        <p:spPr>
          <a:xfrm rot="16200000">
            <a:off x="9448855" y="4266978"/>
            <a:ext cx="360723" cy="2042314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6CE963-4520-45B9-ADCA-F7699567D15F}"/>
              </a:ext>
            </a:extLst>
          </p:cNvPr>
          <p:cNvSpPr txBox="1"/>
          <p:nvPr/>
        </p:nvSpPr>
        <p:spPr>
          <a:xfrm>
            <a:off x="9322622" y="5472503"/>
            <a:ext cx="7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x[7:]</a:t>
            </a:r>
            <a:endParaRPr lang="en-GB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6C8028-766A-4986-9B55-38658CDC0355}"/>
              </a:ext>
            </a:extLst>
          </p:cNvPr>
          <p:cNvSpPr txBox="1"/>
          <p:nvPr/>
        </p:nvSpPr>
        <p:spPr>
          <a:xfrm>
            <a:off x="8702960" y="108991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x[7]</a:t>
            </a:r>
            <a:endParaRPr lang="en-GB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67D51B3-41F3-4BC3-A1D5-DB524E410B8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974028" y="145925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eschweifte Klammer links 56">
            <a:extLst>
              <a:ext uri="{FF2B5EF4-FFF2-40B4-BE49-F238E27FC236}">
                <a16:creationId xmlns:a16="http://schemas.microsoft.com/office/drawing/2014/main" id="{FE25865F-49B2-4664-9AD1-29561C0EE5C5}"/>
              </a:ext>
            </a:extLst>
          </p:cNvPr>
          <p:cNvSpPr/>
          <p:nvPr/>
        </p:nvSpPr>
        <p:spPr>
          <a:xfrm rot="5400000">
            <a:off x="8449364" y="3171586"/>
            <a:ext cx="360723" cy="1488741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CCFC7A-BB56-4435-B76C-24E91BF46231}"/>
              </a:ext>
            </a:extLst>
          </p:cNvPr>
          <p:cNvSpPr txBox="1"/>
          <p:nvPr/>
        </p:nvSpPr>
        <p:spPr>
          <a:xfrm>
            <a:off x="8155116" y="3297573"/>
            <a:ext cx="1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x[-4:-2]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720762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2149886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864448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579010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0762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1435324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2149886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2864448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3579013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35324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720759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1435321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2149883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2864445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3579010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720759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1435321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2149883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2864445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3579010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CBA665A-DA0D-45AB-BA47-E84C8F2346C4}"/>
              </a:ext>
            </a:extLst>
          </p:cNvPr>
          <p:cNvSpPr/>
          <p:nvPr/>
        </p:nvSpPr>
        <p:spPr>
          <a:xfrm>
            <a:off x="5856118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D143106-8A47-47FA-8AF6-C47A5DCA1304}"/>
              </a:ext>
            </a:extLst>
          </p:cNvPr>
          <p:cNvSpPr/>
          <p:nvPr/>
        </p:nvSpPr>
        <p:spPr>
          <a:xfrm>
            <a:off x="7285242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4E1700E-EF28-4AC5-AACF-70CA341E837E}"/>
              </a:ext>
            </a:extLst>
          </p:cNvPr>
          <p:cNvSpPr/>
          <p:nvPr/>
        </p:nvSpPr>
        <p:spPr>
          <a:xfrm>
            <a:off x="7999804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BED3208-D4A3-43D2-A121-72B9A5FADCE6}"/>
              </a:ext>
            </a:extLst>
          </p:cNvPr>
          <p:cNvSpPr/>
          <p:nvPr/>
        </p:nvSpPr>
        <p:spPr>
          <a:xfrm>
            <a:off x="8714366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7F41F588-49D5-4226-B125-630FD024697E}"/>
              </a:ext>
            </a:extLst>
          </p:cNvPr>
          <p:cNvSpPr/>
          <p:nvPr/>
        </p:nvSpPr>
        <p:spPr>
          <a:xfrm>
            <a:off x="5856118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5547103-188E-4516-A323-DF45BB82708E}"/>
              </a:ext>
            </a:extLst>
          </p:cNvPr>
          <p:cNvSpPr/>
          <p:nvPr/>
        </p:nvSpPr>
        <p:spPr>
          <a:xfrm>
            <a:off x="6570680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1E226C8-4392-4944-9D08-BBFDB1808522}"/>
              </a:ext>
            </a:extLst>
          </p:cNvPr>
          <p:cNvSpPr/>
          <p:nvPr/>
        </p:nvSpPr>
        <p:spPr>
          <a:xfrm>
            <a:off x="7285242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AA1399-ECBC-4A0E-AAC7-28A7DCA46797}"/>
              </a:ext>
            </a:extLst>
          </p:cNvPr>
          <p:cNvSpPr/>
          <p:nvPr/>
        </p:nvSpPr>
        <p:spPr>
          <a:xfrm>
            <a:off x="7999804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D6C5A48-959A-4712-9F24-CE18372BB0FB}"/>
              </a:ext>
            </a:extLst>
          </p:cNvPr>
          <p:cNvSpPr/>
          <p:nvPr/>
        </p:nvSpPr>
        <p:spPr>
          <a:xfrm>
            <a:off x="8714369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244125F-316B-450A-A463-DD0C7EFA7231}"/>
              </a:ext>
            </a:extLst>
          </p:cNvPr>
          <p:cNvSpPr/>
          <p:nvPr/>
        </p:nvSpPr>
        <p:spPr>
          <a:xfrm>
            <a:off x="6570680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0C4BEE3-5EB3-4181-8E6B-D491DFDE444B}"/>
              </a:ext>
            </a:extLst>
          </p:cNvPr>
          <p:cNvSpPr/>
          <p:nvPr/>
        </p:nvSpPr>
        <p:spPr>
          <a:xfrm>
            <a:off x="5856115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BA3111E-4526-4BE1-B892-B6BF81FA0075}"/>
              </a:ext>
            </a:extLst>
          </p:cNvPr>
          <p:cNvSpPr/>
          <p:nvPr/>
        </p:nvSpPr>
        <p:spPr>
          <a:xfrm>
            <a:off x="6570677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FFE5BF-FFAF-486C-9A68-9BBD260D5F9F}"/>
              </a:ext>
            </a:extLst>
          </p:cNvPr>
          <p:cNvSpPr/>
          <p:nvPr/>
        </p:nvSpPr>
        <p:spPr>
          <a:xfrm>
            <a:off x="7285239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0B432D8-ECB6-439A-AF79-D3985783C08E}"/>
              </a:ext>
            </a:extLst>
          </p:cNvPr>
          <p:cNvSpPr/>
          <p:nvPr/>
        </p:nvSpPr>
        <p:spPr>
          <a:xfrm>
            <a:off x="7999801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C844E1C-4EF3-47AC-93B2-E8CEF4C35419}"/>
              </a:ext>
            </a:extLst>
          </p:cNvPr>
          <p:cNvSpPr/>
          <p:nvPr/>
        </p:nvSpPr>
        <p:spPr>
          <a:xfrm>
            <a:off x="8714366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9EFE46D-E713-4797-ACAC-4F4C38BD5946}"/>
              </a:ext>
            </a:extLst>
          </p:cNvPr>
          <p:cNvSpPr/>
          <p:nvPr/>
        </p:nvSpPr>
        <p:spPr>
          <a:xfrm>
            <a:off x="5856115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A925AB3-B57E-4386-AF6D-774664C4D2D2}"/>
              </a:ext>
            </a:extLst>
          </p:cNvPr>
          <p:cNvSpPr/>
          <p:nvPr/>
        </p:nvSpPr>
        <p:spPr>
          <a:xfrm>
            <a:off x="6570677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BB86D75-7E2C-447B-B798-CC29D83614CC}"/>
              </a:ext>
            </a:extLst>
          </p:cNvPr>
          <p:cNvSpPr/>
          <p:nvPr/>
        </p:nvSpPr>
        <p:spPr>
          <a:xfrm>
            <a:off x="7285239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DD10988-2043-4ACE-A9EC-188A534335BB}"/>
              </a:ext>
            </a:extLst>
          </p:cNvPr>
          <p:cNvSpPr/>
          <p:nvPr/>
        </p:nvSpPr>
        <p:spPr>
          <a:xfrm>
            <a:off x="7999801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99858B3-162C-4B68-A003-5B885B1FDEDE}"/>
              </a:ext>
            </a:extLst>
          </p:cNvPr>
          <p:cNvSpPr/>
          <p:nvPr/>
        </p:nvSpPr>
        <p:spPr>
          <a:xfrm>
            <a:off x="8714366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0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8855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19598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4970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0342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35714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41085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46457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51829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57201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227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62572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67944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73316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78688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84059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89431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94803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100175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105546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11091858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DCF5A95-ABFB-43C7-9FC1-92AFBCE3CCAE}"/>
              </a:ext>
            </a:extLst>
          </p:cNvPr>
          <p:cNvSpPr/>
          <p:nvPr/>
        </p:nvSpPr>
        <p:spPr>
          <a:xfrm>
            <a:off x="4523586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11D296-817F-454C-BAC7-B11A69522417}"/>
              </a:ext>
            </a:extLst>
          </p:cNvPr>
          <p:cNvSpPr/>
          <p:nvPr/>
        </p:nvSpPr>
        <p:spPr>
          <a:xfrm>
            <a:off x="5952710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B090DC4-309B-46DE-BD04-88B3AA8A4647}"/>
              </a:ext>
            </a:extLst>
          </p:cNvPr>
          <p:cNvSpPr/>
          <p:nvPr/>
        </p:nvSpPr>
        <p:spPr>
          <a:xfrm>
            <a:off x="6667272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217814-8906-47C4-B6A0-EC8274854EBD}"/>
              </a:ext>
            </a:extLst>
          </p:cNvPr>
          <p:cNvSpPr/>
          <p:nvPr/>
        </p:nvSpPr>
        <p:spPr>
          <a:xfrm>
            <a:off x="7381834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1A43976-68CB-40FC-89D8-9C5FBE24B8FB}"/>
              </a:ext>
            </a:extLst>
          </p:cNvPr>
          <p:cNvSpPr/>
          <p:nvPr/>
        </p:nvSpPr>
        <p:spPr>
          <a:xfrm>
            <a:off x="4523586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824AB63-6933-457A-8EB9-8D31407ED9F3}"/>
              </a:ext>
            </a:extLst>
          </p:cNvPr>
          <p:cNvSpPr/>
          <p:nvPr/>
        </p:nvSpPr>
        <p:spPr>
          <a:xfrm>
            <a:off x="5238148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2363CF1-32E2-4315-A82D-2B5EEA7AB404}"/>
              </a:ext>
            </a:extLst>
          </p:cNvPr>
          <p:cNvSpPr/>
          <p:nvPr/>
        </p:nvSpPr>
        <p:spPr>
          <a:xfrm>
            <a:off x="5952710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D63DE6B-BC4A-4EC4-92A4-93B09F666921}"/>
              </a:ext>
            </a:extLst>
          </p:cNvPr>
          <p:cNvSpPr/>
          <p:nvPr/>
        </p:nvSpPr>
        <p:spPr>
          <a:xfrm>
            <a:off x="6667272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E647E32-B587-43A9-84F1-6D3D98109875}"/>
              </a:ext>
            </a:extLst>
          </p:cNvPr>
          <p:cNvSpPr/>
          <p:nvPr/>
        </p:nvSpPr>
        <p:spPr>
          <a:xfrm>
            <a:off x="7381837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38E68B-DBE5-433E-8548-B51739ABFA51}"/>
              </a:ext>
            </a:extLst>
          </p:cNvPr>
          <p:cNvSpPr/>
          <p:nvPr/>
        </p:nvSpPr>
        <p:spPr>
          <a:xfrm>
            <a:off x="5238148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A6F395-66C0-4245-AAB6-AC3BBD0C77C6}"/>
              </a:ext>
            </a:extLst>
          </p:cNvPr>
          <p:cNvSpPr/>
          <p:nvPr/>
        </p:nvSpPr>
        <p:spPr>
          <a:xfrm>
            <a:off x="4523583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8179250-154A-481B-BB60-131B8AAFBB7B}"/>
              </a:ext>
            </a:extLst>
          </p:cNvPr>
          <p:cNvSpPr/>
          <p:nvPr/>
        </p:nvSpPr>
        <p:spPr>
          <a:xfrm>
            <a:off x="5238145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3B120B6-48FC-4001-A7AC-2A33612021D0}"/>
              </a:ext>
            </a:extLst>
          </p:cNvPr>
          <p:cNvSpPr/>
          <p:nvPr/>
        </p:nvSpPr>
        <p:spPr>
          <a:xfrm>
            <a:off x="5952707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683E18-F503-41A4-9EC5-7673FA656E0F}"/>
              </a:ext>
            </a:extLst>
          </p:cNvPr>
          <p:cNvSpPr/>
          <p:nvPr/>
        </p:nvSpPr>
        <p:spPr>
          <a:xfrm>
            <a:off x="6667269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044FE7-C5A6-4EF5-BBBA-15E116586119}"/>
              </a:ext>
            </a:extLst>
          </p:cNvPr>
          <p:cNvSpPr/>
          <p:nvPr/>
        </p:nvSpPr>
        <p:spPr>
          <a:xfrm>
            <a:off x="7381834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C19B262-B4E4-4285-AC1A-6BCE72DAD361}"/>
              </a:ext>
            </a:extLst>
          </p:cNvPr>
          <p:cNvSpPr/>
          <p:nvPr/>
        </p:nvSpPr>
        <p:spPr>
          <a:xfrm>
            <a:off x="4523583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F4D221B-23B6-442B-8576-BCFE37EDE9B8}"/>
              </a:ext>
            </a:extLst>
          </p:cNvPr>
          <p:cNvSpPr/>
          <p:nvPr/>
        </p:nvSpPr>
        <p:spPr>
          <a:xfrm>
            <a:off x="5238145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2451802-469B-492C-AABA-E51EC027DCD8}"/>
              </a:ext>
            </a:extLst>
          </p:cNvPr>
          <p:cNvSpPr/>
          <p:nvPr/>
        </p:nvSpPr>
        <p:spPr>
          <a:xfrm>
            <a:off x="5952707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98F33D-6F66-4ED7-93D4-42682F8E2999}"/>
              </a:ext>
            </a:extLst>
          </p:cNvPr>
          <p:cNvSpPr/>
          <p:nvPr/>
        </p:nvSpPr>
        <p:spPr>
          <a:xfrm>
            <a:off x="6667269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61B364-2836-4BC4-A079-50B1615DE230}"/>
              </a:ext>
            </a:extLst>
          </p:cNvPr>
          <p:cNvSpPr/>
          <p:nvPr/>
        </p:nvSpPr>
        <p:spPr>
          <a:xfrm>
            <a:off x="7381834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961C5D-ED7B-4091-A8FE-0A6A592A6F06}"/>
              </a:ext>
            </a:extLst>
          </p:cNvPr>
          <p:cNvSpPr txBox="1"/>
          <p:nvPr/>
        </p:nvSpPr>
        <p:spPr>
          <a:xfrm>
            <a:off x="5038787" y="981184"/>
            <a:ext cx="21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 </a:t>
            </a:r>
            <a:r>
              <a:rPr lang="de-DE" dirty="0" err="1"/>
              <a:t>np.arange</a:t>
            </a:r>
            <a:r>
              <a:rPr lang="de-DE" dirty="0"/>
              <a:t>(10,30)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EE80F33-EA40-4FA7-8DF5-B6DF28AB952A}"/>
              </a:ext>
            </a:extLst>
          </p:cNvPr>
          <p:cNvSpPr txBox="1"/>
          <p:nvPr/>
        </p:nvSpPr>
        <p:spPr>
          <a:xfrm>
            <a:off x="5248891" y="2672815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</a:t>
            </a:r>
            <a:r>
              <a:rPr lang="de-DE" dirty="0" err="1"/>
              <a:t>x.reshape</a:t>
            </a:r>
            <a:r>
              <a:rPr lang="de-DE" dirty="0"/>
              <a:t>(4,5)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4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110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Dieter Greipl</cp:lastModifiedBy>
  <cp:revision>2</cp:revision>
  <dcterms:created xsi:type="dcterms:W3CDTF">2022-04-03T11:57:52Z</dcterms:created>
  <dcterms:modified xsi:type="dcterms:W3CDTF">2022-04-05T12:28:27Z</dcterms:modified>
</cp:coreProperties>
</file>