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0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9C"/>
    <a:srgbClr val="487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22B4-D58B-472D-9DE2-E8F5F7795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8570F-E7B0-4BC2-AA0F-3E50FA326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8AEA6-3D50-48F0-94D5-4DF7A4D3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C57-B472-4D58-8152-C0849D2A371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99287-7122-40E7-9B34-8AF721FB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D44B-94D8-4E90-96D1-76ADE161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AB-CC2B-4347-8671-866D1387A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263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B999-C8DD-445D-BA0F-EE4AA522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4EE3F-CE5F-4CA6-B5F4-052622805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F539-6A51-46E9-96BE-D73C0EE1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C57-B472-4D58-8152-C0849D2A371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93233-6EBF-4BE5-BA23-74383172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DB48-C300-44C7-94F3-4D609B15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AB-CC2B-4347-8671-866D1387A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61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FA9D-FD09-4FE1-BF8E-3095F8F23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7EBEE-E873-4DB6-88F6-077FA544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B07B-FE5B-442A-A2A5-2D2935D3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C57-B472-4D58-8152-C0849D2A371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1CB03-845C-4DE4-9C22-45B8D11A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8595-716F-46EB-A2CA-1E3BAA72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AB-CC2B-4347-8671-866D1387A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864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59FF-6EF7-491C-9331-2D3314B9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E2D1-A83A-446B-BBD5-EE1B56351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C794E-2AF1-413C-85D0-39C1BF1B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C57-B472-4D58-8152-C0849D2A371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A48B-7B2D-40B5-BD30-9D1C8F11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96610-5517-40D8-B413-5806CEAE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AB-CC2B-4347-8671-866D1387A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203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F6D5-80A7-439F-9EDA-9C7D5C6D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B1B01-A6B4-4C1C-82FD-E839776CA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A926A-93B6-4424-9ACA-34904456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C57-B472-4D58-8152-C0849D2A371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8D6E-BB47-42BC-8E2A-DE9D077E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5272-9696-49D3-BC4E-BE914BC8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AB-CC2B-4347-8671-866D1387A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0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2022-A763-430A-BDAB-FFE64140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AD87-E1D8-4391-ABC0-06493A9EC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D83B7-38C7-4637-9022-A6E2D64C8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528B5-5B07-4C72-89D6-B5008BB6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C57-B472-4D58-8152-C0849D2A371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AA3CC-AA8B-48AF-9EA5-A5ABDEE8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33C55-35B1-4725-8338-2F4206DD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AB-CC2B-4347-8671-866D1387A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9E28-E2C0-4861-ACED-B118E4DE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1F617-B0D9-449F-AD3E-B41E8481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C9BF7-8B58-497F-B2D1-436E8CE30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C1068-06F6-481C-AB29-68F40B690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F9AF4-DB6F-4957-9298-1824EB309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59FC0-E186-4EFC-9527-C06401FE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C57-B472-4D58-8152-C0849D2A371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67031-E92C-4675-AF13-4F90D2E7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878A5-0B2E-4C03-97F7-43D12D5D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AB-CC2B-4347-8671-866D1387A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972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66E8-3B65-484B-BB52-CB9681ED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95961-5CE0-4CC4-95FE-DC280D3F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C57-B472-4D58-8152-C0849D2A371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3FF68-E849-4E7C-8B88-FAC72524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00299-D6A6-40BA-8657-384E3F4C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AB-CC2B-4347-8671-866D1387A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41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F572B-2AFB-4BE6-885B-B1885F75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C57-B472-4D58-8152-C0849D2A371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E3DD7-24B8-4AB3-874D-2026C9EC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8294F-C839-4689-9B69-67C72D20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AB-CC2B-4347-8671-866D1387A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015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F3AA-CE5F-481B-A778-F5450671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AF27-F941-4641-94CB-F1E7BE96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C7A49-1711-498B-93A9-D773F2338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FF012-168D-45A6-B46D-5806DF3A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C57-B472-4D58-8152-C0849D2A371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B43A4-CE92-4694-81B2-1AE75D4F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70436-2DD7-4ABB-9ED9-90097372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AB-CC2B-4347-8671-866D1387A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927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E214-70A8-4488-8176-641B6D39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D54D9-D920-4E17-8240-F5B43CF21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29E3D-E7D0-4560-9C1F-FF74E565B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E4EE1-83EC-4CB2-9DA6-77205B84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C57-B472-4D58-8152-C0849D2A371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9B146-192C-4390-A4CA-EE8FBCCA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0CAA-5460-4001-BBC0-EEDD39C4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AB-CC2B-4347-8671-866D1387A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36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D5F2E-3596-4DA2-8776-53D3E147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1C7DB-AE54-4096-BB92-86582473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E465F-7F16-4983-9ADB-D2B9E4FBB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4C57-B472-4D58-8152-C0849D2A3712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A05B-DB1E-4C90-8B98-01D95CD67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3B3C-7785-416A-9B70-AE4BE8582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FCAB-CC2B-4347-8671-866D1387A6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rduino logo color">
            <a:extLst>
              <a:ext uri="{FF2B5EF4-FFF2-40B4-BE49-F238E27FC236}">
                <a16:creationId xmlns:a16="http://schemas.microsoft.com/office/drawing/2014/main" id="{9ED2DE8E-8761-4B91-8D2F-B9535A23C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6" y="-130629"/>
            <a:ext cx="11400948" cy="711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2DED7-0DC3-4E2D-BA20-DD168F0A31E0}"/>
              </a:ext>
            </a:extLst>
          </p:cNvPr>
          <p:cNvSpPr txBox="1"/>
          <p:nvPr/>
        </p:nvSpPr>
        <p:spPr>
          <a:xfrm>
            <a:off x="604718" y="797510"/>
            <a:ext cx="109825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28575">
                  <a:solidFill>
                    <a:schemeClr val="bg1"/>
                  </a:solidFill>
                </a:ln>
                <a:noFill/>
                <a:latin typeface="Consolas" panose="020B0609020204030204" pitchFamily="49" charset="0"/>
              </a:rPr>
              <a:t>//</a:t>
            </a:r>
            <a:r>
              <a:rPr lang="en-US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Arduino IoT Class</a:t>
            </a:r>
          </a:p>
          <a:p>
            <a:pPr algn="ctr"/>
            <a:endParaRPr lang="en-US" sz="8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8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9600" dirty="0">
                <a:ln w="38100">
                  <a:solidFill>
                    <a:schemeClr val="bg1"/>
                  </a:solidFill>
                </a:ln>
                <a:solidFill>
                  <a:srgbClr val="00979C"/>
                </a:solidFill>
                <a:latin typeface="Consolas" panose="020B0609020204030204" pitchFamily="49" charset="0"/>
              </a:rPr>
              <a:t>day2();</a:t>
            </a:r>
            <a:endParaRPr lang="en-GB" sz="9600" dirty="0">
              <a:ln w="38100">
                <a:solidFill>
                  <a:schemeClr val="bg1"/>
                </a:solidFill>
              </a:ln>
              <a:solidFill>
                <a:srgbClr val="00979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78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2AC003-EF70-4F28-9F59-4D3A81269F59}"/>
              </a:ext>
            </a:extLst>
          </p:cNvPr>
          <p:cNvSpPr txBox="1"/>
          <p:nvPr/>
        </p:nvSpPr>
        <p:spPr>
          <a:xfrm>
            <a:off x="-1500671" y="1248404"/>
            <a:ext cx="12774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LED Array control</a:t>
            </a:r>
          </a:p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 the array from </a:t>
            </a:r>
          </a:p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510882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2AC003-EF70-4F28-9F59-4D3A81269F59}"/>
              </a:ext>
            </a:extLst>
          </p:cNvPr>
          <p:cNvSpPr txBox="1"/>
          <p:nvPr/>
        </p:nvSpPr>
        <p:spPr>
          <a:xfrm>
            <a:off x="-1500671" y="1248404"/>
            <a:ext cx="12774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So why not just</a:t>
            </a:r>
          </a:p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Use the IDE then</a:t>
            </a:r>
          </a:p>
          <a:p>
            <a:pPr algn="r"/>
            <a:endParaRPr lang="en-US" sz="5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13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276F25-0972-4A90-B3DB-7444C62F1432}"/>
              </a:ext>
            </a:extLst>
          </p:cNvPr>
          <p:cNvSpPr txBox="1"/>
          <p:nvPr/>
        </p:nvSpPr>
        <p:spPr>
          <a:xfrm>
            <a:off x="537569" y="1064014"/>
            <a:ext cx="1090561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Arduino Programming</a:t>
            </a:r>
          </a:p>
          <a:p>
            <a:pPr algn="r"/>
            <a:r>
              <a:rPr lang="en-US" sz="9600" dirty="0">
                <a:ln w="38100">
                  <a:solidFill>
                    <a:schemeClr val="bg1"/>
                  </a:solidFill>
                </a:ln>
                <a:solidFill>
                  <a:srgbClr val="00979C"/>
                </a:solidFill>
                <a:latin typeface="Consolas" panose="020B0609020204030204" pitchFamily="49" charset="0"/>
              </a:rPr>
              <a:t>Serial</a:t>
            </a:r>
          </a:p>
          <a:p>
            <a:pPr algn="r"/>
            <a:r>
              <a:rPr lang="en-US" sz="9600" dirty="0">
                <a:ln w="38100">
                  <a:solidFill>
                    <a:schemeClr val="bg1"/>
                  </a:solidFill>
                </a:ln>
                <a:solidFill>
                  <a:srgbClr val="00979C"/>
                </a:solidFill>
                <a:latin typeface="Consolas" panose="020B0609020204030204" pitchFamily="49" charset="0"/>
              </a:rPr>
              <a:t>Communication</a:t>
            </a:r>
            <a:endParaRPr lang="en-GB" sz="9600" dirty="0">
              <a:ln w="38100">
                <a:solidFill>
                  <a:schemeClr val="bg1"/>
                </a:solidFill>
              </a:ln>
              <a:solidFill>
                <a:srgbClr val="00979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59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276F25-0972-4A90-B3DB-7444C62F1432}"/>
              </a:ext>
            </a:extLst>
          </p:cNvPr>
          <p:cNvSpPr txBox="1"/>
          <p:nvPr/>
        </p:nvSpPr>
        <p:spPr>
          <a:xfrm>
            <a:off x="280946" y="669091"/>
            <a:ext cx="11630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Serial.begin</a:t>
            </a:r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baudrate</a:t>
            </a:r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); //9600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96DBD-EDF0-4BDE-B7A8-1D7789385AD5}"/>
              </a:ext>
            </a:extLst>
          </p:cNvPr>
          <p:cNvSpPr txBox="1"/>
          <p:nvPr/>
        </p:nvSpPr>
        <p:spPr>
          <a:xfrm>
            <a:off x="280946" y="1757663"/>
            <a:ext cx="857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if(</a:t>
            </a:r>
            <a:r>
              <a:rPr lang="en-US" sz="5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Serial.available</a:t>
            </a:r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AC003-EF70-4F28-9F59-4D3A81269F59}"/>
              </a:ext>
            </a:extLst>
          </p:cNvPr>
          <p:cNvSpPr txBox="1"/>
          <p:nvPr/>
        </p:nvSpPr>
        <p:spPr>
          <a:xfrm>
            <a:off x="810665" y="2967335"/>
            <a:ext cx="3236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.flush()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4EF5E-8C62-40EE-86E6-D7294918B54B}"/>
              </a:ext>
            </a:extLst>
          </p:cNvPr>
          <p:cNvSpPr txBox="1"/>
          <p:nvPr/>
        </p:nvSpPr>
        <p:spPr>
          <a:xfrm>
            <a:off x="5289282" y="2967335"/>
            <a:ext cx="2855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.read()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6CDFB-E454-48E0-9BC9-6D65F97436D5}"/>
              </a:ext>
            </a:extLst>
          </p:cNvPr>
          <p:cNvSpPr txBox="1"/>
          <p:nvPr/>
        </p:nvSpPr>
        <p:spPr>
          <a:xfrm>
            <a:off x="614720" y="4177007"/>
            <a:ext cx="10104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readStringUntil</a:t>
            </a:r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(“String”)</a:t>
            </a:r>
          </a:p>
        </p:txBody>
      </p:sp>
    </p:spTree>
    <p:extLst>
      <p:ext uri="{BB962C8B-B14F-4D97-AF65-F5344CB8AC3E}">
        <p14:creationId xmlns:p14="http://schemas.microsoft.com/office/powerpoint/2010/main" val="80417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2AC003-EF70-4F28-9F59-4D3A81269F59}"/>
              </a:ext>
            </a:extLst>
          </p:cNvPr>
          <p:cNvSpPr txBox="1"/>
          <p:nvPr/>
        </p:nvSpPr>
        <p:spPr>
          <a:xfrm>
            <a:off x="474129" y="662854"/>
            <a:ext cx="7433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Bluetooth Knowledge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C2D5C-216F-40AD-8F1A-B57AC2BF47AA}"/>
              </a:ext>
            </a:extLst>
          </p:cNvPr>
          <p:cNvSpPr txBox="1"/>
          <p:nvPr/>
        </p:nvSpPr>
        <p:spPr>
          <a:xfrm>
            <a:off x="4138573" y="2031311"/>
            <a:ext cx="39148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Vcc</a:t>
            </a:r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 5V</a:t>
            </a:r>
          </a:p>
          <a:p>
            <a:pPr algn="ct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GND  GND</a:t>
            </a:r>
          </a:p>
          <a:p>
            <a:pPr algn="ct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Tx  Rx</a:t>
            </a:r>
          </a:p>
          <a:p>
            <a:pPr algn="ct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Rx  Tx</a:t>
            </a:r>
            <a:endParaRPr lang="en-US" sz="5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3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2AC003-EF70-4F28-9F59-4D3A81269F59}"/>
              </a:ext>
            </a:extLst>
          </p:cNvPr>
          <p:cNvSpPr txBox="1"/>
          <p:nvPr/>
        </p:nvSpPr>
        <p:spPr>
          <a:xfrm>
            <a:off x="941122" y="575768"/>
            <a:ext cx="81965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How to change </a:t>
            </a:r>
            <a:r>
              <a:rPr lang="en-US" sz="5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pincode</a:t>
            </a:r>
            <a:endParaRPr lang="en-US" sz="5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And name of Bluetooth</a:t>
            </a:r>
          </a:p>
          <a:p>
            <a:pPr algn="r"/>
            <a:endParaRPr lang="en-US" sz="5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39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2AC003-EF70-4F28-9F59-4D3A81269F59}"/>
              </a:ext>
            </a:extLst>
          </p:cNvPr>
          <p:cNvSpPr txBox="1"/>
          <p:nvPr/>
        </p:nvSpPr>
        <p:spPr>
          <a:xfrm>
            <a:off x="612039" y="456024"/>
            <a:ext cx="10104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Incorporate Bluetooth code</a:t>
            </a:r>
          </a:p>
        </p:txBody>
      </p:sp>
    </p:spTree>
    <p:extLst>
      <p:ext uri="{BB962C8B-B14F-4D97-AF65-F5344CB8AC3E}">
        <p14:creationId xmlns:p14="http://schemas.microsoft.com/office/powerpoint/2010/main" val="145673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2AC003-EF70-4F28-9F59-4D3A81269F59}"/>
              </a:ext>
            </a:extLst>
          </p:cNvPr>
          <p:cNvSpPr txBox="1"/>
          <p:nvPr/>
        </p:nvSpPr>
        <p:spPr>
          <a:xfrm>
            <a:off x="1138368" y="421090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Python debugging</a:t>
            </a:r>
          </a:p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Introduction to </a:t>
            </a:r>
            <a:r>
              <a:rPr lang="en-US" sz="5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PySerial</a:t>
            </a:r>
            <a:endParaRPr lang="en-US" sz="5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57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2AC003-EF70-4F28-9F59-4D3A81269F59}"/>
              </a:ext>
            </a:extLst>
          </p:cNvPr>
          <p:cNvSpPr txBox="1"/>
          <p:nvPr/>
        </p:nvSpPr>
        <p:spPr>
          <a:xfrm>
            <a:off x="2282849" y="421090"/>
            <a:ext cx="81965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Making simple console</a:t>
            </a:r>
          </a:p>
          <a:p>
            <a:pPr algn="r"/>
            <a:endParaRPr lang="en-US" sz="5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5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2AC003-EF70-4F28-9F59-4D3A81269F59}"/>
              </a:ext>
            </a:extLst>
          </p:cNvPr>
          <p:cNvSpPr txBox="1"/>
          <p:nvPr/>
        </p:nvSpPr>
        <p:spPr>
          <a:xfrm>
            <a:off x="3045877" y="421090"/>
            <a:ext cx="74335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Turn LED on and Off</a:t>
            </a:r>
          </a:p>
          <a:p>
            <a:pPr algn="r"/>
            <a:endParaRPr lang="en-US" sz="5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545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89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Introdcution Slide</dc:title>
  <dc:creator>Ibrahim Izdhan</dc:creator>
  <cp:lastModifiedBy>Ibrahim Izdhan</cp:lastModifiedBy>
  <cp:revision>38</cp:revision>
  <dcterms:created xsi:type="dcterms:W3CDTF">2020-01-09T17:54:59Z</dcterms:created>
  <dcterms:modified xsi:type="dcterms:W3CDTF">2020-03-02T00:39:21Z</dcterms:modified>
</cp:coreProperties>
</file>