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3" r:id="rId4"/>
    <p:sldId id="258" r:id="rId5"/>
    <p:sldId id="260" r:id="rId6"/>
    <p:sldId id="261" r:id="rId7"/>
    <p:sldId id="259" r:id="rId8"/>
    <p:sldId id="263" r:id="rId9"/>
    <p:sldId id="262" r:id="rId10"/>
    <p:sldId id="265" r:id="rId11"/>
    <p:sldId id="266" r:id="rId12"/>
    <p:sldId id="268" r:id="rId13"/>
    <p:sldId id="272" r:id="rId14"/>
    <p:sldId id="264" r:id="rId15"/>
    <p:sldId id="267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5996-B415-1A99-CB8F-7D03BB1BA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97B52-03D1-7587-9937-B1861409F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DDACF-247F-091C-5744-2127FAB0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EBA-41BE-4B06-8467-22884B500E85}" type="datetimeFigureOut">
              <a:rPr lang="en-ZA" smtClean="0"/>
              <a:t>2022/12/10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6E547-25D7-D858-DA3B-C59022DB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D076C-76D2-7E10-D0A1-ABECBCC5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17F9-1951-4F18-8577-F990D4B32A4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800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04F8-59E5-9669-D021-FDC18C9A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705A2-3FEB-B4B8-3229-2CEFAB3C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8818A-70DE-1A72-5681-14DD31AA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EBA-41BE-4B06-8467-22884B500E85}" type="datetimeFigureOut">
              <a:rPr lang="en-ZA" smtClean="0"/>
              <a:t>2022/12/10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84E82-496A-C41C-41DC-765A5D12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9073D-172D-DB29-6E29-564E6937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17F9-1951-4F18-8577-F990D4B32A4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92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16059-B0EE-C191-0071-0E662EFBF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640D6-F51C-138D-7471-3D2B0A013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84E91-9527-F2B5-23CA-D2AAA080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EBA-41BE-4B06-8467-22884B500E85}" type="datetimeFigureOut">
              <a:rPr lang="en-ZA" smtClean="0"/>
              <a:t>2022/12/10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4A86C-C6B3-1553-F1F2-C9A5DFFD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89B29-A9EC-1223-DD67-170EC04A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17F9-1951-4F18-8577-F990D4B32A4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099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0F0C-7CEE-EAE7-CC55-7F71DBC1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7E6C7-1BBB-FDA1-E011-733FFF32F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CF187-B2EF-75AF-0766-6460224C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EBA-41BE-4B06-8467-22884B500E85}" type="datetimeFigureOut">
              <a:rPr lang="en-ZA" smtClean="0"/>
              <a:t>2022/12/10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A29D-31EA-2BFA-94BD-9E7BC8F9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650A3-3597-2F56-DEDE-6F681B5F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17F9-1951-4F18-8577-F990D4B32A4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883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66DD-37F9-8A55-CA0E-D8DCAF16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FC557-0DDA-85E8-31BB-075A9D4A8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BD9B7-B766-AA6B-B148-7CA7C9A8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EBA-41BE-4B06-8467-22884B500E85}" type="datetimeFigureOut">
              <a:rPr lang="en-ZA" smtClean="0"/>
              <a:t>2022/12/10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AC274-015E-7DDF-29FA-55441DF1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BE03D-EF40-9979-9548-C16FF86E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17F9-1951-4F18-8577-F990D4B32A4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4621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DA48-F63D-B84E-D5E6-2C7874F6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D8E63-D43D-7808-4FB9-C60AE3441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FA951-28E2-13CB-710F-C38155067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1388F-EE53-10F3-3F10-4AB2EAC8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EBA-41BE-4B06-8467-22884B500E85}" type="datetimeFigureOut">
              <a:rPr lang="en-ZA" smtClean="0"/>
              <a:t>2022/12/10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0A146-BBFF-AD5E-2A93-657C9850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AA660-E226-7F42-2435-1895C57E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17F9-1951-4F18-8577-F990D4B32A4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137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D7A9-28C4-AA91-4E8F-0702F2CD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0C43E-F788-C1E3-6D35-0DAC4D6C1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628EC-DD45-82F0-834B-FE2EA1175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AD41E-FA9C-E60B-1074-5E0A33EF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9759C-25BA-F737-6CBC-FA1FE1A99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2BBF2-43D6-73D9-912A-6886F0A7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EBA-41BE-4B06-8467-22884B500E85}" type="datetimeFigureOut">
              <a:rPr lang="en-ZA" smtClean="0"/>
              <a:t>2022/12/10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C2158-C15A-900C-9A0B-3030B07C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FF201-BF63-6EE0-8D07-20946E07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17F9-1951-4F18-8577-F990D4B32A4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839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D5AA-9E58-5C9A-0420-864A74E7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C096C-2C8F-168D-FC0E-0AE202A1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EBA-41BE-4B06-8467-22884B500E85}" type="datetimeFigureOut">
              <a:rPr lang="en-ZA" smtClean="0"/>
              <a:t>2022/12/10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6363F-E8FA-EB96-AF7A-E2F544CE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3E620-0FD7-9D9F-AE9B-E0EFB548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17F9-1951-4F18-8577-F990D4B32A4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0560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ADD93-DC7F-0C30-873C-F0A879F5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EBA-41BE-4B06-8467-22884B500E85}" type="datetimeFigureOut">
              <a:rPr lang="en-ZA" smtClean="0"/>
              <a:t>2022/12/10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08EB2-7651-F7F3-9C23-F0319915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DCA61-F369-5332-2DED-F144E114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17F9-1951-4F18-8577-F990D4B32A4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450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682B-E1E3-BB55-928A-D2FD1820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AFAC6-B83C-05F5-90EE-44F1DEB56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73D96-E871-CC93-32AF-FB3899510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6BA7F-B531-6DAC-AF30-C5D65D48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EBA-41BE-4B06-8467-22884B500E85}" type="datetimeFigureOut">
              <a:rPr lang="en-ZA" smtClean="0"/>
              <a:t>2022/12/10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55825-BE4F-A0A7-CB69-686ECEB9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6E03D-DF56-1251-DC80-64312CAC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17F9-1951-4F18-8577-F990D4B32A4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329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2362-2941-AC25-1004-21EED108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9AA8E-5B0C-B704-1D85-0387378E4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7E365-F5E5-1F96-DE3C-F3752B4E0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0BD30-6DE6-0C7F-A0E6-F7BA3EA3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EBA-41BE-4B06-8467-22884B500E85}" type="datetimeFigureOut">
              <a:rPr lang="en-ZA" smtClean="0"/>
              <a:t>2022/12/10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49160-DD04-EC4F-B6CD-87228128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D353A-EF79-4218-69B7-3CC01CD0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17F9-1951-4F18-8577-F990D4B32A4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853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0205D-DE2F-3DC6-D552-7224AC3FF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8FBD7-C22A-453A-4637-0614ADD98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A35B9-0846-12B8-8E8A-50D41CFA6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1EBA-41BE-4B06-8467-22884B500E85}" type="datetimeFigureOut">
              <a:rPr lang="en-ZA" smtClean="0"/>
              <a:t>2022/12/10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2F20E-7AD2-BA33-1C5B-3F171C0FD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B0AC9-B8D1-1A89-D9AB-F05B070E0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917F9-1951-4F18-8577-F990D4B32A4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522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5CCA-A777-7F9B-202F-89293A012AE7}"/>
              </a:ext>
            </a:extLst>
          </p:cNvPr>
          <p:cNvSpPr txBox="1">
            <a:spLocks/>
          </p:cNvSpPr>
          <p:nvPr/>
        </p:nvSpPr>
        <p:spPr>
          <a:xfrm>
            <a:off x="92765" y="172278"/>
            <a:ext cx="12006469" cy="66857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500" dirty="0"/>
              <a:t>		</a:t>
            </a:r>
            <a:r>
              <a:rPr lang="en-US" sz="7500" b="1" dirty="0"/>
              <a:t>Team Members:</a:t>
            </a:r>
            <a:br>
              <a:rPr lang="en-US" sz="7500" b="1" dirty="0"/>
            </a:br>
            <a:r>
              <a:rPr lang="en-US" sz="7500" dirty="0"/>
              <a:t>- Phadima Maredi</a:t>
            </a:r>
          </a:p>
          <a:p>
            <a:r>
              <a:rPr lang="en-US" sz="7500"/>
              <a:t>- Sinethemba Willie</a:t>
            </a:r>
            <a:br>
              <a:rPr lang="en-US" sz="7500" dirty="0"/>
            </a:br>
            <a:r>
              <a:rPr lang="en-US" sz="7500" dirty="0"/>
              <a:t>- </a:t>
            </a:r>
            <a:r>
              <a:rPr lang="en-US" sz="7500" dirty="0" err="1"/>
              <a:t>Vatiswa</a:t>
            </a:r>
            <a:r>
              <a:rPr lang="en-US" sz="7500" dirty="0"/>
              <a:t> </a:t>
            </a:r>
            <a:r>
              <a:rPr lang="en-US" sz="7500" dirty="0" err="1"/>
              <a:t>Gebe</a:t>
            </a:r>
            <a:endParaRPr lang="en-US" sz="7500" dirty="0"/>
          </a:p>
          <a:p>
            <a:r>
              <a:rPr lang="en-US" sz="7500" dirty="0"/>
              <a:t>- Andile Lwanga</a:t>
            </a:r>
            <a:br>
              <a:rPr lang="en-US" sz="7500" dirty="0"/>
            </a:br>
            <a:r>
              <a:rPr lang="en-US" sz="7500" dirty="0"/>
              <a:t>- </a:t>
            </a:r>
            <a:r>
              <a:rPr lang="en-US" sz="7500" dirty="0" err="1"/>
              <a:t>Lutho</a:t>
            </a:r>
            <a:r>
              <a:rPr lang="en-US" sz="7500" dirty="0"/>
              <a:t> Makasi</a:t>
            </a:r>
          </a:p>
        </p:txBody>
      </p:sp>
    </p:spTree>
    <p:extLst>
      <p:ext uri="{BB962C8B-B14F-4D97-AF65-F5344CB8AC3E}">
        <p14:creationId xmlns:p14="http://schemas.microsoft.com/office/powerpoint/2010/main" val="58981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7896-B175-2B7B-2CF2-3EBD417B2281}"/>
              </a:ext>
            </a:extLst>
          </p:cNvPr>
          <p:cNvSpPr txBox="1">
            <a:spLocks/>
          </p:cNvSpPr>
          <p:nvPr/>
        </p:nvSpPr>
        <p:spPr>
          <a:xfrm>
            <a:off x="92765" y="0"/>
            <a:ext cx="12006469" cy="685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500" dirty="0"/>
              <a:t>		</a:t>
            </a:r>
            <a:r>
              <a:rPr lang="en-US" sz="7500" b="1" dirty="0"/>
              <a:t>Professions Required:</a:t>
            </a:r>
            <a:br>
              <a:rPr lang="en-US" sz="7500" b="1" dirty="0"/>
            </a:br>
            <a:r>
              <a:rPr lang="en-GB" sz="4500" dirty="0"/>
              <a:t>- Attorneys / Lawyers</a:t>
            </a:r>
          </a:p>
          <a:p>
            <a:r>
              <a:rPr lang="en-GB" sz="4500" dirty="0"/>
              <a:t>- Forensics </a:t>
            </a:r>
          </a:p>
          <a:p>
            <a:r>
              <a:rPr lang="en-GB" sz="4500" dirty="0"/>
              <a:t>- Doctors</a:t>
            </a:r>
          </a:p>
          <a:p>
            <a:r>
              <a:rPr lang="en-GB" sz="4500" dirty="0"/>
              <a:t>- Scientists</a:t>
            </a:r>
          </a:p>
          <a:p>
            <a:r>
              <a:rPr lang="en-GB" sz="4500" dirty="0"/>
              <a:t>- Engineers</a:t>
            </a:r>
          </a:p>
          <a:p>
            <a:r>
              <a:rPr lang="en-GB" sz="4500" dirty="0"/>
              <a:t>- Database specialists</a:t>
            </a:r>
          </a:p>
          <a:p>
            <a:r>
              <a:rPr lang="en-GB" sz="4500" dirty="0"/>
              <a:t>- Maintenance</a:t>
            </a:r>
          </a:p>
          <a:p>
            <a:r>
              <a:rPr lang="en-GB" sz="4500" dirty="0"/>
              <a:t>- Data Capturers</a:t>
            </a:r>
          </a:p>
          <a:p>
            <a:r>
              <a:rPr lang="en-GB" sz="4500" dirty="0"/>
              <a:t>- Laboratories</a:t>
            </a:r>
          </a:p>
        </p:txBody>
      </p:sp>
    </p:spTree>
    <p:extLst>
      <p:ext uri="{BB962C8B-B14F-4D97-AF65-F5344CB8AC3E}">
        <p14:creationId xmlns:p14="http://schemas.microsoft.com/office/powerpoint/2010/main" val="205158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7D40-9857-F132-0BC0-FC24A9C54099}"/>
              </a:ext>
            </a:extLst>
          </p:cNvPr>
          <p:cNvSpPr txBox="1">
            <a:spLocks/>
          </p:cNvSpPr>
          <p:nvPr/>
        </p:nvSpPr>
        <p:spPr>
          <a:xfrm>
            <a:off x="92765" y="1575582"/>
            <a:ext cx="12006469" cy="2707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0" b="1" dirty="0"/>
              <a:t>CRIME</a:t>
            </a:r>
            <a:endParaRPr lang="en-US" sz="15000" dirty="0"/>
          </a:p>
        </p:txBody>
      </p:sp>
    </p:spTree>
    <p:extLst>
      <p:ext uri="{BB962C8B-B14F-4D97-AF65-F5344CB8AC3E}">
        <p14:creationId xmlns:p14="http://schemas.microsoft.com/office/powerpoint/2010/main" val="3617471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7896-B175-2B7B-2CF2-3EBD417B2281}"/>
              </a:ext>
            </a:extLst>
          </p:cNvPr>
          <p:cNvSpPr txBox="1">
            <a:spLocks/>
          </p:cNvSpPr>
          <p:nvPr/>
        </p:nvSpPr>
        <p:spPr>
          <a:xfrm>
            <a:off x="92765" y="0"/>
            <a:ext cx="12006469" cy="685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000" dirty="0"/>
              <a:t>- DNA OR Fingerprints from </a:t>
            </a:r>
          </a:p>
          <a:p>
            <a:r>
              <a:rPr lang="en-GB" sz="7000" dirty="0"/>
              <a:t>  Crime Scene can be used to  </a:t>
            </a:r>
          </a:p>
          <a:p>
            <a:r>
              <a:rPr lang="en-GB" sz="7000" dirty="0"/>
              <a:t>  identify the perpetrator</a:t>
            </a:r>
          </a:p>
          <a:p>
            <a:r>
              <a:rPr lang="en-GB" sz="7000" dirty="0"/>
              <a:t>- If don't find perpetrator, the </a:t>
            </a:r>
          </a:p>
          <a:p>
            <a:r>
              <a:rPr lang="en-GB" sz="7000" dirty="0"/>
              <a:t>  relatives will lead to the  </a:t>
            </a:r>
          </a:p>
          <a:p>
            <a:r>
              <a:rPr lang="en-GB" sz="7000" dirty="0"/>
              <a:t>  perpetrator</a:t>
            </a:r>
          </a:p>
          <a:p>
            <a:r>
              <a:rPr lang="en-GB" sz="7000" dirty="0"/>
              <a:t>- Image of a perpetrator</a:t>
            </a:r>
          </a:p>
        </p:txBody>
      </p:sp>
    </p:spTree>
    <p:extLst>
      <p:ext uri="{BB962C8B-B14F-4D97-AF65-F5344CB8AC3E}">
        <p14:creationId xmlns:p14="http://schemas.microsoft.com/office/powerpoint/2010/main" val="54294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7896-B175-2B7B-2CF2-3EBD417B2281}"/>
              </a:ext>
            </a:extLst>
          </p:cNvPr>
          <p:cNvSpPr txBox="1">
            <a:spLocks/>
          </p:cNvSpPr>
          <p:nvPr/>
        </p:nvSpPr>
        <p:spPr>
          <a:xfrm>
            <a:off x="92765" y="0"/>
            <a:ext cx="12006469" cy="685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000" dirty="0"/>
              <a:t>WE DO NOT WAIT FOR THEM TO COMMIT CRIME TO COLLECT THEIR DATA,  WE GO TO THEM FIRST</a:t>
            </a:r>
          </a:p>
          <a:p>
            <a:pPr algn="ctr"/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200965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7D40-9857-F132-0BC0-FC24A9C54099}"/>
              </a:ext>
            </a:extLst>
          </p:cNvPr>
          <p:cNvSpPr txBox="1">
            <a:spLocks/>
          </p:cNvSpPr>
          <p:nvPr/>
        </p:nvSpPr>
        <p:spPr>
          <a:xfrm>
            <a:off x="92765" y="1575582"/>
            <a:ext cx="12006469" cy="2707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0" b="1" dirty="0"/>
              <a:t>Poverty</a:t>
            </a:r>
            <a:endParaRPr lang="en-US" sz="15000" dirty="0"/>
          </a:p>
        </p:txBody>
      </p:sp>
    </p:spTree>
    <p:extLst>
      <p:ext uri="{BB962C8B-B14F-4D97-AF65-F5344CB8AC3E}">
        <p14:creationId xmlns:p14="http://schemas.microsoft.com/office/powerpoint/2010/main" val="3456455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7896-B175-2B7B-2CF2-3EBD417B2281}"/>
              </a:ext>
            </a:extLst>
          </p:cNvPr>
          <p:cNvSpPr txBox="1">
            <a:spLocks/>
          </p:cNvSpPr>
          <p:nvPr/>
        </p:nvSpPr>
        <p:spPr>
          <a:xfrm>
            <a:off x="92765" y="0"/>
            <a:ext cx="12006469" cy="685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>
              <a:buFontTx/>
              <a:buChar char="-"/>
            </a:pPr>
            <a:r>
              <a:rPr lang="en-GB" sz="7500" dirty="0"/>
              <a:t>Getting People to their Families or relatives</a:t>
            </a:r>
          </a:p>
          <a:p>
            <a:endParaRPr lang="en-GB" sz="7500" dirty="0"/>
          </a:p>
          <a:p>
            <a:pPr marL="1143000" indent="-1143000">
              <a:buFontTx/>
              <a:buChar char="-"/>
            </a:pPr>
            <a:r>
              <a:rPr lang="en-GB" sz="7500" dirty="0"/>
              <a:t>Less Unemployment, Less Poverty</a:t>
            </a:r>
          </a:p>
          <a:p>
            <a:pPr marL="685800" indent="-685800">
              <a:buFontTx/>
              <a:buChar char="-"/>
            </a:pPr>
            <a:endParaRPr lang="en-GB" sz="4500" dirty="0"/>
          </a:p>
        </p:txBody>
      </p:sp>
    </p:spTree>
    <p:extLst>
      <p:ext uri="{BB962C8B-B14F-4D97-AF65-F5344CB8AC3E}">
        <p14:creationId xmlns:p14="http://schemas.microsoft.com/office/powerpoint/2010/main" val="3966405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7D40-9857-F132-0BC0-FC24A9C54099}"/>
              </a:ext>
            </a:extLst>
          </p:cNvPr>
          <p:cNvSpPr txBox="1">
            <a:spLocks/>
          </p:cNvSpPr>
          <p:nvPr/>
        </p:nvSpPr>
        <p:spPr>
          <a:xfrm>
            <a:off x="92765" y="1575582"/>
            <a:ext cx="12006469" cy="2707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0" b="1" dirty="0"/>
              <a:t>In Addition:</a:t>
            </a:r>
            <a:endParaRPr lang="en-US" sz="15000" dirty="0"/>
          </a:p>
        </p:txBody>
      </p:sp>
    </p:spTree>
    <p:extLst>
      <p:ext uri="{BB962C8B-B14F-4D97-AF65-F5344CB8AC3E}">
        <p14:creationId xmlns:p14="http://schemas.microsoft.com/office/powerpoint/2010/main" val="2518056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7896-B175-2B7B-2CF2-3EBD417B2281}"/>
              </a:ext>
            </a:extLst>
          </p:cNvPr>
          <p:cNvSpPr txBox="1">
            <a:spLocks/>
          </p:cNvSpPr>
          <p:nvPr/>
        </p:nvSpPr>
        <p:spPr>
          <a:xfrm>
            <a:off x="92765" y="0"/>
            <a:ext cx="12006469" cy="685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500" dirty="0"/>
              <a:t>- Stress and Depression, Kills Brains Cells </a:t>
            </a:r>
          </a:p>
          <a:p>
            <a:r>
              <a:rPr lang="en-GB" sz="7500" dirty="0"/>
              <a:t>(Find your other possible relatives)</a:t>
            </a:r>
          </a:p>
          <a:p>
            <a:endParaRPr lang="en-GB" sz="3000" dirty="0"/>
          </a:p>
          <a:p>
            <a:r>
              <a:rPr lang="en-GB" sz="7500" dirty="0"/>
              <a:t>- Save Future Scientists, Doctors, Engineers, etc….</a:t>
            </a:r>
          </a:p>
        </p:txBody>
      </p:sp>
    </p:spTree>
    <p:extLst>
      <p:ext uri="{BB962C8B-B14F-4D97-AF65-F5344CB8AC3E}">
        <p14:creationId xmlns:p14="http://schemas.microsoft.com/office/powerpoint/2010/main" val="1269852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7896-B175-2B7B-2CF2-3EBD417B2281}"/>
              </a:ext>
            </a:extLst>
          </p:cNvPr>
          <p:cNvSpPr txBox="1">
            <a:spLocks/>
          </p:cNvSpPr>
          <p:nvPr/>
        </p:nvSpPr>
        <p:spPr>
          <a:xfrm>
            <a:off x="92765" y="0"/>
            <a:ext cx="12006469" cy="685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500" dirty="0"/>
              <a:t>- Lost Loved Ones (</a:t>
            </a:r>
            <a:r>
              <a:rPr lang="en-GB" sz="7500" dirty="0" err="1"/>
              <a:t>Khumbul'e</a:t>
            </a:r>
            <a:r>
              <a:rPr lang="en-GB" sz="7500" dirty="0"/>
              <a:t> Khaya)</a:t>
            </a:r>
          </a:p>
          <a:p>
            <a:endParaRPr lang="en-GB" sz="6000" dirty="0"/>
          </a:p>
          <a:p>
            <a:r>
              <a:rPr lang="en-GB" sz="7500" dirty="0"/>
              <a:t>- Accidents</a:t>
            </a:r>
          </a:p>
          <a:p>
            <a:endParaRPr lang="en-GB" sz="6000" dirty="0"/>
          </a:p>
          <a:p>
            <a:r>
              <a:rPr lang="en-GB" sz="7500" dirty="0"/>
              <a:t>- GBV | After Giving Birth | Department of Health</a:t>
            </a:r>
          </a:p>
        </p:txBody>
      </p:sp>
    </p:spTree>
    <p:extLst>
      <p:ext uri="{BB962C8B-B14F-4D97-AF65-F5344CB8AC3E}">
        <p14:creationId xmlns:p14="http://schemas.microsoft.com/office/powerpoint/2010/main" val="96428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7C532A-59C1-5CB7-5ED0-8F7A08CDE92A}"/>
              </a:ext>
            </a:extLst>
          </p:cNvPr>
          <p:cNvSpPr txBox="1">
            <a:spLocks/>
          </p:cNvSpPr>
          <p:nvPr/>
        </p:nvSpPr>
        <p:spPr>
          <a:xfrm>
            <a:off x="1032892" y="490330"/>
            <a:ext cx="10126216" cy="6122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500"/>
              <a:t>What can we do about the major challenges facing </a:t>
            </a:r>
            <a:br>
              <a:rPr lang="en-US" sz="7500"/>
            </a:br>
            <a:r>
              <a:rPr lang="en-US" sz="7500"/>
              <a:t>South Africa </a:t>
            </a:r>
            <a:br>
              <a:rPr lang="en-US" sz="7500"/>
            </a:br>
            <a:r>
              <a:rPr lang="en-US" sz="7500"/>
              <a:t>From Technology Perspective?</a:t>
            </a:r>
            <a:endParaRPr lang="en-US" sz="7500" dirty="0"/>
          </a:p>
        </p:txBody>
      </p:sp>
    </p:spTree>
    <p:extLst>
      <p:ext uri="{BB962C8B-B14F-4D97-AF65-F5344CB8AC3E}">
        <p14:creationId xmlns:p14="http://schemas.microsoft.com/office/powerpoint/2010/main" val="150649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5CCA-A777-7F9B-202F-89293A012AE7}"/>
              </a:ext>
            </a:extLst>
          </p:cNvPr>
          <p:cNvSpPr txBox="1">
            <a:spLocks/>
          </p:cNvSpPr>
          <p:nvPr/>
        </p:nvSpPr>
        <p:spPr>
          <a:xfrm>
            <a:off x="92765" y="1315278"/>
            <a:ext cx="12006469" cy="42274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500"/>
              <a:t>		</a:t>
            </a:r>
            <a:r>
              <a:rPr lang="en-US" sz="7500" b="1"/>
              <a:t>Major Challenges:</a:t>
            </a:r>
            <a:br>
              <a:rPr lang="en-US" sz="7500" b="1"/>
            </a:br>
            <a:r>
              <a:rPr lang="en-US" sz="7500"/>
              <a:t>- Unemployment</a:t>
            </a:r>
            <a:br>
              <a:rPr lang="en-US" sz="7500"/>
            </a:br>
            <a:r>
              <a:rPr lang="en-US" sz="7500"/>
              <a:t>- Poverty</a:t>
            </a:r>
            <a:br>
              <a:rPr lang="en-US" sz="7500"/>
            </a:br>
            <a:r>
              <a:rPr lang="en-US" sz="7500"/>
              <a:t>- GBV, Rapes, Murders (CRIME) </a:t>
            </a:r>
            <a:endParaRPr lang="en-US" sz="7500" dirty="0"/>
          </a:p>
        </p:txBody>
      </p:sp>
    </p:spTree>
    <p:extLst>
      <p:ext uri="{BB962C8B-B14F-4D97-AF65-F5344CB8AC3E}">
        <p14:creationId xmlns:p14="http://schemas.microsoft.com/office/powerpoint/2010/main" val="150466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66D4-4B37-84F3-E208-F1C39B362588}"/>
              </a:ext>
            </a:extLst>
          </p:cNvPr>
          <p:cNvSpPr txBox="1">
            <a:spLocks/>
          </p:cNvSpPr>
          <p:nvPr/>
        </p:nvSpPr>
        <p:spPr>
          <a:xfrm>
            <a:off x="91241" y="0"/>
            <a:ext cx="12006469" cy="685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500" dirty="0"/>
              <a:t>		</a:t>
            </a:r>
            <a:r>
              <a:rPr lang="en-US" sz="7500" b="1" dirty="0"/>
              <a:t>What Can Be Done?</a:t>
            </a:r>
            <a:br>
              <a:rPr lang="en-US" sz="7500" b="1" dirty="0"/>
            </a:br>
            <a:r>
              <a:rPr lang="en-US" sz="6000" dirty="0"/>
              <a:t>- </a:t>
            </a:r>
            <a:r>
              <a:rPr lang="en-GB" sz="6000" dirty="0"/>
              <a:t>Create a Citizen Identifier System</a:t>
            </a:r>
            <a:br>
              <a:rPr lang="en-US" sz="6000" dirty="0"/>
            </a:br>
            <a:r>
              <a:rPr lang="en-US" sz="6000" dirty="0"/>
              <a:t>					</a:t>
            </a:r>
            <a:r>
              <a:rPr lang="en-US" sz="6000" b="1" dirty="0"/>
              <a:t>System Stores:</a:t>
            </a:r>
          </a:p>
          <a:p>
            <a:r>
              <a:rPr lang="en-US" sz="6000" dirty="0"/>
              <a:t>	- DNA Profile</a:t>
            </a:r>
          </a:p>
          <a:p>
            <a:r>
              <a:rPr lang="en-US" sz="6000" dirty="0"/>
              <a:t>	- Fingerprints</a:t>
            </a:r>
          </a:p>
          <a:p>
            <a:r>
              <a:rPr lang="en-US" sz="6000" dirty="0"/>
              <a:t>	- Pictures</a:t>
            </a:r>
          </a:p>
          <a:p>
            <a:r>
              <a:rPr lang="en-US" sz="6000" dirty="0"/>
              <a:t>	- Personal Details (ID Number, </a:t>
            </a:r>
          </a:p>
          <a:p>
            <a:r>
              <a:rPr lang="en-US" sz="6000" dirty="0"/>
              <a:t>	   Names, Address, ….)</a:t>
            </a:r>
            <a:endParaRPr lang="en-US" sz="75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619D71-3780-B768-15ED-CEA08D4046F7}"/>
              </a:ext>
            </a:extLst>
          </p:cNvPr>
          <p:cNvSpPr txBox="1">
            <a:spLocks/>
          </p:cNvSpPr>
          <p:nvPr/>
        </p:nvSpPr>
        <p:spPr>
          <a:xfrm>
            <a:off x="92765" y="0"/>
            <a:ext cx="12006469" cy="685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500" dirty="0"/>
              <a:t>		</a:t>
            </a:r>
            <a:r>
              <a:rPr lang="en-US" sz="7500" b="1" dirty="0"/>
              <a:t>What Can Be Done?</a:t>
            </a:r>
            <a:br>
              <a:rPr lang="en-US" sz="7500" b="1" dirty="0"/>
            </a:br>
            <a:r>
              <a:rPr lang="en-US" sz="6000" dirty="0"/>
              <a:t>- </a:t>
            </a:r>
            <a:r>
              <a:rPr lang="en-GB" sz="6000" dirty="0"/>
              <a:t>Create a Citizen Identifier System</a:t>
            </a:r>
            <a:br>
              <a:rPr lang="en-US" sz="6000" dirty="0"/>
            </a:br>
            <a:r>
              <a:rPr lang="en-US" sz="6000" dirty="0"/>
              <a:t>					</a:t>
            </a:r>
            <a:r>
              <a:rPr lang="en-US" sz="6000" b="1" dirty="0"/>
              <a:t>System Stores:</a:t>
            </a:r>
          </a:p>
          <a:p>
            <a:r>
              <a:rPr lang="en-US" sz="6000" dirty="0"/>
              <a:t>	- DNA Profile</a:t>
            </a:r>
          </a:p>
          <a:p>
            <a:r>
              <a:rPr lang="en-US" sz="6000" dirty="0"/>
              <a:t>	- Fingerprints</a:t>
            </a:r>
          </a:p>
          <a:p>
            <a:r>
              <a:rPr lang="en-US" sz="6000" dirty="0"/>
              <a:t>	- Pictures</a:t>
            </a:r>
          </a:p>
          <a:p>
            <a:r>
              <a:rPr lang="en-US" sz="6000" dirty="0"/>
              <a:t>	- Personal Details (ID Number, </a:t>
            </a:r>
          </a:p>
          <a:p>
            <a:r>
              <a:rPr lang="en-US" sz="6000" dirty="0"/>
              <a:t>	   Names, Address, ….)</a:t>
            </a:r>
            <a:endParaRPr lang="en-US" sz="7500" dirty="0"/>
          </a:p>
        </p:txBody>
      </p:sp>
    </p:spTree>
    <p:extLst>
      <p:ext uri="{BB962C8B-B14F-4D97-AF65-F5344CB8AC3E}">
        <p14:creationId xmlns:p14="http://schemas.microsoft.com/office/powerpoint/2010/main" val="27397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50C00-CF4B-2322-A83F-53C85E3F715C}"/>
              </a:ext>
            </a:extLst>
          </p:cNvPr>
          <p:cNvSpPr txBox="1">
            <a:spLocks/>
          </p:cNvSpPr>
          <p:nvPr/>
        </p:nvSpPr>
        <p:spPr>
          <a:xfrm>
            <a:off x="92765" y="0"/>
            <a:ext cx="12006469" cy="685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500" dirty="0"/>
              <a:t>			</a:t>
            </a:r>
            <a:r>
              <a:rPr lang="en-US" sz="7500" b="1" dirty="0"/>
              <a:t>Data Collection:</a:t>
            </a:r>
            <a:br>
              <a:rPr lang="en-US" sz="7500" b="1" dirty="0"/>
            </a:br>
            <a:r>
              <a:rPr lang="en-GB" sz="6000" dirty="0"/>
              <a:t>- Parliament to implement a mandatory law which states that everyone must submit their Data</a:t>
            </a:r>
          </a:p>
          <a:p>
            <a:endParaRPr lang="en-GB" sz="6000" dirty="0"/>
          </a:p>
          <a:p>
            <a:r>
              <a:rPr lang="en-GB" sz="6000" dirty="0"/>
              <a:t>- HOME AFFAIRS on board. (ID Doc must expire after 5 years.)</a:t>
            </a:r>
          </a:p>
          <a:p>
            <a:r>
              <a:rPr lang="en-GB" sz="6000" dirty="0"/>
              <a:t>	</a:t>
            </a:r>
            <a:endParaRPr lang="en-US" sz="7500" dirty="0"/>
          </a:p>
        </p:txBody>
      </p:sp>
    </p:spTree>
    <p:extLst>
      <p:ext uri="{BB962C8B-B14F-4D97-AF65-F5344CB8AC3E}">
        <p14:creationId xmlns:p14="http://schemas.microsoft.com/office/powerpoint/2010/main" val="146196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7896-B175-2B7B-2CF2-3EBD417B2281}"/>
              </a:ext>
            </a:extLst>
          </p:cNvPr>
          <p:cNvSpPr txBox="1">
            <a:spLocks/>
          </p:cNvSpPr>
          <p:nvPr/>
        </p:nvSpPr>
        <p:spPr>
          <a:xfrm>
            <a:off x="92765" y="0"/>
            <a:ext cx="12006469" cy="685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500" dirty="0"/>
              <a:t>			</a:t>
            </a:r>
            <a:r>
              <a:rPr lang="en-US" sz="7500" b="1" dirty="0"/>
              <a:t>Data Collection:</a:t>
            </a:r>
            <a:br>
              <a:rPr lang="en-US" sz="7500" b="1" dirty="0"/>
            </a:br>
            <a:r>
              <a:rPr lang="en-GB" sz="6000" dirty="0"/>
              <a:t>- First Time ID Doc Makers, submit </a:t>
            </a:r>
          </a:p>
          <a:p>
            <a:r>
              <a:rPr lang="en-GB" sz="6000" dirty="0"/>
              <a:t>	Data first before making ID Doc</a:t>
            </a:r>
          </a:p>
          <a:p>
            <a:r>
              <a:rPr lang="en-GB" sz="6000" dirty="0"/>
              <a:t>- Get people to go to South Africans </a:t>
            </a:r>
          </a:p>
          <a:p>
            <a:r>
              <a:rPr lang="en-GB" sz="6000" dirty="0"/>
              <a:t>	and collect the Data (Census)</a:t>
            </a:r>
          </a:p>
          <a:p>
            <a:r>
              <a:rPr lang="en-GB" sz="6000" dirty="0"/>
              <a:t>- Failure to Submit data, you'll be </a:t>
            </a:r>
          </a:p>
          <a:p>
            <a:r>
              <a:rPr lang="en-GB" sz="6000" dirty="0"/>
              <a:t>	arrested and be taken forcefully</a:t>
            </a:r>
          </a:p>
          <a:p>
            <a:r>
              <a:rPr lang="en-GB" sz="6000" dirty="0"/>
              <a:t>	</a:t>
            </a:r>
            <a:endParaRPr lang="en-US" sz="7500" dirty="0"/>
          </a:p>
        </p:txBody>
      </p:sp>
    </p:spTree>
    <p:extLst>
      <p:ext uri="{BB962C8B-B14F-4D97-AF65-F5344CB8AC3E}">
        <p14:creationId xmlns:p14="http://schemas.microsoft.com/office/powerpoint/2010/main" val="302317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7D40-9857-F132-0BC0-FC24A9C54099}"/>
              </a:ext>
            </a:extLst>
          </p:cNvPr>
          <p:cNvSpPr txBox="1">
            <a:spLocks/>
          </p:cNvSpPr>
          <p:nvPr/>
        </p:nvSpPr>
        <p:spPr>
          <a:xfrm>
            <a:off x="92765" y="2862470"/>
            <a:ext cx="12006469" cy="1152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000" b="1" dirty="0"/>
              <a:t>How Will It Tackle The Problems?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328330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7D40-9857-F132-0BC0-FC24A9C54099}"/>
              </a:ext>
            </a:extLst>
          </p:cNvPr>
          <p:cNvSpPr txBox="1">
            <a:spLocks/>
          </p:cNvSpPr>
          <p:nvPr/>
        </p:nvSpPr>
        <p:spPr>
          <a:xfrm>
            <a:off x="92765" y="1575582"/>
            <a:ext cx="12006469" cy="2707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0" b="1" dirty="0"/>
              <a:t>Unemployment</a:t>
            </a:r>
            <a:endParaRPr lang="en-US" sz="15000" dirty="0"/>
          </a:p>
        </p:txBody>
      </p:sp>
    </p:spTree>
    <p:extLst>
      <p:ext uri="{BB962C8B-B14F-4D97-AF65-F5344CB8AC3E}">
        <p14:creationId xmlns:p14="http://schemas.microsoft.com/office/powerpoint/2010/main" val="71393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05FBA2-D10D-A3DC-7D17-33EF573F8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5" t="17010" r="40346" b="1362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8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402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PHADIMA PERCIVAL MAREDI</dc:creator>
  <cp:lastModifiedBy>PHADIMA PERCIVAL MAREDI</cp:lastModifiedBy>
  <cp:revision>29</cp:revision>
  <dcterms:created xsi:type="dcterms:W3CDTF">2022-12-06T10:32:16Z</dcterms:created>
  <dcterms:modified xsi:type="dcterms:W3CDTF">2022-12-10T00:42:09Z</dcterms:modified>
</cp:coreProperties>
</file>