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DB6F50-3A46-06B4-1580-BE99410F6C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855770-E373-CDFE-ABCD-6277F2C93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1FDC78-E7AB-E42D-80D9-63BC652F2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7CC1B2-7DD1-1BFD-DDC7-008950AF8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9F5213-00AB-97E7-1848-143C3524A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93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99922-A98B-665F-91D5-0669FAC2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CEE2845-90D7-12FA-C83A-1EE98FF1E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4B0D89A-ADE7-547A-0804-0D31C7C5E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6F023B-3FEB-35F1-95CD-0AAC54583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3AC575-74B6-F072-2663-992EE6EF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5201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78B9733-26F9-BE84-A916-C46AA1AC4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E61526-8497-C497-DE1A-059CD30B10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4C897F-37FD-DA94-EF8B-DC474DA5E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3D4622-9012-5FC7-B61C-A35F91FC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EEFDA4-823E-A514-6609-D9CDC944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478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1FC84F-9ABD-797A-943B-D67E0D37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B7A547-447C-07C5-97CE-33838F2C6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AAB22E-86D3-CC68-F334-CD015497A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D82646-653E-5CD0-2A21-406B01D25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F63DD8B-E8A5-4487-837E-1895502F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300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EC2AFE-0C2A-D421-9BD7-C71B472A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DD4DE-658B-4EA7-F5C9-448E7BF99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181B4FF-2625-AA06-3ADE-847AB360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2A7ED3-103C-15AB-A68F-EEF026FD5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46038E-842F-B7D9-5DAC-0F0E274AC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59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C056A-15DA-1DD3-BFEE-4FE06386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703079-239F-A477-1314-3D607899E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EF2C9B6-73A1-4376-2F78-753BC58E6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6C32A8-FA69-7AD3-552D-2DDEDBE25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81E962-331C-2673-929E-1ECB91CF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819796-23B4-AB42-D585-A7E563268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976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75593-97F3-280D-B32A-5C17B911F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5CCDD4-ED67-1377-C92E-243918592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9E07243-3ED5-1015-4352-DAC8A4C6A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7C7FBF0-60A7-F494-6A8A-8D647D514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E121E47-EFC9-F0CD-8065-DBDD3253D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6A57781-7953-487F-9998-BD37EFDF6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5B749D-93C7-1C82-F2E5-465ADB5D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3B0F1EE-30EA-A4CE-0DD5-98E824183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34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B243D-B75F-73E0-A49D-E5046D137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E1F02BD-DAE3-9AE5-8D4E-055E3DC0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879A91F-1654-4A09-2FD7-096E0F46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9413371-7B9D-E612-8D5D-CD78733D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918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E36F36-B1A9-8257-D184-9E46503E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1634B77-8909-DCF7-C35D-2ADAA07C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6AA0D3-26AB-F164-4576-CB11C0B42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895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6A269-6164-EFF2-C315-897843BC8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43FBC8-DD40-7874-B02C-0AAAA1035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8D07E87-4A18-3554-9E69-1E43A408D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6A400D-AF8C-2F62-3E49-7CF48E803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3A0A99-C5D2-EB15-D826-A2EA9976A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6AF6527-1D4E-E9FD-4AA3-E9ED1471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7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3B453-216A-BAD5-48C5-6E99DBDB4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434CF2B-7230-06C5-46CD-F160A0DE77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E2E880-E466-E6FB-2B3D-0EE8CC433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7FA90F-2BD8-5084-764B-6057D1CD1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C8904F-AE0F-B338-AB8B-23FA44914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45EEDE-110D-EE26-57DB-660F3783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289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0B673A6-8EF4-15DB-19EB-2F285952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519BE-CEF8-40BC-0238-04EF86581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E0BA42F-AC2E-87EB-02B5-DAD59A67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7B50F-0EF9-440E-BC7A-07311BED3084}" type="datetimeFigureOut">
              <a:rPr lang="pt-BR" smtClean="0"/>
              <a:t>29/05/2025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F3F01-0318-EBA5-6261-EA7BF8186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43E446-63A3-85DD-D9BE-3466FF9B7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02E3B9-ACB1-48A2-BC24-FF790F48C5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52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F55190-D25F-AB7D-02C7-1831F7235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669A0E-0F61-A61D-A65C-FB3D3E5355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442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 RAYNER FERREIRA SIMOES</dc:creator>
  <cp:lastModifiedBy>JEFF RAYNER FERREIRA SIMOES</cp:lastModifiedBy>
  <cp:revision>1</cp:revision>
  <dcterms:created xsi:type="dcterms:W3CDTF">2025-05-29T19:39:02Z</dcterms:created>
  <dcterms:modified xsi:type="dcterms:W3CDTF">2025-05-29T19:39:14Z</dcterms:modified>
</cp:coreProperties>
</file>