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  <p:sldId id="264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58B0-FB45-4B13-8EB7-DC8BBCB44FEC}" v="273" dt="2024-02-07T16:33:27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ears" userId="33a9ebbbca354db9" providerId="LiveId" clId="{57B458B0-FB45-4B13-8EB7-DC8BBCB44FEC}"/>
    <pc:docChg chg="custSel addSld modSld sldOrd">
      <pc:chgData name="Christopher Sears" userId="33a9ebbbca354db9" providerId="LiveId" clId="{57B458B0-FB45-4B13-8EB7-DC8BBCB44FEC}" dt="2024-02-07T16:33:33.342" v="995" actId="20577"/>
      <pc:docMkLst>
        <pc:docMk/>
      </pc:docMkLst>
      <pc:sldChg chg="addSp delSp modSp mod modClrScheme chgLayout">
        <pc:chgData name="Christopher Sears" userId="33a9ebbbca354db9" providerId="LiveId" clId="{57B458B0-FB45-4B13-8EB7-DC8BBCB44FEC}" dt="2024-02-07T16:17:08.176" v="89" actId="20577"/>
        <pc:sldMkLst>
          <pc:docMk/>
          <pc:sldMk cId="3683407496" sldId="258"/>
        </pc:sldMkLst>
        <pc:spChg chg="del mod ord">
          <ac:chgData name="Christopher Sears" userId="33a9ebbbca354db9" providerId="LiveId" clId="{57B458B0-FB45-4B13-8EB7-DC8BBCB44FEC}" dt="2024-02-07T16:16:01.900" v="0" actId="700"/>
          <ac:spMkLst>
            <pc:docMk/>
            <pc:sldMk cId="3683407496" sldId="258"/>
            <ac:spMk id="2" creationId="{BEF05796-EA7A-E9BB-E436-E38D8B39F500}"/>
          </ac:spMkLst>
        </pc:spChg>
        <pc:spChg chg="del mod ord">
          <ac:chgData name="Christopher Sears" userId="33a9ebbbca354db9" providerId="LiveId" clId="{57B458B0-FB45-4B13-8EB7-DC8BBCB44FEC}" dt="2024-02-07T16:16:01.900" v="0" actId="700"/>
          <ac:spMkLst>
            <pc:docMk/>
            <pc:sldMk cId="3683407496" sldId="258"/>
            <ac:spMk id="3" creationId="{B28AE84C-2A41-18B5-45F7-3B2F0B6D6E47}"/>
          </ac:spMkLst>
        </pc:spChg>
        <pc:spChg chg="add mod ord">
          <ac:chgData name="Christopher Sears" userId="33a9ebbbca354db9" providerId="LiveId" clId="{57B458B0-FB45-4B13-8EB7-DC8BBCB44FEC}" dt="2024-02-07T16:16:53.871" v="47" actId="20577"/>
          <ac:spMkLst>
            <pc:docMk/>
            <pc:sldMk cId="3683407496" sldId="258"/>
            <ac:spMk id="4" creationId="{6BF3551C-FB3F-2789-EE22-2D01F5DBEBAF}"/>
          </ac:spMkLst>
        </pc:spChg>
        <pc:spChg chg="add mod ord">
          <ac:chgData name="Christopher Sears" userId="33a9ebbbca354db9" providerId="LiveId" clId="{57B458B0-FB45-4B13-8EB7-DC8BBCB44FEC}" dt="2024-02-07T16:17:08.176" v="89" actId="20577"/>
          <ac:spMkLst>
            <pc:docMk/>
            <pc:sldMk cId="3683407496" sldId="258"/>
            <ac:spMk id="5" creationId="{C915F834-F3C2-88E7-BAC9-6C136D22BCF1}"/>
          </ac:spMkLst>
        </pc:spChg>
      </pc:sldChg>
      <pc:sldChg chg="modSp new mod">
        <pc:chgData name="Christopher Sears" userId="33a9ebbbca354db9" providerId="LiveId" clId="{57B458B0-FB45-4B13-8EB7-DC8BBCB44FEC}" dt="2024-02-07T16:18:06.584" v="134" actId="20577"/>
        <pc:sldMkLst>
          <pc:docMk/>
          <pc:sldMk cId="2912859902" sldId="259"/>
        </pc:sldMkLst>
        <pc:spChg chg="mod">
          <ac:chgData name="Christopher Sears" userId="33a9ebbbca354db9" providerId="LiveId" clId="{57B458B0-FB45-4B13-8EB7-DC8BBCB44FEC}" dt="2024-02-07T16:17:55.894" v="98" actId="20577"/>
          <ac:spMkLst>
            <pc:docMk/>
            <pc:sldMk cId="2912859902" sldId="259"/>
            <ac:spMk id="2" creationId="{1B7A55CD-3855-CCAD-4A9D-864A035066C7}"/>
          </ac:spMkLst>
        </pc:spChg>
        <pc:spChg chg="mod">
          <ac:chgData name="Christopher Sears" userId="33a9ebbbca354db9" providerId="LiveId" clId="{57B458B0-FB45-4B13-8EB7-DC8BBCB44FEC}" dt="2024-02-07T16:18:06.584" v="134" actId="20577"/>
          <ac:spMkLst>
            <pc:docMk/>
            <pc:sldMk cId="2912859902" sldId="259"/>
            <ac:spMk id="3" creationId="{8A31ED76-118B-20F5-3456-213D1E26D512}"/>
          </ac:spMkLst>
        </pc:spChg>
      </pc:sldChg>
      <pc:sldChg chg="addSp delSp modSp new mod modClrScheme chgLayout">
        <pc:chgData name="Christopher Sears" userId="33a9ebbbca354db9" providerId="LiveId" clId="{57B458B0-FB45-4B13-8EB7-DC8BBCB44FEC}" dt="2024-02-07T16:21:24.201" v="346" actId="20577"/>
        <pc:sldMkLst>
          <pc:docMk/>
          <pc:sldMk cId="1495918870" sldId="260"/>
        </pc:sldMkLst>
        <pc:spChg chg="del mod ord">
          <ac:chgData name="Christopher Sears" userId="33a9ebbbca354db9" providerId="LiveId" clId="{57B458B0-FB45-4B13-8EB7-DC8BBCB44FEC}" dt="2024-02-07T16:19:28.955" v="136" actId="700"/>
          <ac:spMkLst>
            <pc:docMk/>
            <pc:sldMk cId="1495918870" sldId="260"/>
            <ac:spMk id="2" creationId="{44A1D9C5-1C3B-9BFA-C057-5415A796E7DE}"/>
          </ac:spMkLst>
        </pc:spChg>
        <pc:spChg chg="del mod ord">
          <ac:chgData name="Christopher Sears" userId="33a9ebbbca354db9" providerId="LiveId" clId="{57B458B0-FB45-4B13-8EB7-DC8BBCB44FEC}" dt="2024-02-07T16:19:28.955" v="136" actId="700"/>
          <ac:spMkLst>
            <pc:docMk/>
            <pc:sldMk cId="1495918870" sldId="260"/>
            <ac:spMk id="3" creationId="{6FD3795C-F98B-459D-AB48-EF559FF2B6FB}"/>
          </ac:spMkLst>
        </pc:spChg>
        <pc:spChg chg="mod ord">
          <ac:chgData name="Christopher Sears" userId="33a9ebbbca354db9" providerId="LiveId" clId="{57B458B0-FB45-4B13-8EB7-DC8BBCB44FEC}" dt="2024-02-07T16:19:28.955" v="136" actId="700"/>
          <ac:spMkLst>
            <pc:docMk/>
            <pc:sldMk cId="1495918870" sldId="260"/>
            <ac:spMk id="4" creationId="{1F075866-B03C-850B-7218-6427F0363D68}"/>
          </ac:spMkLst>
        </pc:spChg>
        <pc:spChg chg="add mod ord">
          <ac:chgData name="Christopher Sears" userId="33a9ebbbca354db9" providerId="LiveId" clId="{57B458B0-FB45-4B13-8EB7-DC8BBCB44FEC}" dt="2024-02-07T16:19:50.999" v="143" actId="20577"/>
          <ac:spMkLst>
            <pc:docMk/>
            <pc:sldMk cId="1495918870" sldId="260"/>
            <ac:spMk id="5" creationId="{684A6DA8-CB34-83D5-7CFC-CC983E2CA293}"/>
          </ac:spMkLst>
        </pc:spChg>
        <pc:spChg chg="add mod ord">
          <ac:chgData name="Christopher Sears" userId="33a9ebbbca354db9" providerId="LiveId" clId="{57B458B0-FB45-4B13-8EB7-DC8BBCB44FEC}" dt="2024-02-07T16:21:24.201" v="346" actId="20577"/>
          <ac:spMkLst>
            <pc:docMk/>
            <pc:sldMk cId="1495918870" sldId="260"/>
            <ac:spMk id="6" creationId="{2EB0F4A5-BE76-2272-5105-AA0EE3036E6B}"/>
          </ac:spMkLst>
        </pc:spChg>
      </pc:sldChg>
      <pc:sldChg chg="addSp delSp modSp new mod modClrScheme chgLayout">
        <pc:chgData name="Christopher Sears" userId="33a9ebbbca354db9" providerId="LiveId" clId="{57B458B0-FB45-4B13-8EB7-DC8BBCB44FEC}" dt="2024-02-07T16:31:44.702" v="952" actId="20577"/>
        <pc:sldMkLst>
          <pc:docMk/>
          <pc:sldMk cId="1273376914" sldId="261"/>
        </pc:sldMkLst>
        <pc:spChg chg="del mod ord">
          <ac:chgData name="Christopher Sears" userId="33a9ebbbca354db9" providerId="LiveId" clId="{57B458B0-FB45-4B13-8EB7-DC8BBCB44FEC}" dt="2024-02-07T16:25:47.471" v="348" actId="700"/>
          <ac:spMkLst>
            <pc:docMk/>
            <pc:sldMk cId="1273376914" sldId="261"/>
            <ac:spMk id="2" creationId="{7B8251A9-8534-CFE1-9283-C0B99A49161F}"/>
          </ac:spMkLst>
        </pc:spChg>
        <pc:spChg chg="del mod ord">
          <ac:chgData name="Christopher Sears" userId="33a9ebbbca354db9" providerId="LiveId" clId="{57B458B0-FB45-4B13-8EB7-DC8BBCB44FEC}" dt="2024-02-07T16:25:47.471" v="348" actId="700"/>
          <ac:spMkLst>
            <pc:docMk/>
            <pc:sldMk cId="1273376914" sldId="261"/>
            <ac:spMk id="3" creationId="{0EB2AB62-B89B-6031-8614-47A9EE95005C}"/>
          </ac:spMkLst>
        </pc:spChg>
        <pc:spChg chg="mod ord">
          <ac:chgData name="Christopher Sears" userId="33a9ebbbca354db9" providerId="LiveId" clId="{57B458B0-FB45-4B13-8EB7-DC8BBCB44FEC}" dt="2024-02-07T16:25:47.471" v="348" actId="700"/>
          <ac:spMkLst>
            <pc:docMk/>
            <pc:sldMk cId="1273376914" sldId="261"/>
            <ac:spMk id="4" creationId="{BECA67B5-25C6-5B7D-FFAF-E5CB34553EEF}"/>
          </ac:spMkLst>
        </pc:spChg>
        <pc:spChg chg="add mod ord">
          <ac:chgData name="Christopher Sears" userId="33a9ebbbca354db9" providerId="LiveId" clId="{57B458B0-FB45-4B13-8EB7-DC8BBCB44FEC}" dt="2024-02-07T16:25:59.389" v="359" actId="20577"/>
          <ac:spMkLst>
            <pc:docMk/>
            <pc:sldMk cId="1273376914" sldId="261"/>
            <ac:spMk id="5" creationId="{5EFC3299-2BCC-3FEB-7CE5-E10E41DC729F}"/>
          </ac:spMkLst>
        </pc:spChg>
        <pc:spChg chg="add mod ord">
          <ac:chgData name="Christopher Sears" userId="33a9ebbbca354db9" providerId="LiveId" clId="{57B458B0-FB45-4B13-8EB7-DC8BBCB44FEC}" dt="2024-02-07T16:25:47.471" v="348" actId="700"/>
          <ac:spMkLst>
            <pc:docMk/>
            <pc:sldMk cId="1273376914" sldId="261"/>
            <ac:spMk id="6" creationId="{D62776AE-B1CA-F8BA-A5BB-4CA351562E7F}"/>
          </ac:spMkLst>
        </pc:spChg>
        <pc:spChg chg="add mod ord">
          <ac:chgData name="Christopher Sears" userId="33a9ebbbca354db9" providerId="LiveId" clId="{57B458B0-FB45-4B13-8EB7-DC8BBCB44FEC}" dt="2024-02-07T16:31:44.702" v="952" actId="20577"/>
          <ac:spMkLst>
            <pc:docMk/>
            <pc:sldMk cId="1273376914" sldId="261"/>
            <ac:spMk id="7" creationId="{CEF09770-4CDB-141E-7C70-08B7935B7028}"/>
          </ac:spMkLst>
        </pc:spChg>
      </pc:sldChg>
      <pc:sldChg chg="addSp delSp modSp new mod ord modClrScheme chgLayout">
        <pc:chgData name="Christopher Sears" userId="33a9ebbbca354db9" providerId="LiveId" clId="{57B458B0-FB45-4B13-8EB7-DC8BBCB44FEC}" dt="2024-02-07T16:30:15.675" v="831" actId="20577"/>
        <pc:sldMkLst>
          <pc:docMk/>
          <pc:sldMk cId="4199142243" sldId="262"/>
        </pc:sldMkLst>
        <pc:spChg chg="del mod ord">
          <ac:chgData name="Christopher Sears" userId="33a9ebbbca354db9" providerId="LiveId" clId="{57B458B0-FB45-4B13-8EB7-DC8BBCB44FEC}" dt="2024-02-07T16:27:22.644" v="402" actId="700"/>
          <ac:spMkLst>
            <pc:docMk/>
            <pc:sldMk cId="4199142243" sldId="262"/>
            <ac:spMk id="2" creationId="{3B735506-ADE1-53DF-D754-BB83AD5D666A}"/>
          </ac:spMkLst>
        </pc:spChg>
        <pc:spChg chg="del mod ord">
          <ac:chgData name="Christopher Sears" userId="33a9ebbbca354db9" providerId="LiveId" clId="{57B458B0-FB45-4B13-8EB7-DC8BBCB44FEC}" dt="2024-02-07T16:27:22.644" v="402" actId="700"/>
          <ac:spMkLst>
            <pc:docMk/>
            <pc:sldMk cId="4199142243" sldId="262"/>
            <ac:spMk id="3" creationId="{74BF4C90-43AA-0872-9C87-369328526808}"/>
          </ac:spMkLst>
        </pc:spChg>
        <pc:spChg chg="mod ord">
          <ac:chgData name="Christopher Sears" userId="33a9ebbbca354db9" providerId="LiveId" clId="{57B458B0-FB45-4B13-8EB7-DC8BBCB44FEC}" dt="2024-02-07T16:27:22.644" v="402" actId="700"/>
          <ac:spMkLst>
            <pc:docMk/>
            <pc:sldMk cId="4199142243" sldId="262"/>
            <ac:spMk id="4" creationId="{39A8EE07-7544-63F8-3840-CACC36950E62}"/>
          </ac:spMkLst>
        </pc:spChg>
        <pc:spChg chg="add mod ord">
          <ac:chgData name="Christopher Sears" userId="33a9ebbbca354db9" providerId="LiveId" clId="{57B458B0-FB45-4B13-8EB7-DC8BBCB44FEC}" dt="2024-02-07T16:27:26.122" v="410" actId="20577"/>
          <ac:spMkLst>
            <pc:docMk/>
            <pc:sldMk cId="4199142243" sldId="262"/>
            <ac:spMk id="5" creationId="{C2243B39-0F62-E5B8-6FC5-48BD58B8CE44}"/>
          </ac:spMkLst>
        </pc:spChg>
        <pc:spChg chg="add mod ord">
          <ac:chgData name="Christopher Sears" userId="33a9ebbbca354db9" providerId="LiveId" clId="{57B458B0-FB45-4B13-8EB7-DC8BBCB44FEC}" dt="2024-02-07T16:30:15.675" v="831" actId="20577"/>
          <ac:spMkLst>
            <pc:docMk/>
            <pc:sldMk cId="4199142243" sldId="262"/>
            <ac:spMk id="6" creationId="{16C64B9E-6B65-15E7-A206-13851B4829B5}"/>
          </ac:spMkLst>
        </pc:spChg>
      </pc:sldChg>
      <pc:sldChg chg="modSp add mod">
        <pc:chgData name="Christopher Sears" userId="33a9ebbbca354db9" providerId="LiveId" clId="{57B458B0-FB45-4B13-8EB7-DC8BBCB44FEC}" dt="2024-02-07T16:32:53.094" v="978" actId="20577"/>
        <pc:sldMkLst>
          <pc:docMk/>
          <pc:sldMk cId="1157265935" sldId="263"/>
        </pc:sldMkLst>
        <pc:spChg chg="mod">
          <ac:chgData name="Christopher Sears" userId="33a9ebbbca354db9" providerId="LiveId" clId="{57B458B0-FB45-4B13-8EB7-DC8BBCB44FEC}" dt="2024-02-07T16:31:58.990" v="956" actId="20577"/>
          <ac:spMkLst>
            <pc:docMk/>
            <pc:sldMk cId="1157265935" sldId="263"/>
            <ac:spMk id="5" creationId="{0BDB6CD7-3CBB-BC51-81E9-DFA022B6D261}"/>
          </ac:spMkLst>
        </pc:spChg>
        <pc:spChg chg="mod">
          <ac:chgData name="Christopher Sears" userId="33a9ebbbca354db9" providerId="LiveId" clId="{57B458B0-FB45-4B13-8EB7-DC8BBCB44FEC}" dt="2024-02-07T16:32:53.094" v="978" actId="20577"/>
          <ac:spMkLst>
            <pc:docMk/>
            <pc:sldMk cId="1157265935" sldId="263"/>
            <ac:spMk id="7" creationId="{C8892B2F-37D7-C92F-1D87-5D2890020CE8}"/>
          </ac:spMkLst>
        </pc:spChg>
      </pc:sldChg>
      <pc:sldChg chg="modSp add mod">
        <pc:chgData name="Christopher Sears" userId="33a9ebbbca354db9" providerId="LiveId" clId="{57B458B0-FB45-4B13-8EB7-DC8BBCB44FEC}" dt="2024-02-07T16:33:33.342" v="995" actId="20577"/>
        <pc:sldMkLst>
          <pc:docMk/>
          <pc:sldMk cId="2213278787" sldId="264"/>
        </pc:sldMkLst>
        <pc:spChg chg="mod">
          <ac:chgData name="Christopher Sears" userId="33a9ebbbca354db9" providerId="LiveId" clId="{57B458B0-FB45-4B13-8EB7-DC8BBCB44FEC}" dt="2024-02-07T16:32:04.093" v="958" actId="20577"/>
          <ac:spMkLst>
            <pc:docMk/>
            <pc:sldMk cId="2213278787" sldId="264"/>
            <ac:spMk id="5" creationId="{4D2003ED-834A-3A38-2CF8-D6F16CA0FF4A}"/>
          </ac:spMkLst>
        </pc:spChg>
        <pc:spChg chg="mod">
          <ac:chgData name="Christopher Sears" userId="33a9ebbbca354db9" providerId="LiveId" clId="{57B458B0-FB45-4B13-8EB7-DC8BBCB44FEC}" dt="2024-02-07T16:33:33.342" v="995" actId="20577"/>
          <ac:spMkLst>
            <pc:docMk/>
            <pc:sldMk cId="2213278787" sldId="264"/>
            <ac:spMk id="7" creationId="{9C9DC9DA-529F-C924-4E62-C9E2A8C864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4C808-7518-4568-8E72-5BF933C20EB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B9071-FAFF-4081-8C7F-5ACAF9E0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7772399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55DA-9331-4843-8907-0517C4AD870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8A6E-A705-4DBC-AB5C-7E039A9ACA1A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1023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1998" cy="60545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023311"/>
            <a:ext cx="4571998" cy="5031260"/>
          </a:xfr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B10E-715F-4AB7-AAF3-F7F2741110F2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012B6-F627-49DA-B2D6-0346907719A8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AB4A-D741-46F2-9A68-32665BA5C906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603849"/>
            <a:ext cx="9143999" cy="5450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8037-2A4D-4E68-AE16-EE6DC4B4A94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1163-522F-4DB9-BE13-CD0AF90E0F4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3849"/>
            <a:ext cx="4571998" cy="595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603848"/>
            <a:ext cx="4572002" cy="594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E98E-9BFA-46BB-9FB6-2200B8C301F9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33908"/>
            <a:ext cx="4571998" cy="4798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6" y="1734241"/>
            <a:ext cx="4572002" cy="4798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FDD3-0642-4203-8A30-430C5AE23A5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963E23-B615-E3F5-0E39-6998AD52A7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3250"/>
            <a:ext cx="91440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2996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2106"/>
            <a:ext cx="3044952" cy="48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6" y="1733906"/>
            <a:ext cx="3044952" cy="4810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3BCE-32CC-4A16-A368-CDCBD55F3E1E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963E23-B615-E3F5-0E39-6998AD52A7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3250"/>
            <a:ext cx="91440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Directions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976BD9-A0A8-C3BB-E939-1DF68CCA0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4825" y="1722438"/>
            <a:ext cx="3044825" cy="481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8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EF84-BEC8-4130-9245-6A1C050E9CB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9AFD-9A99-4E29-BC58-EFC219C0BD4A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6AC-0D9B-4CD9-A2B7-23A1DB8F9543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3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" y="603849"/>
            <a:ext cx="9143999" cy="545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6631459"/>
            <a:ext cx="914400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8538-041B-4E53-8AF3-489068D88CB5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2" y="6631459"/>
            <a:ext cx="7315196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Access for free at https://openstax.org/books/contemporary-mathematics/pages/1-introduction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598" y="6631459"/>
            <a:ext cx="914400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7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48BC-F1EC-C330-5D60-74ADC9CF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 Value with Compound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25DE8-F401-DA34-0130-4003A0B70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Liberal Arts Mathematics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5487-249B-0AE2-F60A-1C97816C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85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9BFB-F4EF-A449-B2CE-7C9CF477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C24-C47F-BFF5-2443-9DD29A92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Value Formula for Compound Interest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07040-1148-D8F9-3BCF-F6FC6A7D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5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43B39-0F62-E5B8-6FC5-48BD58B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64B9E-6B65-15E7-A206-13851B48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value is the amount of money in an account now.</a:t>
            </a:r>
          </a:p>
          <a:p>
            <a:r>
              <a:rPr lang="en-US" dirty="0"/>
              <a:t>Future value is the amount of money in the account at some time in the future.</a:t>
            </a:r>
          </a:p>
          <a:p>
            <a:r>
              <a:rPr lang="en-US" dirty="0"/>
              <a:t>The point of calculating present value is to know how much you need today to reach a future goal.</a:t>
            </a:r>
          </a:p>
          <a:p>
            <a:r>
              <a:rPr lang="en-US" dirty="0"/>
              <a:t>If you need $20,000 to buy a new car five years from now, how much do you need to invest today?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8EE07-7544-63F8-3840-CACC3695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91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3551C-FB3F-2789-EE22-2D01F5D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Value Formula for Compound Interest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5F834-F3C2-88E7-BAC9-6C136D22B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Value with Compound Interest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79B36-9B06-2A5E-5354-8AEEA040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340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4A6DA8-CB34-83D5-7CFC-CC983E2C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B0F4A5-BE76-2272-5105-AA0EE3036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Present 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Future 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annual interest rate as a decimal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time in years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compounding periods per year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B0F4A5-BE76-2272-5105-AA0EE3036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75866-B03C-850B-7218-6427F03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49591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55CD-3855-CCAD-4A9D-864A0350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ED76-118B-20F5-3456-213D1E26D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Value with Compound Interest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F7277-CA68-777A-381A-83167D40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28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C3299-2BCC-3FEB-7CE5-E10E41DC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5695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776AE-B1CA-F8BA-A5BB-4CA351562E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EF09770-4CDB-141E-7C70-08B7935B702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56953"/>
                <a:ext cx="4571998" cy="5497618"/>
              </a:xfrm>
            </p:spPr>
            <p:txBody>
              <a:bodyPr/>
              <a:lstStyle/>
              <a:p>
                <a:r>
                  <a:rPr lang="en-US" dirty="0"/>
                  <a:t>Compute the present value of the account with the given conditions.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$250,000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3.45%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25 years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Annual compounding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EF09770-4CDB-141E-7C70-08B7935B7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56953"/>
                <a:ext cx="4571998" cy="5497618"/>
              </a:xfrm>
              <a:blipFill>
                <a:blip r:embed="rId2"/>
                <a:stretch>
                  <a:fillRect l="-4000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A67B5-25C6-5B7D-FFAF-E5CB3455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33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4845D-4400-80CF-20AA-B9C85890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DB6CD7-3CBB-BC51-81E9-DFA022B6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5695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761FC4-0C08-C016-D704-BA26D0DAB11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892B2F-37D7-C92F-1D87-5D2890020CE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56953"/>
                <a:ext cx="4571998" cy="5497618"/>
              </a:xfrm>
            </p:spPr>
            <p:txBody>
              <a:bodyPr/>
              <a:lstStyle/>
              <a:p>
                <a:r>
                  <a:rPr lang="en-US" dirty="0"/>
                  <a:t>Compute the present value of the account with the given conditions.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$150,000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4.81%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35 years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Quarterly compounding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892B2F-37D7-C92F-1D87-5D2890020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56953"/>
                <a:ext cx="4571998" cy="5497618"/>
              </a:xfrm>
              <a:blipFill>
                <a:blip r:embed="rId2"/>
                <a:stretch>
                  <a:fillRect l="-4000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CA187-DC2F-EC85-E1E5-B000261B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1572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8ABDC-968C-A00D-823B-984CC7C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003ED-834A-3A38-2CF8-D6F16CA0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556953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E9BF8E-C19F-D36A-2047-BAC2A4BAE60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C9DC9DA-529F-C924-4E62-C9E2A8C8643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556953"/>
                <a:ext cx="4571998" cy="5497618"/>
              </a:xfrm>
            </p:spPr>
            <p:txBody>
              <a:bodyPr/>
              <a:lstStyle/>
              <a:p>
                <a:r>
                  <a:rPr lang="en-US" dirty="0"/>
                  <a:t>Compute the present value of the account with the given conditions.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$150,000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4.81%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35 years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/>
                  <a:t>Monthly </a:t>
                </a:r>
                <a:r>
                  <a:rPr lang="en-US" dirty="0"/>
                  <a:t>compounding</a:t>
                </a:r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C9DC9DA-529F-C924-4E62-C9E2A8C86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556953"/>
                <a:ext cx="4571998" cy="5497618"/>
              </a:xfrm>
              <a:blipFill>
                <a:blip r:embed="rId2"/>
                <a:stretch>
                  <a:fillRect l="-4000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12C02-8E3C-FC7F-06DE-10509A73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21327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Background" id="{76AD2179-1373-4CF0-ADB1-0DB67F553774}" vid="{ECA114A7-1242-4064-9C64-822379E38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video_background</Template>
  <TotalTime>22</TotalTime>
  <Words>377</Words>
  <Application>Microsoft Office PowerPoint</Application>
  <PresentationFormat>Letter Paper (8.5x11 in)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Cambria Math</vt:lpstr>
      <vt:lpstr>Office Theme</vt:lpstr>
      <vt:lpstr>Present Value with Compound Interest</vt:lpstr>
      <vt:lpstr>Overview</vt:lpstr>
      <vt:lpstr>Reminder</vt:lpstr>
      <vt:lpstr>Present Value Formula for Compound Interest</vt:lpstr>
      <vt:lpstr>Formula</vt:lpstr>
      <vt:lpstr>Examples</vt:lpstr>
      <vt:lpstr>Example 1</vt:lpstr>
      <vt:lpstr>Example 2</vt:lpstr>
      <vt:lpstr>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Value with Compound Interest</dc:title>
  <dc:creator>Sears, Christopher M (Maysville)</dc:creator>
  <cp:lastModifiedBy>Sears, Christopher M (Maysville)</cp:lastModifiedBy>
  <cp:revision>1</cp:revision>
  <dcterms:created xsi:type="dcterms:W3CDTF">2024-02-07T16:10:39Z</dcterms:created>
  <dcterms:modified xsi:type="dcterms:W3CDTF">2024-02-07T16:33:37Z</dcterms:modified>
</cp:coreProperties>
</file>