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6BF7D-5CCA-4F9C-BB92-DB214A5005D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25331-BE54-41B3-B013-E86F22DC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94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97833-C6A8-C6C8-214D-8BC52C615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81453-9251-CA3A-9EBE-277B8F622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A8B9C-087B-1D10-6376-67117C3B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FEFB-84AD-43B7-ACF1-047ABE6B7C1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0B7D2-8F95-DF8A-F0B9-F9675758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3DDDC-6301-6A8B-9111-CBB5FBF9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A3D9-8F62-4B2E-91C5-025D834B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67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E1FF-A8F5-241D-F252-9E87FAE5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FC7CC-2A73-22A7-295D-A0D98D296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D5018-62EA-32CF-F66E-6BA0D3F0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FEFB-84AD-43B7-ACF1-047ABE6B7C1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233D3-DEE5-5B3B-68CB-E1653489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7BB01-BFF3-53A7-CA89-FD3AD0C4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A3D9-8F62-4B2E-91C5-025D834B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6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CBCE21-DF73-E3FC-8D28-984426AF6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DD555-428C-4C8F-9BC6-D2FB8F486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A7026-F3FF-8544-CF65-D654D4F3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FEFB-84AD-43B7-ACF1-047ABE6B7C1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CA270-7255-D6CA-33C2-B442CB79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A08B-EA63-081E-E5F8-A64ED0CF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A3D9-8F62-4B2E-91C5-025D834B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0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6747-44CC-46ED-BFA4-0A7557EB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6932C-46FC-3B2F-E027-57919B1EE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DC72A-977F-01A9-7D1B-ED491AD7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FEFB-84AD-43B7-ACF1-047ABE6B7C1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E47AC-09CC-366D-01DA-045ED9A3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E379D-B470-5D00-F79C-4D9554FD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A3D9-8F62-4B2E-91C5-025D834B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AB9C4-836B-D1A2-3A76-0A10BB19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DAE3B-49D8-B5DE-8B5C-5CD4C47FF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2E061-002C-0D1C-9699-DC346F90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FEFB-84AD-43B7-ACF1-047ABE6B7C1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0DD03-33E1-3580-739C-3AA03F57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B9B97-0FF3-33F3-4DC8-5DD8CAF8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A3D9-8F62-4B2E-91C5-025D834B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4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C6DD-AD84-BE82-1C7B-5828A73C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2F23-E39D-CE6A-8F5A-8142A94716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B25D5-4004-F0F3-4F6D-538257F6B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FB854-4E61-ACD3-F6F9-102B7D6D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FEFB-84AD-43B7-ACF1-047ABE6B7C1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2ABA6-C36A-9049-C4CB-F79FDB9F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292C3-E7F5-117D-4FEE-90E0138F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A3D9-8F62-4B2E-91C5-025D834B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6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BBC1-8534-BC4A-4993-F8B36F8C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9B331-89D9-D1B9-2CAC-F6B66DD4F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7A827-15CE-DE1C-98B6-32BCA2FC2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99E92-2D2A-17A8-D2E5-098CB103AB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53252-F3B8-E588-8211-C577186A7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931653-8427-61DE-47F8-85F0551D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FEFB-84AD-43B7-ACF1-047ABE6B7C1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65223-5C5D-1CAB-0CEE-AC3D68A3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8779E-A383-5B68-F0BF-5B68454B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A3D9-8F62-4B2E-91C5-025D834B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26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6D32-C0FE-384F-FA12-F6D7A527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6A623-5F85-2558-A94D-65CE9836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FEFB-84AD-43B7-ACF1-047ABE6B7C1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A2561-64AD-029C-5F0D-7F601FEE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9FC90-3010-DE71-45EE-2E6ADEF5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A3D9-8F62-4B2E-91C5-025D834B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CFA08-3412-F94D-5684-87298624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FEFB-84AD-43B7-ACF1-047ABE6B7C1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1586F-208B-1412-A41D-28A494CE9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593F4-1918-A732-1DFF-4AFB0040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A3D9-8F62-4B2E-91C5-025D834B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16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1083-21B0-97D1-F315-2FE9D8B2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DEF26-1BF6-AA06-EC6F-17B2BC952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5E7A9-9A60-941C-E640-55057813A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68D4C-1ED9-7F2A-7B96-5EC135D9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FEFB-84AD-43B7-ACF1-047ABE6B7C1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58990-8524-3B0D-9CA5-DA438968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59994-381C-2581-29D4-6D8FF811B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A3D9-8F62-4B2E-91C5-025D834B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92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13526-F478-3292-0835-6BF1899DE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CDFE2-2336-D653-44EB-2F64C1BF4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438B5-CC3D-F67E-7B97-50941EFB2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2724B-6CC3-6BBB-1734-C9526818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4FEFB-84AD-43B7-ACF1-047ABE6B7C1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9335E-F83D-9CC8-BFB9-9B9B88BD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06536-DA23-6EB7-0DF8-D33AF8EC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5A3D9-8F62-4B2E-91C5-025D834B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8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619D1-8C2E-88D4-5124-2EA18A4E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0A814-61A7-760F-C9AA-D0CAD29C6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C1AD7-582F-14C9-57EE-D7D146789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4FEFB-84AD-43B7-ACF1-047ABE6B7C10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118E9-20E0-AEC1-4E1E-FB843339A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CB4AB-5921-635D-9997-0B97476D1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85A3D9-8F62-4B2E-91C5-025D834B1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9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A5B20-D77D-F6C4-2B9A-079A2589A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Evaluating Functions From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222CF-57CA-AA89-8893-3A91AEDA0A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College Algebra</a:t>
            </a:r>
          </a:p>
        </p:txBody>
      </p:sp>
    </p:spTree>
    <p:extLst>
      <p:ext uri="{BB962C8B-B14F-4D97-AF65-F5344CB8AC3E}">
        <p14:creationId xmlns:p14="http://schemas.microsoft.com/office/powerpoint/2010/main" val="168492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E57E-33A7-4886-E802-555541B4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BC9C1-C7CF-0EA9-5EBA-D95E8867A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7518"/>
            <a:ext cx="10515600" cy="3107551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4F7A5-B8CC-7A07-FDE4-F66BDE47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marketwatch.com</a:t>
            </a:r>
          </a:p>
        </p:txBody>
      </p:sp>
    </p:spTree>
    <p:extLst>
      <p:ext uri="{BB962C8B-B14F-4D97-AF65-F5344CB8AC3E}">
        <p14:creationId xmlns:p14="http://schemas.microsoft.com/office/powerpoint/2010/main" val="351773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8E95-ED91-4F08-D300-6A5265EC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BC538-710C-0072-14E1-303FBD306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Pro: Can see overall trend in function values</a:t>
            </a:r>
          </a:p>
          <a:p>
            <a:r>
              <a:rPr lang="en-US" dirty="0"/>
              <a:t>Con: Not good for calculating specific function values</a:t>
            </a:r>
          </a:p>
          <a:p>
            <a:r>
              <a:rPr lang="en-US" dirty="0"/>
              <a:t>Graphs work best with tables or formulas</a:t>
            </a:r>
          </a:p>
        </p:txBody>
      </p:sp>
    </p:spTree>
    <p:extLst>
      <p:ext uri="{BB962C8B-B14F-4D97-AF65-F5344CB8AC3E}">
        <p14:creationId xmlns:p14="http://schemas.microsoft.com/office/powerpoint/2010/main" val="414905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E57E-33A7-4886-E802-555541B4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BC9C1-C7CF-0EA9-5EBA-D95E8867A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7518"/>
            <a:ext cx="10515600" cy="3107551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4F7A5-B8CC-7A07-FDE4-F66BDE47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marketwatch.com</a:t>
            </a:r>
          </a:p>
        </p:txBody>
      </p:sp>
    </p:spTree>
    <p:extLst>
      <p:ext uri="{BB962C8B-B14F-4D97-AF65-F5344CB8AC3E}">
        <p14:creationId xmlns:p14="http://schemas.microsoft.com/office/powerpoint/2010/main" val="3675430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89256F-135A-27B1-0A27-67AEBE63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8" name="Content Placeholder 7" descr="A green line graph with numbers">
            <a:extLst>
              <a:ext uri="{FF2B5EF4-FFF2-40B4-BE49-F238E27FC236}">
                <a16:creationId xmlns:a16="http://schemas.microsoft.com/office/drawing/2014/main" id="{A0FCEB69-B1E2-6459-D8DC-0876773AF1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6705"/>
            <a:ext cx="5181600" cy="402917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BAEC50-D89A-6932-F0BD-8E5DE19D7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65125"/>
            <a:ext cx="5181600" cy="58118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4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50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Evaluating Functions From Graphs</vt:lpstr>
      <vt:lpstr>Example</vt:lpstr>
      <vt:lpstr>Graphs – Pros and Cons</vt:lpstr>
      <vt:lpstr>Example</vt:lpstr>
      <vt:lpstr>Example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Sears, Christopher M (Maysville)</dc:creator>
  <cp:lastModifiedBy>Sears, Christopher M (Maysville)</cp:lastModifiedBy>
  <cp:revision>2</cp:revision>
  <dcterms:created xsi:type="dcterms:W3CDTF">2024-08-28T16:46:07Z</dcterms:created>
  <dcterms:modified xsi:type="dcterms:W3CDTF">2024-08-28T17:38:47Z</dcterms:modified>
</cp:coreProperties>
</file>