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3T17:45:10.2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7450 3938 3 0,'0'0'0'16,"0"0"0"-16,0 0 0 0,0 0 0 0,0 0 0 0,0 0 0 15,0 0 0-15,0 0 0 0,0 0 0 16,0 0 1033-16,0 0-136 0,0 0-285 0,0 0-260 16,-13 3-155-16,13-3-75 0,0 0-49 15,0 1-29-15,0-1-12 0,0 0-17 0,0 0-8 0,0 0-6 16,0 0 3-16,5 0 8 0,-1 0 10 0,-2 0 6 15,4 1-4-15,2 2-2 0,-4-3-5 16,7 2-4-16,-3-1-4 0,2 0-1 0,1 1 1 0,1-2-2 16,-2 3 0-16,5-1-2 0,-3 0-2 15,1 1 0-15,3-1-1 0,-3 1 1 0,-1-1 1 16,5 2 0-16,-5-2 1 0,0 1-1 16,5-1 1-16,-5 2 0 0,1-2 0 0,3 1 1 0,-3 0 2 15,-1-1 1-15,5 0 1 0,-5 1-1 16,0-2 2-16,5 1 2 0,0-1 1 0,-3 0 2 15,0 0 0-15,5 0-3 0,-2-1-4 16,3 0-3-16,-3 1-2 0,-3-1-2 0,5 0 0 16,-3 0-1-16,3 2 1 0,2-2 0 0,-3 0-1 15,3 0 0-15,0 0-1 0,-1 1 2 16,1 0 0-16,0 0 1 0,-1 0-1 0,1 0 0 16,4 1-1-16,-5-1-1 0,1-1 2 0,6 1-1 15,-6 0 0-15,3 0 0 0,-1-1-2 0,0 1 2 16,6-1-1-16,-6 0 0 0,-1 0 1 15,3 0-1-15,2 0 1 0,0 0-1 0,-2 0 0 16,-3-1 1-16,7-1-1 0,0 1 0 0,-4-2 0 16,6 1 0-16,-6 1 1 0,0 0 0 0,2 0 0 15,0-1-1-15,-3 2 0 0,1 0 0 0,4 0 0 16,-2 0 1-16,-6 0-1 0,3 0 0 16,5 0 0-16,-4 0 0 0,-2 3 0 0,2 0 0 15,6 0 0-15,-6-1 0 0,-1 0 0 0,3-1 0 0,0 2-2 0,-4-1 2 16,2-1 0-1,6 1 0-15,-7-1 1 0,-1 0 0 0,6 0-1 0,-2-1 0 0,-2 2 1 16,0-2-1-16,6 0 0 16,-7 0 0-16,-1 0 0 0,4 0 0 0,0 0 1 15,-2 1-1-15,-1-1 0 0,3 2 0 16,0-2 1-16,-2 0-1 0,0 0-1 0,6 0 2 16,-6 0-1-16,-1 1 0 0,7-1 0 0,-4 0 0 0,6 0 1 15,-6 0 0-15,2 0 1 0,0 0-1 16,-4 0-1-16,8 0 1 0,-6 0-2 0,6-3 1 0,-6 2 1 15,6-2 0-15,-4-1 0 0,0 2 1 16,2-2-1-16,-2 1 0 0,2-1 0 0,-4 1 0 16,6-1 0-16,-2 1 0 15,-2 1-1-15,0-2 1 0,4 0-1 0,-6 1 1 16,8-1-1-16,-8 2 0 0,8-2 0 0,-2 2 0 16,-6-2 0-16,6 2 0 0,-6 0 1 0,-1-1-2 0,5 2 1 15,-2-2 0-15,2 3 0 0,-4-2 0 16,6 1 0-16,-6-2 0 0,6 2 0 0,-4 0 0 15,-4-2 0-15,8 2 0 0,-6 1 0 16,6-2 0-16,-6 1 1 0,6-2-1 0,-6 3 1 16,6 0-1-16,-4-1 0 0,4-2 0 0,-4 2 0 15,6-1 0-15,-2 0 0 0,-4-1 0 16,0 1 0-16,4-1 0 0,-2 0 0 0,-2 1 0 16,4 1 0-16,-4-1 0 0,6 2 0 0,-6-1 0 15,4 1 0-15,-4 0-1 0,4-1 1 16,0 1-1-16,-2 0 1 0,4 0 0 0,-6 0 0 15,7 0 0-15,-3 0 0 0,-2 1 0 0,6-1 0 16,-2 0 1-16,-4 0-1 0,6 0 0 0,-2 0 0 16,-6 0-1-16,8 0 1 0,-1 0 1 0,-5 0-1 15,6 0-1-15,-2 0 1 0,2 0 0 0,-4 0 0 16,4-1-1-16,1 0 1 0,-1 0 0 16,-6 0 0-16,4 1 0 0,4-2 0 0,-1 1 0 15,-1 0 0-15,-4 0 0 0,4-1 0 0,2 0 0 16,-2 1 0-16,3-1 0 0,-3 1 0 0,-4-2 1 15,4 2-1-15,5-2 0 0,-5 3 0 0,2-3 0 16,0 1 0-16,-1 1-1 0,1-1 1 16,-4 0 0-16,2 2 0 0,5-2 0 0,-3-1 1 15,0 2-1-15,-2 0 0 0,5-1 0 0,-5 0 0 16,4 1 0-16,-4 0 0 0,-4 0 0 0,5 0 0 16,1-1 0-16,-2 1 0 0,0 0 0 15,-4 0 0-15,5-1 0 0,-1 2 0 0,-2 0-1 0,-2 0 1 16,2-1 0-16,4 0 0 0,-1 0 1 0,-7 1-1 15,4-2 0-15,2 1 0 0,0 1 0 16,-6-1 1-16,6 1-1 0,1 0 0 0,-3 0-1 0,-4-1 1 16,4 1 0-16,2-1 0 15,-6-1 0-15,6 1-1 0,-1 0 1 0,-8 1 0 0,10 0 1 16,-3-1-1-16,-2 1 1 16,0 0-2-16,4 0 1 0,-2 0 0 0,-4 0 0 0,2 0 0 15,0 0-2-15,1 0 2 0,1 0-1 16,-6 0 0-16,6 1 0 0,-8 1 0 0,8 1 0 15,-6-1 0-15,2 1 1 0,-4-1 0 16,6-1 0-16,-6 2 0 0,8-1-1 0,-11 0 1 16,10 1 0-16,-8-2 1 0,8 1-1 0,-6-2 0 15,3 1 0-15,-4-1 0 0,2 0 0 0,2 0 0 16,-6 1 1-16,6-1-1 0,-6 1-1 0,0 0 1 16,6-1 1-16,-4 1-1 0,-3 1 1 15,7-2-1-15,-4 1 0 0,-6-1-1 0,10 1 1 0,-6-1 0 16,0 1 1-16,-3 0-1 0,5 0-2 15,-2 1 2-15,0-1 0 0,0 0 0 0,-1 1 0 16,3-1 0-16,-2 1-1 0,-2-2 1 16,0 1 1-16,3-1 0 0,1 1-1 0,-4-1 0 15,2 1 0-15,2-1 1 0,0 2-1 0,-5-2 0 16,3 1 1-16,0-1-1 0,4 1 1 16,-4-1-1-16,-1 0-1 0,7 1 0 0,-6-1 1 0,0 0 0 15,2 1 0-15,0-1 0 0,-2 0-1 16,-3 2 1-16,3-1-1 0,2 0 1 0,-4-1-1 15,2 1 1-15,-3-1-1 0,5 0 2 16,0 0-1-16,-4 0 1 0,2 0 0 0,-5 1 0 0,11-1 0 16,-6 0-1-16,-2 0-1 0,0 0 2 15,3 0-1-15,-1-1 0 0,-2 0 0 0,2 0 0 16,-2 0 0-16,-3-1 0 0,5 2 0 0,-2-1 0 0,2 1 1 16,-3-1-1-16,1 1 0 15,-2 0 0-15,-1 0 0 0,1 0 0 0,-2 0 0 0,-3 0 0 16,-1 0 0-16,-1 0-1 0,3 0 1 15,-1 1-2-15,-3 2 0 0,-1-1 0 0,0 1 0 16,-3 1 0-16,-1-1 0 0,0 2 1 0,-2 0-1 16,-1-1 1-16,1 2 0 0,-2-1 2 15,-2 4 0-15,0-3 1 0,0 0 2 0,-2 1 0 16,0 0 0-16,0 1 0 0,0 2-2 16,0-3-1-16,0 3 1 0,0-1-1 0,0 0 1 15,-2 2 0-15,0-1 0 0,0-1-1 0,-2 1-1 0,4 1 0 16,-4-2 0-16,2 2-1 0,-3-2 1 15,5 2-2-15,0-2 0 0,0-1 1 16,0 2 0-16,0-3 0 0,0-2 0 0,0 1 0 0,0-1-1 16,0-2 0-16,0 0-1 0,0 0-1 15,0-1-1-15,0 0 1 0,0-1 0 0,0 1 1 16,0-1 2-16,5-1 2 0,-5 0 0 0,2 1 1 16,2-1 1-16,-4 1 0 0,0-1-1 15,4 1 0-15,-4 0-2 0,2-1 0 0,-2 2 0 0,2-1 0 16,-2 2-1-16,2-2 1 0,-2 2-1 15,0-1 1-15,0 1 2 0,0 0 1 0,0 4 1 16,0-1 2-16,0 1 0 0,0 2-1 16,0 0 0-16,0 1-2 0,0 1-2 0,-2 0 0 15,2-1-2-15,-2 3 2 0,0-1 0 0,2 4 0 16,0 1 0-16,-2 0 1 0,2 1 0 16,-2 2 1-16,2 2 1 0,0 1 0 0,0 0 1 0,0 1 1 15,0 0 0-15,0 5 1 0,-4-4 0 0,4 4-2 0,-2 2-1 16,-3 0-1-16,5 0-2 15,-4 2 0-15,2-2 0 0,-2 0-1 16,0 0 0-16,-2 3 0 0,6-2 0 0,-2 1 1 16,0 3-1-16,-3-2 1 0,3 2-1 0,-2-2 0 15,-2 2 1-15,6 1-1 0,-2-1 0 0,-2-1 1 16,2 2-1-16,0 0 0 0,2 1 0 0,-4 0 0 16,4 0 0-16,-2 1 0 0,2-1 0 15,0-2 0-15,0 2 0 0,2-4 1 0,-2 3-2 16,0-1 2-16,0-2 0 0,0 3-1 0,4-2 0 15,-4 0 1-15,0 1-1 0,0 0 0 0,0 0 1 16,0 2-1-16,0-2 0 0,0 1 0 0,0-1 0 16,-4-1-1-16,4 3 1 0,0-1 0 15,-2 0 0-15,2 0 0 0,-5-1 0 0,5 0 0 16,0-2 3-16,-2 0-1 0,-2 2-1 0,4-1 0 16,-2-1-3-16,-4 1 2 0,4-1 1 15,2 1 0-15,-6-1 0 0,4 1-1 0,-3-1 0 16,1 1-1-16,-2-2 1 0,6 1 1 0,-2 1-1 15,0 1 0-15,0 0 0 0,-2 0-1 0,0-1 1 0,-3 1 0 16,5-2 0-16,0 0 0 0,-2 0-1 16,-2 1 1-16,0 0-1 0,4 2 1 0,-4-1-1 15,-1 0 1-15,1 2-1 0,0-2-1 16,-2 0 1-16,1 0 0 0,3-2 1 0,-4 0-1 0,4-1-1 16,-2-2-2-16,0-1-3 15,-1 1-4-15,1-2-11 0,0-2-16 0,0-1-33 0,0-3-90 16,6-7-433-16,-3-6-2401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3T17:45:13.3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7400 3920 541 0,'0'0'1107'0,"0"0"-730"0,0 0-377 16,0 0-116-16,0 0-21 0,0 0 31 15,0 0 51-15,0 0 70 0,0 0 80 0,0 0 62 0,0 0 35 16,0 0 24-16,0 0 16 0,0 0-16 0,15 43-33 16,-9-34-55-16,-4 3-32 0,0-1-26 15,0 3-17-15,0 0-9 0,2 2-17 16,-2 1-5-16,0 1-4 0,5 2-2 0,-5 0-1 16,-2 0 0-16,4 2 1 0,0 2 2 0,-2 1 4 15,0-1 6-15,2 2 1 0,0 0 2 0,-4 0-3 16,3 1-2-16,-3 2-4 0,6 0-3 0,-4 1-2 15,-2 1-3-15,6 0-4 0,-4-2-3 0,-2 3-3 16,0 0-1-16,0 1-2 0,2 1 1 16,0 0 0-16,-2 0-1 0,2-1-1 0,2 0 2 15,-2 0 0-15,3-1 0 0,-5 0 2 0,0 2 0 16,2-1 1-16,0 0 1 0,-2 1 1 0,0-1 0 16,0 2-2-16,0-1-1 0,0 0 0 15,0 0 1-15,0 1-1 0,0 0 0 0,0 0-1 0,0 1 0 16,-2 1 0-16,0-1-1 15,2 2 0-15,-5-1 0 0,3-1-1 0,-2 1 1 0,2-1-1 16,0-1 1-16,0 3-1 0,2 0 0 0,-4-1-1 0,0 0 1 16,2 0-1-16,-4 0 0 15,6 0 0-15,-3 1-1 0,1 0 1 16,0-3 0-16,-2 2 0 0,2-1 0 0,0 2 0 16,-2-2 0-16,2 3 0 0,0-2-1 0,2 0 1 0,-2 0-1 15,-5-1 1-15,5-1 0 0,0 2 0 16,-4-3-1-16,4 4 1 0,0-3-1 0,0 0 2 15,-4 2-1-15,4-3 1 0,-2 0 0 16,1 2-2-16,1 0 1 0,2 0 0 0,-2-2 0 16,2 1-1-16,-2 2 0 0,-2-1 1 0,-2 2-1 0,4-1 0 15,0-1-1-15,0 0 0 0,2-2 1 16,-2 1-1-16,0 1 0 0,-3-2 0 16,5 2 0-16,-2-2 0 0,-2 1 0 0,2-1 1 15,0 0 1-15,0-2-2 0,2 1 2 0,0-2-2 0,-2 0 1 16,0 0 0-16,2-1-1 0,-4 0 1 15,4 2 1-15,-2-3-1 0,2 0-1 0,0-1 1 16,0-2 1-16,0-2-1 0,0-1 0 0,0 1-1 0,6-5-1 16,-4-1 0-16,0-1-1 15,4 0 1-15,0-3-2 0,3-2 0 0,-3-1-1 16,6-2 1-16,-5-1 0 0,5-2 0 16,-6-1 1-16,9 0 1 0,-7-3 1 0,4-1 1 15,1-1 0-15,-3 0 0 0,7 0-1 0,-7-2 0 16,4-1 0-16,-3-1-2 0,3-1-2 15,3 1 2-15,-7 1 0 0,5-2 0 0,-1 1 2 16,3 0-1-16,-7-1 1 0,6 2 0 0,1-2 1 16,-3 2-2-16,3 0 2 0,-1-1-1 0,1 0-1 15,2 2 3-15,-1 0-1 0,3-1 1 0,-2 1 1 16,1 1-1-16,1-1 1 0,0 0-1 16,1 0 0-16,-1 1 1 0,2 0-1 0,-3 0 0 15,1-1 2-15,6 1-2 0,-4 1 1 0,1-1 0 16,-1-1-2-16,2 2 2 0,2-1 0 0,0-1-2 15,-2 1 3-15,-1-2-2 0,7 1 1 16,-4 0-1-16,2-2-1 0,2 1 1 0,0-1 1 16,0 1-1-16,2-1 1 0,-4 1-1 0,4 0 0 15,-4-1 0-15,8 0 1 0,-6 1-1 0,0 1 0 16,7-2 0-16,-5 2 1 0,0 0-1 16,4 0 1-16,-2 1 1 0,-4-1-2 0,4 1 0 0,2 1 0 15,-3 0 1-15,-1 0-2 0,6 0 2 0,-4 0-1 16,-4 0 0-16,8 0 2 0,-1 0 0 15,1 0-1-15,-4 0 0 0,0 0 1 0,0 0 0 16,2 0 0-16,5 0 0 0,-1 0-2 0,-2-2 1 16,3 0 0-16,-3-1 1 0,2 0 0 15,1-1 0-15,-1 1-1 0,0-1 1 0,3 0-1 16,1-1 1-16,3 0-1 0,-5-1 1 0,-1 2-1 16,1-1 0-16,0 1-1 0,-1 1 1 15,5-1-1-15,-5 0 0 0,1 1-1 0,-2 0 1 0,-1 1 0 16,1-1 0-16,-2 2 2 0,1 0 0 15,-1 0 0-15,2 1 3 0,-4 0 0 0,-1 0 4 16,3 0 0-16,0 0 0 0,0 0 1 0,1 0-2 16,-3 0-1-16,0 0-1 0,-4 1-1 15,6-1-1-15,1 1 0 0,-1 0-1 0,0 0-1 0,0 1 1 16,1-2-1-16,1 0 0 16,0 1 0-16,-1-1-1 0,1 0 1 0,2 1-2 0,-1-1 1 15,1 1 0-15,1-1 0 0,3 0-1 16,-3 0 0-16,-1 0 0 0,0 0 0 0,1 0 0 15,5 0 1-15,-3 0-1 0,-3 0 0 0,9 0 0 0,-7 2 0 16,1-2 0-16,-3 2 0 16,11-1 1-16,-8 1-1 0,5-2 0 0,-3 1 0 15,-3-1-1-15,7 1 1 0,-5 0-1 0,-1-1 1 16,6 0-1-16,-7 1 0 0,7-1 0 0,-5 0 0 16,-1 0 1-16,8 0 0 0,-9 0 0 15,7 0 0-15,-5-2 0 0,-3 1 0 0,7 0 0 16,-3-1 0-16,-7 2 0 0,3-1 0 0,-1 0 0 0,7 1-1 15,-9 0 1-15,0 0-1 0,-1 0 0 16,1 1 0-16,0-1 1 0,-1 0 0 16,-1 0 0-16,0 0 1 0,-4 0-1 0,5 0 1 15,-1 1-1-15,0-1 0 0,0 0 0 0,3 0 1 16,-5 0-1-16,0 0 0 0,2 0 0 0,-6 0 1 16,5 0-2-16,1-1 1 0,-2 0 1 0,0 0 0 15,1-1 0-15,-7 2-1 0,8 0 0 16,-2 0 0-16,-2 0 0 0,-4 0 1 0,9 0-1 0,-7 0 0 15,2 0 1-15,-2 0-1 16,4 0 1-16,-2 0-1 0,-6 3 0 0,6-1 0 0,-6 2-1 16,6-3 1-16,-4 2 0 0,2-1 0 0,0-1 1 15,-2 0-1-15,5 0 0 0,-1 1 1 16,-4-2 0-16,4 0-1 0,2 0 1 0,-4 1-1 0,0-1 1 16,2 0-1-16,-2 0 1 15,3 0-1-15,-1 0-1 0,2 0 2 0,-6 0-1 0,4 0-1 16,0 0 2-16,-6 0-1 0,6 0 0 15,-6 0 1-15,6 0-1 0,-2 0 0 0,-2 0 0 16,0 0 0-16,-2 0 1 0,7 0 1 0,-10 2-1 0,8-1 1 16,-6 0-2-16,6 1 1 15,-8-2 0-15,10 0 1 0,-10 1 0 0,10-1-1 0,-5 0 0 16,2 0 0-16,0 0 1 0,-4 1-1 16,6-1 0-16,-8 0 0 0,8 0-1 0,-4 0 1 15,0 0 0-15,2 0-1 0,-2 0 1 16,0 0-1-16,0 0 0 0,4 0 0 0,-4 0 1 0,2-1-1 15,-4 0-1-15,4 0 1 0,-2 0 0 16,0 0 0-16,2 0 0 0,-6-1 0 0,6 1 1 16,-4-1-1-16,2 1 0 0,-2 0 0 0,4 0 0 15,-4 0 0-15,-2 0 0 0,2 1 0 16,-4-2-1-16,2 2 1 0,-1-1 0 16,-1 1 0-16,-2 0 0 0,2 0 0 0,-2 0 0 15,1 0-1-15,-1 0 1 0,-2 0 0 0,-1 0 0 0,1 0 0 16,0 0 0-16,-1 0-1 0,-1 1 1 15,0 1-1-15,-1 0 1 0,-3-1 0 0,1 0 0 16,1 2 0-16,-1-3 0 0,-1 1 0 0,-3 1 0 0,5-1 1 16,-3 0-1-16,-3 0 0 15,1 0 0-15,0 0 0 0,1 0 0 0,-3 1 0 0,2-1 0 16,-3-1 0-16,3 0 0 0,1 2 0 16,-5-2 0-16,2 1 0 0,-4-1 0 0,-1 0 1 15,7 0-1-15,-6 0 1 0,-4 0-1 16,4 0 1-16,-1 0 1 0,-3 0 0 0,-2 0 3 15,2-1 3-15,-2 1 4 0,0-2 3 0,0 1-1 16,0-2-2-16,0-1-6 0,-2 0-2 16,0-2-3-16,-5 0 0 0,3-2 0 0,2-1-2 15,-2-1-1-15,2-1-2 0,-4 0-1 0,4-3-2 16,-2-2-1-16,4 0 0 0,0 1 2 0,0-5-1 16,0 0 1-16,10-2-5 0,-2-2-3 15,5-3-1-15,-1-4-2 0,4 1-1 0,5-2-2 0,0-1-12 16,4 1-21-16,1 0-60 0,1-1-236 0,-6 10-1298 15,-7 7 58-15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3T17:39:54.56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9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72.86527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1" timeString="2024-08-23T17:46:37.569"/>
    </inkml:context>
  </inkml:definitions>
  <inkml:trace contextRef="#ctx0" brushRef="#br0">19255 924 3 0,'0'0'0'16,"0"0"0"-16,0 0 0 0,0 0 0 0,0 0 0 0,0 0 0 15,0 0 0-15,0 0 0 0,0 0 0 16,0 0 0-16,0 0 0 0,0 0 0 16,-16-22 0-16,12 20 0 0,4 1 60 0,-5-2 389 15,3 2-77-15,-2-2-54 0,-2 3-12 0,4-2-6 16,0 1-22-16,-4-1-48 0,-1 1-38 0,1 0-33 16,4 0-21-16,-4 1-16 0,-2-1-14 0,2 1-15 15,1 0-31-15,-1 0-8 0,-2 0-11 0,2 0-11 16,0 0-3-16,-3 0-4 0,-1 0-6 0,2 1-5 15,-3 1 1-15,1 1-3 0,2 0 11 16,-5 0 4-16,5 1 0 0,-4-1-4 0,1 2-8 16,1 0-1-16,0-1 4 0,-1 0-3 0,3 2 1 15,-2 0-2-15,1 0-4 0,-1 0 0 16,2-1 0-16,2 3 0 0,-3-2 2 0,3 1 1 16,-4 0-1-16,6 0 1 0,-3 0-2 0,3-1 0 15,-2 3-3-15,2-1-1 0,0 0 0 16,0 0 0-16,0-1 1 0,-3 2 1 0,5-1 0 15,-2 0-1-15,2 1 0 0,0 0-1 0,0-2-1 16,-4 2 1-16,4 0-2 0,0 0-1 0,2 1-1 16,0 3 0-16,-4 1-3 0,1-1 2 15,3 0-2-15,0-2-2 0,0-3 2 0,0-2 0 16,0 0-2-16,0 0-1 0,0 0 1 0,3-2-2 16,1 2 0-16,-2-2 1 0,4 1-1 0,-2-2 1 15,4 0 3-15,-6 1-2 0,7-2 2 0,-3 2 0 16,0-2-1-16,2 1 0 0,1 0 0 0,-5-1 1 15,4 2-1-15,0-2 1 0,1 1 0 16,-3 3 0-16,2-3 1 0,0 1 1 0,3 0-2 16,-7 0 0-16,6-1 1 0,-4 2 0 0,5 0-1 15,-5-1 1-15,2 0 0 0,2 0 0 0,-3-1 0 16,3 2-1-16,-2-2 1 0,1 3-2 16,-3-2 1-16,2-1 1 0,0 0 0 0,-2 2 1 15,3 0-2-15,-1-2 0 0,0 2 1 0,-6 0-1 16,5-1 0-16,-1 2-1 0,0-2 0 15,-4 2 0-15,4 0-1 0,-2 0 2 0,3 0 0 16,-5-1-1-16,2 2 0 0,2 1-1 0,-4-1 0 16,4 0 0-16,-4 1 0 0,4 0 1 15,-3 0-1-15,1-1 1 0,-2 1 1 0,2 0 0 16,-2 0 1-16,0-1-1 0,4 1 1 0,-4 1 0 16,0 0-1-16,0-1 1 0,-2-1 0 0,5 3-1 15,-5-1 0-15,0 0 1 0,0 2-1 0,0-1 2 16,0-1-3-16,-7 1 1 0,5 1-2 0,-6-2 0 15,4 0 0-15,-4 1-2 0,-1-2 1 0,-1 3-1 16,-2-2 2-16,1 2 1 0,1-1 2 16,-7-1 1-16,5 0 0 0,-5 2 0 0,3-2 1 15,0 0-1-15,-3-2 1 0,0 1-1 0,3-1 0 16,-5 0 1-16,7-3 1 0,-2 1 1 16,-3-2 1-16,5 0 1 0,-1-3-2 0,-1 0 1 15,3 0 1-15,1-5-2 0,0-1-2 0,1 0-3 16,3-2-2-16,0-1-1 0,0-1-3 0,4 0-1 15,0 0-1-15,2 1-4 0,0 0-2 16,0 1-5-16,0 0-10 0,0 1-14 0,0 0-21 16,0 0-37-16,0 3-89 0,2 0-269 0,4 2-871 15,-2 1-244-15,-4-1 1574 0</inkml:trace>
  <inkml:trace contextRef="#ctx0" brushRef="#br0" timeOffset="1192.7">19563 1456 3 0,'0'0'0'0,"0"0"0"15,0 0 0-15,0 0 0 0,0 0 0 16,0 0 0-16,0 0 136 0,0 0 687 0,0 0-28 16,0 0-167-16,0 0-195 0,0 0-160 15,0 0-97-15,0 0-58 0,0-48-43 0,0 48-25 16,0 0-23-16,0 0-15 0,0 0-14 0,0 1-5 16,0 2-7-16,0-1 0 0,-2 4 7 15,0 1 5-15,2 0 5 0,-6 1 2 0,4 2 0 16,0 1-1-16,-2-2 5 0,-1 3 1 0,3-1 2 15,-2 1 5-15,4-1 0 0,-2 1 2 16,0 0 1-16,-4 1-2 0,6-2 0 0,0 3-2 16,0-5-1-16,0 2 1 0,0-2-2 0,0-1 1 15,0 1-1-15,0-1-1 0,6-1 2 0,-4 1 0 16,0 0-2-16,2-2 1 0,-2 1-2 0,1 1-1 16,-1-1-3-16,2-1-1 0,0-1-2 0,-2 1-2 15,2 0-2-15,-2-1-2 0,0-1 0 16,4 0 0-16,-4-1-1 0,3-1-1 0,-1 0 0 15,0 0-1-15,2-2 0 0,-2 0 2 0,2 0 0 16,-3 0 0-16,5-2 2 0,0-1-2 0,-4-1 2 16,4-2 1-16,1-1-1 0,-5-2 0 0,6-2-1 15,-2 1 1-15,3-3 0 0,-3-1 0 16,4 1 0-16,-3-1-1 0,3 0 2 0,-4-1-2 16,5 1 2-16,-5 2-1 0,2-2 1 0,1 1 0 15,-7 4-2-15,4 1 0 0,-2 2-1 0,-6 1 1 16,4 3 0-16,-1 2-1 0,-3-2-2 0,4 2-4 15,-4 0-2-15,0 0-3 0,0 3 3 16,0 2 2-16,0 2 5 0,-4 3 0 0,4 2 0 16,-3 3-1-16,-1 0-1 0,4 0 1 0,0-2 2 15,-4 2-1-15,4-2 2 0,0 2 0 0,4-3-1 16,0-1 0-16,5-1-2 0,-1 0 1 16,2-3 0-16,1 0-2 0,1-2 1 0,0-1 0 15,3-1 2-15,-1-1 2 0,-1-2-1 16,1 1-5-16,1-1-15 0,-1 0-55 0,-1 0-208 0,-9-2-1201 15,2-1-362-15</inkml:trace>
  <inkml:trace contextRef="#ctx0" brushRef="#br0" timeOffset="2332.96">20444 919 3 0,'0'0'0'15,"0"0"0"-15,0 0 0 0,0 0 0 16,0 0 382-16,0 0 594 0,0 0-309 0,0 0-267 16,0 0-170-16,0 0-91 0,0 0-73 15,0 0-51-15,0 0-35 0,0 0-35 0,14-28-10 0,-14 31-8 16,-2 3 6-16,0 0 0 0,0 2-20 16,-6 2-21-16,2 1-30 0,1 2-52 0,-3 1-46 15,4 2 2-15,-4 2 21 0,0 0 86 0,3 1 99 16,-3 2 8-16,2 6 68 0,-2 5-44 15,4 1 28-15,-3 1 99 0,3-7 42 0,2-4 101 0,2-2 22 16,0-2-14-16,0 1-9 0,0-1-35 16,2-1-32-16,-2-1-36 0,2 1-40 0,0-2-27 15,-2 2-25-15,0-1-16 0,0-2-5 0,0 1-8 16,0 2-6-16,0 0-7 0,0-2-6 16,-2 2-7-16,0 0-4 0,-4 0-1 0,2 2-3 0,2-2-1 15,-4-1-4-15,-3 1-4 16,5-3-2-16,-2-1-2 0,0-1 0 0,-2-2 0 0,5-1 0 15,-3-2-1-15,2-1 0 0,0-1-1 0,2 0 0 0,0-2 1 16,2-1-2-16,0 0 0 16,0-2-2-16,0-1-2 0,0 0 0 0,0 0-2 15,0 0 1-15,0-3-1 0,0 1 1 0,0-2 3 16,2-1 1-16,4 0 2 0,-4-4 0 0,6 0 0 16,-5-2 0-16,5-1 1 0,-4 1-2 15,4-2 1-15,-6 0 0 0,4 0-1 0,1 1 0 16,-1-1-1-16,-4-1-1 0,6 1 0 0,-4-2-1 15,3 2 0-15,-3 0 0 0,4 1-2 16,-2 0 0-16,2 0 1 0,-1 2 1 0,-1-3 1 0,4 3-1 16,0 0 1-16,-5 3-1 0,5-1 2 15,-2 2 1-15,3-1-1 0,-3 2 1 0,4-1-1 0,-3 1 0 16,1 2-1-16,-2 0 1 16,5 2 1-16,-5 1 1 0,4 0 1 0,-4 0-1 15,5 5 1-15,-5 1 0 0,2 1 1 0,-1 1 0 16,-5 2 0-16,4 1 0 0,-2 3 0 0,-2 0-1 15,-1 1 1-15,-1 0 0 0,2 1 1 0,-4 0 0 16,0 1-1-16,0 2 0 0,0-3 1 16,0 1 1-16,-9-1 2 0,5-2-1 0,-8 1-4 15,2 0 0-15,-5-3-3 0,3-1-1 0,-5 0-1 16,-1-3-5-16,1 0-5 0,-2-3-5 16,-1-2-5-16,1-3-4 0,-2 0-7 0,1-2-10 15,-1-5-29-15,3-1-34 0,1-3-52 0,3-3-83 16,3 0-139-16,1 0-309 0,2-3-498 0,6 6 308 15,2 3 881-15</inkml:trace>
  <inkml:trace contextRef="#ctx0" brushRef="#br0" timeOffset="3024.15">21186 1351 3 0,'0'0'0'0,"0"0"281"0,0 0 119 16,0 0 86-16,0 0-5 0,0 0-107 0,0 0-154 16,0 0-111-16,0 0-46 0,0 0 4 15,0 0 21-15,0 0 63 0,0 0 38 0,0 0-8 16,-114-27-28-16,98 34-40 0,1 3-36 0,-3-1-21 0,-1 1-9 16,2 2-1-16,3-1 2 15,0 0 1-15,-3 0-2 0,9 2-7 0,-3-3-6 16,7 1-4-16,-2 1-9 0,6 0-2 0,-2-2-3 15,2 2-4-15,0-2 0 0,2-1-3 0,6 1-1 16,-4 0-2-16,7-2 0 0,-3-1-1 16,7-1 0-16,-7 1 0 0,6-1 1 0,-3-1-1 15,1-1 0-15,0 0 0 0,-1 0-1 0,-1-1-1 16,-2-1-1-16,1 2-2 0,-1-1 0 0,-6 2-1 16,0 0-1-16,0 0 0 0,-2 2 0 0,0 1-1 15,0 0-1-15,-4 2-4 0,-2 1-3 16,0 1-5-16,-5-1-3 0,1 1 0 0,-5-1-1 15,3 2 2-15,0-4 3 0,-1 0 1 0,-3 0 1 16,-1-2 5-16,3-1 2 0,1-2 3 16,-3 0 4-16,5-3 2 0,-1-1-1 0,4 0 0 15,-1-2-4-15,5-4-5 0,4-2-4 0,0-2-5 16,0-1-1-16,0-3-1 0,7 2-7 16,5-2-20-16,-6 0-75 0,9-1-245 0,-11 5-1297 15,4 4 142-15</inkml:trace>
  <inkml:trace contextRef="#ctx0" brushRef="#br0" timeOffset="3709.91">21705 992 3 0,'0'0'0'0,"0"0"0"0,0 0 0 16,0 0 0-16,0 0 458 0,0 0 566 15,0 0-365-15,0 0-365 0,0 0-192 0,0 0-61 16,0 0-22-16,0 0 57 0,0 0 37 0,2 11-14 15,-4-1-19-15,0 4-8 0,-5 0-18 0,5 4-10 16,0 7-13-16,-6 5-17 0,0 5-4 0,2 1 3 16,-3-4 3-16,1 0 10 0,6-4 17 15,-6 2 10-15,-1-2 13 0,7 0 0 0,-6-3-5 16,4-1-8-16,-2 1-8 0,4-3-10 0,-7 0-5 16,9 0 3-16,-6 0-4 0,2 0 1 0,2 0-4 0,0-2-9 15,-6-1-4-15,4-2-4 16,2-1-5-16,-1-2-2 0,1 0-1 0,-4-3-4 15,2 0-3-15,0-1-7 0,0-2-14 0,2-2-26 16,-4 0-68-16,1-1-244 0,-1-1-1346 0,4-2 149 16</inkml:trace>
  <inkml:trace contextRef="#ctx0" brushRef="#br0" timeOffset="4075.05">21405 1446 3 0,'0'0'0'15,"0"0"0"-15,0 0 0 0,0 0 0 16,0 0 0-16,0 0 0 0,0 0 60 0,0 0-5 0,0 0 30 15,0 0 97-15,0 0 21 0,0 0-3 0,0 0 23 16,0 0 51-16,46 12-17 0,-30-11-13 16,-4 0-59-16,1 1-44 0,5-1-20 15,-5-1-18-15,3 0-6 0,1 0-12 0,-1 0 5 16,5 0 16-16,-2 0-10 0,3 0 9 0,-1 0-20 0,2-4-34 16,2 0-16-16,-3-1-31 0,-1 0-23 15,-2 1-8-15,-1-1-14 0,-3 2-61 0,1 0-363 16,-9 0-1166-16,-1 2 829 0</inkml:trace>
  <inkml:trace contextRef="#ctx0" brushRef="#br0" timeOffset="4572.6">22116 1424 2369 0,'0'0'504'0,"0"0"-424"0,0 0-22 0,0 0 47 16,0 0 4-16,0 0-14 0,0 0-24 0,0 0-9 16,0 0-1-16,0 0-5 0,0 0-3 0,0 0-8 15,0 0-8-15,-14 132-3 0,14-113-5 0,0-3-3 16,0 0-3-16,0-3-2 0,0 2-2 0,0-2-3 16,2-1-2-16,-2 1-4 0,4-2-3 15,-2-3-3-15,-2-2-3 0,0-3-2 0,0-2-2 16,0 0-2-16,0-1-3 0,0 0-10 0,0-1-23 15,0-5-66-15,-6-2-177 0,4 1-1069 16,2 2-733-16</inkml:trace>
  <inkml:trace contextRef="#ctx0" brushRef="#br0" timeOffset="4760.06">22199 1052 3703 0,'0'0'45'15,"0"0"-35"-15,0 0 4 0,0 0-1 0,0 0-8 0,0 0-20 16,0 0-61-16,0 0-204 0,0 0-1338 0,0 0-180 0</inkml:trace>
  <inkml:trace contextRef="#ctx0" brushRef="#br0" timeOffset="5545.81">22869 944 588 0,'0'0'1324'0,"0"0"-926"16,0 0-299-16,0 0-56 0,0 0-62 16,0 0 5-16,0 0-28 0,0 0 58 0,0 0 45 15,0 0 3-15,0 0-15 0,0 0 4 0,0 0 7 0,0 0-11 16,-15 96 7-16,13-74-14 0,-6 6-6 16,-1 6-28-16,5 5-3 0,-6 1-5 0,2-4 2 15,2-5 23-15,-1-2 6 0,1-1 21 16,2-3 32-16,2 0 18 0,-4 0 8 0,4-2-12 0,-2-3-29 15,1 0-13-15,1 0-5 0,2-2-4 16,-2 0 1-16,0 1-6 0,2-3-12 0,-2 1-9 16,2-2-5-16,-4 0-4 0,4-1-3 15,0-3-4-15,-6 1-4 0,6-3-6 0,-4 1-6 16,4-3-13-16,-4 2-24 0,-3-1-56 0,1-2-212 16,2 1-1162-16,2-2-320 0</inkml:trace>
  <inkml:trace contextRef="#ctx0" brushRef="#br0" timeOffset="5962.87">22608 1398 1662 0,'0'0'1554'0,"0"0"-1378"15,0 0-92-15,0 0 2 0,0 0-12 0,0 0-22 16,0 0-27-16,0 0-17 0,0 0-14 0,0 0-11 16,0 0-14-16,0 0-4 0,0 0 1 0,0 0 6 15,4 0 13-15,9 0 4 0,-7 1-3 16,8-1-3-16,-1 0-19 0,-1 0-24 0,7 0-47 16,-1 2-78-16,1-2-116 0,2-2-204 0,-1 0-170 15,1 0-60-15,2-2 46 0,-3 1 472 16,1-1 217-16,2 1 0 0,4-1 0 0,-5 1 0 15,-1 0 0-15,4-1 0 0,-4 0 0 0,1 0 0 16,-3 1 0-16,2-1 0 0,-11 3 0 0,0 0 0 0</inkml:trace>
  <inkml:trace contextRef="#ctx0" brushRef="#br0" timeOffset="7016.19">22811 1324 3 0,'0'0'0'0,"0"0"0"16,0 0 0-16,0 0 0 0,0 0 0 16,0 0 543-16,0 0-70 0,0 0-135 0,0 0-40 15,0 0 21-15,0 0 26 0,0 0-25 16,0 0-77-16,41 35-64 0,-31-35-53 0,1 0-41 0,5 0-24 15,-3 0-14-15,-1-1-12 0,7-2-9 16,-3-1-7-16,1-2-11 0,-1 2-9 0,1-2-3 16,1 1-10-16,-1-2-23 0,-1 1-82 0,-3 2-324 0,-3 1-1281 15,-6 1 601-15</inkml:trace>
  <inkml:trace contextRef="#ctx0" brushRef="#br0" timeOffset="8202.74">23336 1426 3 0,'0'0'0'15,"0"0"0"-15,0 0 60 16,0 0 937-16,0 0-42 0,0 0-309 0,0 0-334 0,0 0-169 16,0 0-72-16,0 0-30 15,0 0-15-15,0 0-8 0,0 0-7 0,0 0-8 0,6-29-11 16,-6 31 0-16,0 2 9 0,-2 2 10 15,2 0 13-15,-4 4-2 0,2-1-6 0,-5 1-3 16,3 2-4-16,0-1-3 0,2 3 1 0,-2 0 2 16,0 1 4-16,-2 2 11 0,2 0 4 15,4-2 6-15,-3 2 5 0,3-4 0 0,0 1-2 0,0-3-3 16,0 0-7-16,3-1-3 0,-3-1-3 16,4-1-1-16,2-2-3 0,-2-1 0 0,0-1 1 15,-2 0 0-15,0 0-1 0,4-1-1 16,1-1-1-16,-5 1-2 0,0-2-1 0,0 0-2 0,0-1-3 15,0 0-2-15,4 0-1 0,-2-1 1 0,3-3-1 16,-3-1 1-16,6-4-2 0,-2 1-2 16,7-4-1-16,-5-3 1 0,2-2 0 15,7-2 0-15,-2 0-2 0,-1-2 1 0,3 1-1 16,-3-1 0-16,1 2 0 0,1 1-1 0,1 0-1 16,-2 1 0-16,-7 3 2 0,4 0 0 15,-7 3 0-15,5 2 1 0,-8-1-1 0,-2 4 1 16,4 2-1-16,-6 3 0 0,2 1-2 15,-2 0-2-15,0 0-3 0,0 1-5 0,-2 3 3 16,-2 3 2-16,0 5 5 0,2 1 5 0,-2 3 2 16,-6 0-1-16,5 4 0 0,1-1-1 0,-2 3 0 15,0-1 0-15,4-1 1 0,2 1-1 0,0-1 0 16,0-1 0-16,0-2 0 0,6-1 0 0,2-4 0 16,-4-1 1-16,7-1 0 0,-3-2 2 0,-2-1-3 15,9 0 0-15,-7-4-1 0,0 1-2 16,1-3 0-16,-3-1-3 0,4 0-4 0,-6 0-14 0,7 0-24 15,-7-2-64-15,-2-2-208 0,0 1-1314 0,0 0-122 0</inkml:trace>
  <inkml:trace contextRef="#ctx0" brushRef="#br0" timeOffset="8628.21">24210 908 3 0,'0'0'0'0,"0"0"0"16,0 0 0-16,0 0 0 0,0 0 0 0,0 0 0 16,0 0 0-16,0 0 0 0,0 0 0 15,0 0 4-15,0 0 383 0,0 0 20 0,-16 122-6 16,16-101 8-16,-7 8-84 0,1 5-60 0,-2 4-41 0,4 0-24 16,-2-5-9-16,-1-5 1 15,3-2-35-15,2 0-30 0,-2-1-28 0,-2-1-13 0,2 0-17 16,0 1-15-16,1-2-7 0,1 0-3 0,0 1-5 0,-2-3-3 15,0 4-7-15,0 0-7 16,4 0-5-16,-2 2-6 0,-2-2-4 0,4 1-3 0,-6-4-5 16,1 0-4-16,1-2-9 0,4-3-15 15,-2 1-30-15,0-3-100 0,0-6-554 0,-2-2-2160 0</inkml:trace>
  <inkml:trace contextRef="#ctx0" brushRef="#br0" timeOffset="9049.27">23931 1435 3 0,'0'0'0'16,"0"0"0"-16,0 0 0 0,0 0 0 0,0 0 0 15,0 0 0-15,0 0 0 0,0 0 0 16,0 0 0-16,0 0 0 0,0 0 0 0,0 0 0 0,0 0 0 15,12 38 0-15,-3-36 60 0,7-2 8 0,1 0 4 16,-3 0-13-16,7-2 1 0,-2-1 7 16,1-2-24-16,7-1 3 0,-6-1-21 0,4 0-16 0,-3-1-9 15,7 1 0-15,-4-2 29 16,0 0 35-16,-4 2 57 0,-1 3 12 0,1-1-30 0,-3 1-37 16,-3 2-95-16,-3 1-169 0,3 1-600 15,-11 0 798-15,2 0 0 0</inkml:trace>
  <inkml:trace contextRef="#ctx0" brushRef="#br0" timeOffset="10259.41">24595 1442 3 0,'0'0'0'0,"0"0"0"0,0 0 399 0,0 0 488 16,0 0-168-16,0 0-267 0,0 0-196 15,0 0-96-15,0 0-43 0,0 0-20 0,0 0-22 0,0 0-14 16,0 0-25-16,0 0-10 0,0 3-2 0,0-2-3 0,0 0 1 16,4 1-1-16,-4 0-9 15,2 0-1-15,0 1-2 0,0 0 0 0,2 1-3 0,0-1-1 16,0 1-3-16,-2-1 0 16,3 1-4-16,1-1 0 0,2 0 0 0,-4-1 1 0,4-1 3 15,1 0 1-15,-7 0 3 0,6-1 1 16,0 1 5-16,-4-1 5 0,1 0 5 0,5 0 4 15,-4 0 4-15,-4 0 3 0,8-2 1 0,-5-1 2 0,-1-1-4 16,4-1-3-16,0 0-2 0,-6-1-5 16,7-1-1-16,-3-1-6 0,0 1-3 0,-4-2-2 15,8 0-1-15,-5-1-3 0,-1 0-2 16,-2-2-1-16,4 1-2 0,-2-1-1 0,-2 0-2 0,-2-3-2 16,0 3-6-16,0 1-5 15,0 1-2-15,0-1-4 0,-6 1-5 0,0 0-11 16,2 2-7-16,-3 1-10 0,-5 2-12 0,6 2-9 15,-9 0-5-15,5 2 2 0,-2 1 17 0,-3 0 30 16,5 4 32-16,-5 3 29 0,1-1 27 16,4 3 14-16,-5 3 1 0,3 3-6 0,1 2-10 15,-3 1-9-15,6 5-8 0,-7-1-4 0,9 2-5 0,-4-2-3 16,5 3-2-16,1 0-3 16,2-4-2-16,2 2-3 0,0-2 0 0,0-1-1 0,6 1-2 15,3-3 0-15,3-2 0 0,3-1-1 16,-1-2-2-16,1-2-1 0,3 0-1 15,1-3 0-15,1-1 1 0,3-1-1 0,-2-3-3 16,-3-1-1-16,3 0-5 0,0-2-2 0,-3 0-4 0,3 0-10 16,-2 0-15-16,-1 0-31 0,-5 0-100 0,-3 0-553 15,-8 0-2283-15</inkml:trace>
  <inkml:trace contextRef="#ctx0" brushRef="#br0" timeOffset="11699.31">25961 847 3 0,'0'0'0'0,"0"0"0"0,0 0 0 0,0 0 106 16,0 0 837-16,0 0-227 0,0 0-268 0,0 0-151 15,0 0-98-15,0 0-50 0,0 0-45 16,0 0-34-16,0 0-29 0,0 0-26 0,-8-14-16 0,8 14-18 15,0 0 6-15,0 0 5 0,0 0 28 0,2 1 7 0,0 3 15 16,2-1-5-16,-4 3-7 16,2 1-4-16,4 1-5 0,-2 1-4 15,1 1 0-15,-1 4-2 0,-4-1 2 0,4 2-4 16,4 0 2-16,-4 2 1 0,0 1-3 0,0 1 3 16,7 3 1-16,-7-2-3 0,0 8 1 0,8 2 0 15,-3 5-10-15,5 0 4 0,-10-6 7 0,9-3 1 16,-9-1 4-16,0-2 0 0,2 2-5 15,0-3 1-15,-1-1 0 0,-3 1 1 0,2-3 5 0,4 2 0 16,-8-2 4-16,4 0-1 0,-4-1-3 0,0 0-2 16,0-1-2-16,0 1-3 0,0-2-3 15,-2 1-1-15,0-3-3 0,-6 1-3 0,6-1-1 0,0 0-2 16,0-3-1-16,-3-2 1 16,3 1-1-16,-2-3-1 0,0 0 0 0,2 0 0 15,0-3-1-15,2 1 0 0,0-1 0 16,0-2-1-16,-2 1 1 0,2-2 1 0,0 0-2 0,0-1-1 15,0 0 1-15,0 0 1 0,0 0 2 16,0 0 3-16,0-1 1 0,0 0 0 0,0-2-1 16,2 1-2-16,-2-4 1 0,2-1-4 0,4-3 0 15,0 0 0-15,1-1-2 0,-3-1 2 16,8-4 0-16,-6-1-1 0,7-2 1 0,-5 0-1 0,6-2 1 16,-5-1-1-16,5-1 1 0,3 0-2 15,-1-1 2-15,-5-3-1 0,7 0-1 0,-1-2 1 16,-1-1 0-16,3-1-1 0,-7 1 2 15,5 5-1-15,-3 2 3 0,-3 1-1 0,5-4 3 0,1 0-2 16,1-4-3-16,1 1 3 0,4-3-3 16,-3 0 1-16,1 1 1 0,0 2-2 0,-1 0-1 15,-1 4 2-15,0 0-3 0,-1 4 3 16,1 1-4-16,-7 2 0 0,7 2-2 0,-5 1-3 16,-1 2-2-16,-1 2-7 0,5 3-9 0,-9-1-21 15,6 4-42-15,-10 0-97 0,9 2-374 16,-7 2-1619-16,-4 1 1466 0</inkml:trace>
  <inkml:trace contextRef="#ctx0" brushRef="#br0" timeOffset="12742.86">26968 1381 3 0,'0'0'0'0,"0"0"0"16,0 0 0-16,0 0 926 0,0 0-174 0,0 0-318 0,0 0-213 15,0 0-116-15,0 0-57 0,0 0-9 16,0 0 2-16,0 0 12 0,-77-126 16 0,65 117 27 16,6 2 5-16,-7 1-8 0,7 3-10 15,-2-1-24-15,-3 2-27 0,1 2-11 0,-2 0-11 16,-3 0 10-16,7 6 11 0,-9-1 26 15,1 2 26-15,3 3 6 0,-1 0-8 0,-3 2-12 0,7 3-19 16,-4-1-8-16,-1-1-4 0,9 4-3 16,-6-3-2-16,7 2-4 0,1-2-4 0,-6 1-3 15,6 0-3-15,4-2-3 0,-2 1-1 0,0-2-3 16,4 0 0-16,-2-1 0 0,0 0 0 16,0-1 0-16,0 1 1 0,0 0-3 0,0-3 0 15,0 3-3-15,-2-2 0 0,2 0-2 0,0 1-1 16,0 0-1-16,0-1-2 0,0-1 0 15,0-2-2-15,0-1-1 0,0 0-1 0,0 0-2 16,0-2-1-16,0-1-2 0,0 1-2 0,2 0 0 0,0-2 0 16,2 1 1-16,8 0 1 15,3-2 1-15,-5 0 1 0,9-4 3 0,1-3 1 0,-1-2 1 16,2-2 2-16,-1-1 0 0,1-4 0 16,2 1 0-16,-3-2 0 0,1-1 1 0,0 0-1 15,-1 2 1-15,-1-1 0 0,0 0 0 0,-5 2-2 16,-4 2 2-16,7 0-2 0,-5 0 3 0,-5 3-2 15,-3-1 1-15,4 4-1 0,-4 1 1 0,-2 1-2 16,-2 4 1-16,0 0-2 0,0 1-2 0,0 0-3 0,0 0-4 16,0 0-7-16,0 2-2 15,0 3-3-15,-2 1 3 0,-2 2 5 16,-4 4 4-16,6 1 4 0,-2 2 0 0,-3-1 1 16,-1 1 1-16,6 1 0 0,-2-1 0 0,0 1 1 0,4-1 0 15,0-1 0-15,0-1 1 0,0-2 0 16,0 0-1-16,4 0 2 0,0-3-1 0,-2-1-1 15,6-1-1-15,-4-1-2 0,1-2-2 0,-3 1-4 0,2-1-17 16,2-2-52-16,0-1-208 0,-4 0-1273 16,-2 0-268-16</inkml:trace>
  <inkml:trace contextRef="#ctx0" brushRef="#br0" timeOffset="13223.65">27644 740 3 0,'0'0'0'16,"0"0"0"-16,0 0 0 15,0 0 748-15,0 0 320 0,0 0-387 0,0 0-403 0,0 0-200 16,0 0-78-16,0 0-25 0,0 0 44 0,0 0 53 0,0 0 7 15,-36 39-2 1,32-23-16-16,-8 1-2 0,8-2-3 0,-4 4 1 16,-3 0 5-16,7 1-9 0,-4 3 4 0,-3-1-6 15,5 1-4-15,-4 1 0 0,6 1-9 0,-4 3-2 16,-3 4-1-16,5 3-9 0,-8 5-1 0,9-3 0 16,-1-5-2-16,-2-2 1 0,4-4-2 15,0 0-3-15,-1 0-1 0,-3 2-2 0,6-3-4 16,-2 0-2-16,0-2-4 0,-6 1-3 0,5 0-3 15,-1-2-3-15,-4-2-5 0,4 1-7 0,-7-1-17 16,7-1-28-16,-8-1-75 0,9-7-353 0,1-3-2734 16</inkml:trace>
  <inkml:trace contextRef="#ctx0" brushRef="#br0" timeOffset="14421.8">27914 1230 3 0,'0'0'136'0,"0"0"266"0,0 0-322 15,0 0-71-15,0 0-51 0,0 0 16 16,0 0 69-16,0 0 78 0,0 0 144 0,0 0 160 0,0 0 154 16,0 0-7-16,0 0-146 0,0 0-157 15,-24 130-100-15,19-113-54 0,1 0-32 16,-6 1-21-16,8-3-15 0,-4 0-9 0,-5 2-6 15,9-1-6-15,-4-1-4 0,-2-2-3 0,4-1-1 0,2 1-2 16,-2-1-2-16,4-1-2 0,-3 1-1 16,1-2-1-16,2 2-1 0,0-1 0 0,0-2-2 15,0 0-1-15,0-2-2 0,0 0-1 0,0 0-2 0,0-1-1 16,0 1-1-16,0-4-2 16,2-1-2-16,-2 0-3 0,3-2-3 0,1 2-2 0,-2-2 1 15,8 0-2-15,-4-3 4 16,7-3 3-16,-3-3 3 0,7-3-1 0,-1-3 1 15,5-2-2-15,-3-2 0 0,5-4 0 0,-2 2-1 16,1-1-1-16,-1 1 2 0,0 1 1 0,-1 0 2 16,1 1 3-16,-2 3 0 0,-3 3 0 0,-5-1 1 0,3 1 1 15,-8 5-1-15,7 0 2 16,-9 2 0-16,-2 3 3 0,0 1 3 0,-2 2 4 16,0 0 0-16,0 0 0 0,0 0-5 0,0 0-5 15,0 4-6-15,-2 0-4 0,2 3 1 0,-2 1 2 16,-2 3 1-16,2 3 2 0,0 1-1 15,-5 1-1-15,5 2 1 0,2 1-1 0,-2 1-1 0,2 1 2 16,2 1-1-16,-2 1 1 0,0-1 1 16,2-1 1-16,7-3-3 0,-7 2-1 0,4-4 0 15,-2 0-3-15,6-5 0 0,-5 0-1 16,-1-3-5-16,4-1-8 0,-6-1-27 0,2-3-81 16,-2-1-360-16,-2 0-2655 0</inkml:trace>
  <inkml:trace contextRef="#ctx0" brushRef="#br0" timeOffset="15202.33">28561 1384 3 0,'0'0'865'0,"0"0"-615"16,0 0-471-16,0 0 66 0,0 0 172 0,0 0 125 16,0 0 46-16,0 0-19 0,0 0-66 0,0 0-48 15,0 0-17-15,0 0-15 0,0 0 4 0,46 43-4 0,-36-40-16 16,-2 2 1-16,5-2-12 16,-7 1 4-16,6 0-7 0,-3 0 30 0,1-2 11 15,-2-1 37-15,-1-1 38 0,7 0 46 0,-4 0 53 16,-1 0 30-16,-3-3 22 0,6-1-3 0,-8 0-24 15,7-2-41-15,-5 1-44 0,-2-1-35 0,-2-1-36 0,8-2-19 16,-5-1-13-16,-3 0-10 0,0-2-8 16,-2 1-1-16,0-2-4 0,0 2-3 0,0-1-3 15,0 2-3-15,0 2-2 0,-4-2-2 16,-3 2-3-16,-3 1-5 0,2 2-5 0,-5 1-4 0,-3 3-2 16,6 1 0-16,-5 1 0 15,-2 6 1-15,5 3 4 0,-2 2-1 0,-3 2 2 0,1 2 1 16,5 4-1-16,-3 0 1 0,3 5 1 15,-1-1 3-15,0 1 1 0,5 1 3 0,1 0 0 16,-2-1 1-16,8-1 1 0,0 0-1 0,0-4 0 0,8-1-1 16,-2-2 0-16,1-1 0 15,7-5 0-15,3 0 0 0,-3-1-1 0,-2-4 1 0,7 0-1 16,2-2-1-16,-3-2 1 16,3-1-1-16,0-1-1 0,-3 0-1 0,3-5-4 0,-2 0-3 15,-1 0-5-15,-1-2-16 0,-9-1-41 16,4 3-180-16,-5 0-3053 0</inkml:trace>
  <inkml:trace contextRef="#ctx0" brushRef="#br0" timeOffset="15927.72">29355 1224 3 0,'0'0'0'0,"0"0"0"16,0 0 0-16,0 0 0 0,0 0 319 16,0 0 382-16,0 0-25 0,0 0-56 0,0 0-129 15,0 0-170-15,0 0-110 0,0 0-70 16,0 0-44-16,-120 78-26 0,118-68-18 0,-4-2-8 15,2 0-6-15,-2-1-10 0,4 0-4 0,0-2-10 16,2 3-2-16,0-3-4 0,0 1-1 0,0-1 1 16,0 0-4-16,0 0 0 0,0-1-1 0,2 1-2 0,0-1 0 15,6 0 1-15,-6 1-1 16,0 0-1-16,2 0-1 0,0 0-3 0,7 1 1 16,-7-2-1-16,8 2-1 0,-4-1 1 15,1 0-1-15,1 1 2 0,5 0-1 0,-7 0 2 16,6 1-1-16,-5-1 0 0,3-1 0 0,-6 2 0 15,5 0 1-15,-5 2 0 0,-4 0 2 0,0 2 2 16,-2 0-1-16,0 2 3 0,-2 2 0 0,-4 1-1 16,-7-2 0-16,3 4 0 0,-5-4-1 15,-1 0 0-15,-3-3-1 0,-1 0-2 0,-1 0 0 0,0-4-4 16,1-1-5-16,-1-3-8 0,-4-3-12 16,2 0-14-16,-6-7-20 0,7-2-35 0,3-2-89 15,7-1-241-15,-1-5-571 0,5 3-1042 16,2 5 2041-16</inkml:trace>
  <inkml:trace contextRef="#ctx0" brushRef="#br0" timeOffset="17508.18">18486 1162 3 0,'0'0'0'15,"0"0"0"-15,0 0 0 16,0 0 1012-16,0 0 145 0,0 0-468 0,0 0-354 16,0 0-155-16,0 0-88 0,0 0-34 0,0 0-19 15,0 0-19-15,0 0-6 0,0 0-10 16,4-35-14-16,-4 35 4 0,0 1 1 0,0 5 6 16,0 2 15-16,-4 4-10 0,2 4 5 0,0 3-1 15,-2-1-4-15,0 3 5 0,-4-2 2 0,6 3 3 16,-3 1 3-16,1 2 0 0,0 0 1 0,-4-1-3 15,4 0-3-15,0 1-2 0,-5-3-4 0,7 0 0 16,-4-3-5-16,6-3-3 0,-2-2 0 16,0-3-3-16,0-4-5 0,2-2-2 0,0-4-12 15,0 0-26-15,0-1-101 0,0 0-412 0,0 0-2427 16</inkml:trace>
  <inkml:trace contextRef="#ctx0" brushRef="#br0" timeOffset="18803">18588 864 3 0,'0'0'0'0,"0"0"0"15,0 0 0-15,0 0 0 0,0 0 0 0,0 0 0 16,0 0 0-16,0 0 0 0,0 0 0 16,-129-11 926-16,117 11 33 0,0 1-254 0,-1 2-292 15,1-1-180-15,-1 1-89 0,1 0-44 0,4-1-27 16,-1 2-19-16,-1-1-9 0,6 2-10 0,-6-1-7 15,3 2-3-15,-1-1-4 0,0 1-2 0,0 2-3 16,-3 0-5-16,3 0-3 0,-2 3-1 0,1 2-2 16,1 1 1-16,-4-2-1 0,3 4 1 15,-3 0-2-15,0 1-1 0,1 2 0 0,-1 4 1 16,0 7 0-16,-5 5-2 0,0 4 0 0,-1-1-1 16,8-3 1-16,-3-4 1 0,7-3 2 0,-6-1-1 15,7 2 0-15,-3-3 0 0,6 1 0 16,0-1-2-16,-2 2 2 0,2-2 0 0,2 2 0 15,0 0 0-15,0 3 1 0,2-3 0 0,2-1-1 16,-2 0 1-16,4-1-1 0,0-3 2 0,-3 0 0 16,5 1-1-16,-2-1 0 0,0-1-1 0,0 1-2 15,1 0 0-15,-1-2 1 0,-4-1-1 16,4-2-2-16,0 2 1 0,-2-3-1 0,3 0-1 16,-5-2-1-16,6-4-1 0,-2 0-2 15,0-4-2-15,3 0 1 0,1-1 1 0,-2-2-1 0,0-1 1 16,9-1 1-16,-7-2 1 0,7-2 0 15,-1-5 1-15,3-2 1 0,0-2 3 16,1-3 0-16,3-1 0 0,-2-3-1 0,-1 0 0 0,1-1 0 0,0-4 0 16,-1 3 2-16,3-3 0 0,-2-2 0 15,-5-1-2-15,5 0 1 0,-2-2 1 16,-1 1 0-16,-5-4 0 0,5 0 0 0,-1-2-1 16,-7-1 0-16,0-4 0 0,1 1-2 0,-1-2-1 0,-8-2-1 15,4-4 0-15,-4-3-3 16,-2 6-3-16,0-1 0 0,0 7 2 0,-6 2-1 15,2-3 0-15,0-1-2 0,-2-2-4 0,0 0 3 16,1-2 1-16,-5 4 1 0,0 1-4 0,1 3-3 16,-3 5 2-16,4 5 2 0,-7 2 3 15,7 4-3-15,-4 2-3 0,3 4-2 0,-3 2-2 16,4 4 2-16,-1 0-5 0,3 1 0 0,0 3-9 16,0 0-16-16,4 2-35 0,-4 0-45 15,1 0-98-15,3 2-272 0,-2 5-740 0,2-2-211 0,0-2 1447 16</inkml:trace>
  <inkml:trace contextRef="#ctx0" brushRef="#br1" timeOffset="27400.11">19332 3499 3 0,'0'0'0'0,"0"0"0"0,0 0 0 0,0 0 0 16,0 0 0-16,0 0 0 0,0 0 0 16,0 0 0-16,0 0 0 0,0 0 0 15,0 0 0-15,0 0 0 0,0 0 0 0,84-76 0 16,-77 72 0-16,1-1 0 0,-2 2 64 0,4-2 153 15,-3 1-6-15,1 0 24 0,2 0 34 0,-1-1 45 16,3 2 21-16,-4-2 1 0,9 2-28 16,-11-1-57-16,8 0-56 0,-3 1-49 0,1 0-40 15,1 0-29-15,-5 1-19 0,4 0-23 0,-3 1-17 16,3 1-10-16,-4 0-12 0,3 0-4 0,-3 0-5 16,-4 3 1-16,4 0-3 0,-2 1 4 15,-4-1 1-15,3 2 0 0,1-1 8 0,-4 2 8 0,0-1 7 16,2 2 2-16,-4 2 0 0,0-1-3 15,0 0-4-15,0 2-2 0,0-1 1 16,2 1 0-16,0 2 0 0,-2-1-1 0,0 0-3 0,0-1-1 16,0 2 2-16,4-1-3 0,-4 2-3 0,0 0 3 15,0-1-1-15,0 2 2 0,0 1 3 16,0 0-4-16,0 2 0 0,0-1-2 0,-4 1-3 16,0 0 2-16,4 1 1 0,-6-2 2 0,4 2 4 15,-6 1 4-15,3-1 5 0,-1-1-1 16,-2 0-4-16,4-1-6 0,-4 2-6 0,-3-2 0 15,7 2 2-15,-6 0 5 0,-3-1 1 0,1 0-2 16,2-1 1-16,-3 0-2 0,1-2 0 0,-3 0 5 16,3 1-1-16,-1-3 0 0,1 2 2 0,-4-1 2 0,1-2 2 15,-1 1 4-15,3 1 3 16,-5-4-4-16,5 1-3 0,3 0-6 0,-5-2-5 0,7 1 3 16,0-2 3-16,0-2 2 15,1-1 1-15,1 0 0 0,-2-2 1 0,8 1-1 0,-6-2 6 16,4 0 5-16,-3 1 4 0,1-2 0 0,2 0-1 0,0 0-4 15,2 0-4-15,-4 0-2 16,4-3-5-16,-2-1-6 0,0 1-4 0,2-2-4 0,0 0 0 16,0 0 2-16,0-1 2 0,0 1 1 15,0-2 1-15,0 0-1 0,2-2 1 0,4 0 0 16,-4 0-1-16,7-2 1 0,-5 2 0 16,2-1-1-16,4 0 1 0,-4 0 0 0,1 2 0 15,3-3-1-15,-2 2-1 0,3-1-1 16,-1 3-1-16,-2-2-1 0,2 4-3 0,1-2 0 15,-1 3-1-15,-2 1-1 0,1 0-2 0,-3 1-4 16,4 0 2-16,-2 2 3 0,1 0 4 0,1 0 4 16,-6 0 1-16,4 3 1 0,3 1 1 15,-1 1 2-15,-2-1 0 0,-1 1 0 0,3-1 0 16,-2 1 1-16,0 0 1 0,1 0 2 0,-1 1 0 0,0 0-1 16,1 1-1-16,1 0 1 0,-2 0-1 15,3-2-1-15,-3 1 0 0,0 1-1 0,2 0 0 16,-5 0-1-16,3-1 2 0,0 1 1 15,0-2-1-15,-1 2 0 0,-1-1 1 0,4-1-1 0,-2 0 0 16,-4 0-2-16,5-2-3 16,-1 1-4-16,-4-2-3 0,4-1-6 0,-3-1-32 0,1 0-165 15,-4 0-751-15,4 0-1420 0</inkml:trace>
  <inkml:trace contextRef="#ctx0" brushRef="#br1" timeOffset="28280.7">19402 3477 3 0,'0'0'0'0,"0"0"30"0,0 0 981 15,0 0-160-15,0 0-252 0,0 0-252 0,0 0-158 16,0 0-75-16,0 0-30 0,0 0-20 0,0 0-14 16,0 0-12-16,0 0-10 0,0 0-6 15,4 0-2-15,-2 0-3 0,-2-1-3 0,2-1-1 16,-2-1-2-16,2 1-5 0,2-3-3 0,-4 2-3 15,3-2-2-15,-1-1-3 0,0 1-1 0,2 0-2 16,-2-1-2-16,0 0-3 0,4 1-1 16,-4-1 0-16,4 1-1 0,1 0-1 0,-1 0 2 15,-2 1-2-15,2-1 0 0,0 0 1 16,-2 1 2-16,5 0 7 0,-3 1 0 0,0 0 4 16,-2-1 0-16,2 1 1 0,5 0 0 0,-7 1 1 15,2 1 2-15,2-1 4 0,-3 0-1 16,1 1 0-16,4 0-5 0,-8 1-6 0,6 0-3 0,-3 0-3 15,1 0-3-15,-4 0-8 0,4 2-12 16,-2 1-19-16,-2 0-28 0,0 2-46 0,2-2-75 16,-1 1-172-16,-1-1-358 0,4 3-527 0,-4-3 861 15,-2-1 399-15</inkml:trace>
  <inkml:trace contextRef="#ctx0" brushRef="#br1" timeOffset="29544.18">20103 3411 3 0,'0'0'0'16,"0"0"769"-16,0 0 194 0,0 0-160 0,0 0-338 0,0 0-212 16,0 0-96-16,0 0-43 0,0 0-30 0,0 0-24 15,0 0-19-15,0 0-6 0,0 0-5 16,0 0-2-16,-15-6-6 0,15 6-6 0,0 0-7 16,0 0-4-16,0-2-3 0,0 2-2 15,2 0-1-15,5-1 0 0,-3 0-2 0,2 1 1 0,-2-1 0 16,4 1-1-16,1 0 1 15,-3 0 0-15,8 0 1 0,-3 0 0 0,-1 0 0 16,9 0 1-16,-7 0-1 0,2 0 0 0,3-1 1 0,-3 0 0 16,3-1 0-16,-3 1 0 0,3-1 0 15,2 0 0-15,-7 0 0 0,4 0 0 0,-3 1 1 16,1 0-1-16,-3 0 1 0,3-1-1 0,-1 1 1 16,-5 1 0-16,2 0 0 0,0 0-1 0,-1 0 1 15,-3 0-1-15,0 0 0 0,-4 0 2 16,4 3-1-16,-1-1 2 0,-3-1-1 0,2 1 0 15,-2 1 0-15,-2-2 0 0,2 1 0 0,-2-1-1 16,2 2 0-16,-2-1-1 0,0 0-1 0,0 1 1 16,4-2-1-16,-4 1 0 0,0 1 0 0,0-2 0 0,0 0-1 15,0 1 2-15,0-2-1 16,0 0 1-16,0 1 0 0,0 1 1 0,0-2 0 0,0 2 1 16,0 0-1-16,-4 0-1 15,0 1-1-15,4 3 0 0,-6-2-1 0,1 1-1 0,-1 0 1 16,2 1-1-16,2 0-1 0,-4 2 0 0,2-1-1 0,-5 2 0 15,7 0-1-15,-4 1 1 16,-2 3 0-16,4-1 2 0,-4 1 1 16,3 2 0-16,-3 2 0 0,0 0 1 0,0 2 0 0,3 0 0 15,-5 3 1-15,2 1 0 0,0 0 0 0,-3-1 0 16,7-1 1-16,-4 3 0 0,-2-3 0 16,3 1-1-16,1 2 2 0,-2-2-1 0,6 1 1 15,-6-2 2-15,1 0-2 0,3-3 1 16,4-1 0-16,-6-1 1 0,4 0 0 0,-6-2-1 0,6-2-1 15,2-1-1-15,-7 0-2 0,5-1 0 16,-2 1 0-16,-2 0-2 0,4 0-2 0,-6 0-6 16,-1-2-11-16,5 2-14 0,-4-3-24 0,0 2-43 0,2-2-109 15,-3 0-392-15,3-2-1380 16,2-3 1195-16</inkml:trace>
  <inkml:trace contextRef="#ctx0" brushRef="#br1" timeOffset="30860.55">21124 3531 3 0,'0'0'0'0,"0"0"0"15,0 0 0-15,0 0 0 0,0 0 0 0,0 0 0 16,0 0 0-16,0 0 0 0,0 0 0 15,0 0 0-15,-122-33 0 0,105 33 0 0,5 0 0 16,-2 0 996-16,-3 0 43 0,-4 0-274 0,9 0-354 16,-5 2-205-16,5 0-79 0,-2 1-50 15,7-1-25-15,-3 0-10 0,2 1-8 0,-1 1-9 16,1-2-5-16,4 1-4 0,-2 0-4 0,2 0-5 16,-2 1-3-16,1 1-2 0,-1 2-2 0,2 0-1 15,-2 3 0-15,2-1 1 0,-5 3 0 16,1-1 0-16,4 3-1 0,-4 1 1 0,-3 1 1 15,7 3-1-15,-8-1 0 0,6 3 0 0,-5 2 0 16,3 1 0-16,-2 0 1 0,1-1 0 0,1 1 0 16,2 2 2-16,-2-1 1 0,6 0 0 0,-5-2 0 15,3 2 2-15,4-5 0 0,0 1 2 0,0-3 2 16,0 0-1-16,0 2 1 0,0-4-2 16,2 0 0-16,0-1-2 0,5 2 0 0,-5-1-1 15,2 0 0-15,2-1-2 0,-2 0 0 0,2-1-1 16,-1-1-1-16,5-1-1 0,-4 0-1 15,4-1-1-15,1-3 0 0,-1-2-1 0,0 0 0 0,1-2-1 16,-1-1 1-16,2-2 0 0,3-1 2 16,-3 0 0-16,3-2 2 0,-1-4 1 0,1-2 1 15,1-3 0-15,-1-1-1 0,1-6 1 0,-1 0-2 0,1-3 1 16,5-2 0-16,-4-2-1 16,-3-4 0-16,0 0-1 0,3-1 1 0,0-1 0 0,-5-4 1 15,0 2 1-15,5-2-1 16,-7-4-1-16,3 4-1 0,-5-2-1 0,2 2-2 0,-6 2-1 15,3-1-2-15,-3 5-1 0,-4 0 1 16,0 3 3-16,0 1 1 0,0 5 2 0,-2 2-2 16,-7 2-1-16,7 2 0 0,0 2-1 0,-6 0 1 15,2 5-1-15,2 1-2 0,-5 2-2 0,1 2-1 16,4 1-2-16,-2 1 0 0,2 0-1 0,-5 0 1 16,7 1 1-16,2 3 0 0,-2-2 1 15,-2 2-2-15,4-2 0 0,0 2-2 0,0-1 2 0,4 1 2 16,-2-2 3-16,0 0 1 0,7 2-1 15,-5-2-1-15,2-2-8 0,2 1-29 0,0-1-81 16,-3 2-335-16,-1-2-1689 0,0 0 1214 0</inkml:trace>
  <inkml:trace contextRef="#ctx0" brushRef="#br1" timeOffset="32098.2">21744 3438 3 0,'0'0'0'16,"0"0"0"-16,0 0 0 0,0 0 0 0,0 0 0 15,0 0 0-15,0 0 0 0,0 0 0 0,0 0 0 16,0 0 0-16,0 0 0 0,0 0 0 0,-120 10 865 0,112-5 72 16,4-1-224-16,2 1-253 15,-5 0-186-15,-1 1-113 0,4-1-52 0,2 2-33 16,-6 0-18-16,2 0-10 0,1 0-10 0,-3 1-9 16,0 0-8-16,6 1-4 0,-6 2-3 15,-1-2-1-15,5 3-1 0,-4 1-1 0,-2 0-1 16,5 2 0-16,-5-1-2 0,2 4-1 0,-3-1-1 15,1 0-1-15,4 2-1 0,-4 1 1 0,3 0-2 16,-5 1 0-16,6 0 0 0,-2-1-1 16,1 2-2-16,3 0 1 0,2 1-1 0,0 0 1 15,-2 0-1-15,4-2 1 0,0 0 1 0,0-3-2 16,0 0 1-16,6-1-1 0,-2-3 1 0,7 2 1 16,-3-3 2-16,2 0 2 0,3-2 0 15,1 0 2-15,-2-2-1 0,1-1-1 0,3 0 1 0,-3-3-2 16,-1 0-1-16,5-3 0 0,-5-2-2 15,1 0 0-15,3 0 0 0,-6-2 0 0,3-5-1 16,3-2 1-16,-3 0-1 0,-1-3 0 16,7 1 2-16,-9-3-2 0,2 1 1 0,3-3 0 0,-7-2 0 15,5 1 0-15,-3-2 0 0,0-2-1 16,-3 1 1-16,1-3-1 0,0-1 0 0,0 1 0 16,1-2 0-16,-5-1-1 0,0 0 0 0,2 0 0 15,0-2-1-15,-2-1 0 0,-4 0-1 16,2-1-2-16,-2-1 1 0,0 0-1 0,0 1 0 15,-2 1 1-15,0 1-1 0,-4 1 0 0,-2 4 2 16,2 1-1-16,-3 2 0 0,-1 4-1 0,0 4-1 16,-1 1 1-16,1 3 1 0,0 3-2 0,-1 0 0 15,1 3 0-15,0 0-3 0,1 2 0 16,-1 0 0-16,0 2 0 0,6 1 0 0,-5 2 2 0,3-1 0 16,4 1-2-16,2 0-1 15,0-1-3-15,0 2 1 0,0 0 0 0,4-3 1 16,2 3-1-16,3-2-2 0,-5 0-5 0,4-1-24 15,0 1-62-15,-4-1-190 0,5 1-994 0,-7-2-782 16</inkml:trace>
  <inkml:trace contextRef="#ctx0" brushRef="#br1" timeOffset="32999.39">22505 3667 1345 0,'0'0'843'0,"0"0"-529"0,0 0-87 15,0 0-31-15,0 0-58 0,0 0-54 0,0 0-23 16,0 0-14-16,0 0-1 0,0 0-2 15,0 0-3-15,0 0-7 0,0 0-3 0,27 2-3 16,-17-2-2-16,-4 0-7 0,4 0-6 0,-1-1-6 16,1-1-1-16,0 0-4 0,1 1-1 0,-1 0 1 15,2 0-1-15,-1 1 0 0,5-2-1 0,-3 1 2 16,-1-1-3-16,5 1 1 0,-5-1-2 16,5 2 0-16,-5-1 0 0,0 0 0 0,1 1 0 15,-1-1 0-15,-3 0 1 0,3 1-1 16,-6-1-2-16,7-1-2 0,-9 2-5 0,4-1-15 0,-4 1-39 15,0 0-107-15,-2 0-315 0,-2 0-952 16,0 0 109-16,0 0 1330 0</inkml:trace>
  <inkml:trace contextRef="#ctx0" brushRef="#br1" timeOffset="33318.14">22544 3856 3 0,'0'0'0'0,"0"0"0"0,0 0 0 0,0 0 0 15,0 0 34-15,0 0 534 0,0 0-105 0,0 0-73 16,0 0-58-16,0 0-68 0,0 0-43 16,0 0-52-16,0 0-27 0,0 0-16 15,108 10-31-15,-92-10-31 0,1 0-20 0,-1 0-24 0,3 0-7 16,-1-2-4-16,-1 0-14 0,1-1-12 0,1 1-23 16,0-2-41-16,-1 2-84 0,-3 0-183 15,3-1-376-15,-5 1-625 0,1 1 1124 0,-10 0 225 0</inkml:trace>
  <inkml:trace contextRef="#ctx0" brushRef="#br1" timeOffset="34131.94">23950 3274 3 0,'0'0'0'0,"0"0"0"0,0 0 0 15,0 0 0-15,0 0 0 0,0 0 0 0,0 0 0 16,0 0 0-16,0 0 0 0,0 0 0 0,0 0 0 15,0 0 153-15,0 0 203 0,-48 120 25 0,42-102 11 16,-2 0 4-16,4 1-10 0,-7 1-44 0,7 2-58 16,-2 0-63-16,-4 0-44 0,5 0-26 0,1 2-27 15,-4 1-26-15,0-1-20 0,6 3-20 16,-3-2-14-16,-1 3-9 0,2-2-10 0,0 1-3 16,4-2-3-16,0 1-3 0,-2-2 4 15,2 2 1-15,0-2 1 0,0 0-2 0,-4-1-4 16,4-1-6-16,-4-1-5 0,-3-3-4 0,7 0-4 15,-4-2-3-15,4-3-4 0,-4-1-8 16,-2-1-14-16,4-2-30 0,-4 0-69 0,4-1-230 16,-2-4-1237-16,1-1-54 0</inkml:trace>
  <inkml:trace contextRef="#ctx0" brushRef="#br1" timeOffset="35629.51">24630 3428 3 0,'0'0'0'0,"0"0"0"0,0 0 0 0,0 0 0 15,0 0 0-15,0 0 694 0,0 0 6 16,0 0-133-16,0 0-168 0,0 0-109 0,0 0-55 0,0 0-53 16,0 0-43-16,0 0-39 0,-56-65-34 15,46 61-25-15,5 0-8 0,-1 0-7 16,-6 1-7-16,8 1 2 0,-7 0-6 0,3 1-1 0,2-1 0 0,-6 2-1 15,5 0 0-15,-5 0 3 0,6 0 4 16,-7 2 5-16,5 1 3 0,-4 0 0 0,5 2 0 16,-9 0-3-16,10 0-1 15,-3 1-4-15,1 1-3 0,2 0-3 0,-4 0-2 0,3 1-1 0,-1-1-2 16,2 1 1-16,2 1 1 16,0 2 0-16,-7-2 0 0,7 1-1 15,2 1-1-15,-2 1-1 0,-2 0-2 0,2 0-3 16,0 1 0-16,1-1-2 0,1 2-1 0,0-2 0 0,-4 1 0 15,2 0 0-15,4-1 0 0,-2-1-1 16,2 2-1-16,0-3 0 0,0 1-2 0,0-1-1 16,0-3-1-16,6 0 0 0,2-3-1 0,-3 1 1 0,3-1 2 15,4 0 1-15,1-3 2 16,-7-1 1-16,12 0 2 0,-5 0 1 0,1-5 1 16,3-2 1-16,1 0-1 0,-1-4-1 0,2 0 0 15,-3-1 0-15,-1-3 0 0,1 3-1 0,1 0 1 16,-5-2-2-16,0 1 1 0,3 2-1 15,-7 0 1-15,7-2-1 0,-7 2 1 0,2-4-1 16,-6 4 0-16,7 0 0 0,-5 0 1 0,-2 1-1 16,-4 0 1-16,0 2-2 0,0 1 1 15,0 0-1-15,0 2-1 0,0 0 1 0,0 1-1 16,0 2-1-16,0-1 0 0,-2 2-1 0,0 1-2 16,0 0 0-16,2 0-1 0,0 0-3 0,-4 0-1 15,4 0-2-15,0 0-2 0,0 0-1 16,0 2 3-16,0 2 5 0,-2 0 4 0,-2 1 2 0,1 0 1 15,1 2 1-15,2-1-1 0,0 1 1 16,-2 1 1-16,-2 0 0 0,-4 3 0 0,6-1 0 16,-2 3-1-16,0 3 2 0,-3-1-1 0,-1 1 1 15,4 2-1-15,-4 1 1 0,2 2 1 0,-1 4 0 16,3-1 1-16,-6 1 0 16,6 0 0-16,-5 1 0 0,3-2-1 0,2 0 0 15,2 0-2-15,0 0-1 0,0-2 1 0,-2 1-2 0,2-3 1 0,2-1-1 16,0-1-1-16,0 0 0 15,0-5-2-15,-4 1-1 0,4-3-2 0,-5 1-2 0,5-1-6 16,0-4-7-16,-4 1-17 0,-2 0-25 16,0 1-60-16,2-2-187 0,0-2-946 0,-3-1-801 0</inkml:trace>
  <inkml:trace contextRef="#ctx0" brushRef="#br1" timeOffset="37011.73">25320 3478 3 0,'0'0'0'0,"0"0"0"0,0 0 0 0,0 0 0 0,0 0 0 16,0 0 0-16,0 0 0 15,0 0 0-15,0 0 0 0,-118-35 0 0,106 35 0 16,6 0 0-16,-7 0 0 0,7-2 0 0,-6 2 391 0,8 0 259 0,-5 2 121 15,-1 3-108-15,4-2-207 16,-2 1-178-16,-1 1-124 0,3 1-57 0,-6-1-30 0,5 1-16 16,-5 1-10-16,4 0-8 15,-5 1-5-15,7 0-7 0,-8 1-2 0,7-2-1 16,-7 4-1-16,8-1 3 0,-7 2-1 0,5 2 1 16,-6 1-3-16,5 0-3 0,-3 1-2 15,0 0-5-15,3 3 0 0,-3-1-3 0,4 2 1 16,1 0-1-16,-3 0 1 0,6 0-1 0,0-1 0 15,-4 2-2-15,3 0 0 0,1-1 0 16,4 0 0-16,-2-1 0 0,2 3 1 0,0-2 0 16,0-1 1-16,0-3-1 0,0 1-1 0,4-1 1 15,3-1-1-15,1-2 0 0,-4 0 1 0,8 1-1 16,-3-3 0-16,-1-1 0 0,4-2-2 0,3 0-1 16,-7-4 0-16,9 1 0 0,-1-4 1 15,-3-1 1-15,-1 0 2 0,7-3 1 0,-3-7 1 0,-1 1-1 16,-1-4 1-16,5-2-2 15,-1-3 1-15,1-2-1 0,-3-2 0 0,-5-3-1 0,5-2-1 16,1-1 0-16,-5-1 0 0,1-3-2 16,-1 0-1-16,-4 2 0 0,3 0-1 0,-7 2-3 15,0 0-1-15,-4 2-3 0,0-2-1 0,0 1 0 16,0 2-1-16,0 2-1 0,-4-2-2 0,2 6 0 16,-5 1 0-16,1 1 2 0,4 2 2 0,0-1 1 15,0 3 2-15,-2 2 2 0,4 3 0 16,-4 0 1-16,4 3-1 0,0 1-2 0,0 1-6 0,0 0-5 15,0 1-4-15,4 1 0 0,0 1 2 16,0 0 6-16,0 0 2 0,7 0-3 0,-5 3-23 16,-6 3-100-16,8 0-340 0,-4-1-1352 0,-2-2 684 0</inkml:trace>
  <inkml:trace contextRef="#ctx0" brushRef="#br1" timeOffset="38148.43">25833 3449 3 0,'0'0'0'15,"0"0"0"-15,0 0 0 0,0 0 0 0,0 0 0 0,0 0 0 16,0 0 0-16,0 0 0 0,0 0 0 16,0 0 0-16,0 0 0 0,0 0 0 15,-124-18 454-15,111 21 355 0,9 2-8 0,-8-1-194 16,8 2-217-16,-2 0-160 0,-5 1-101 0,7 1-41 0,-2 0-29 15,-5 2-12-15,7 0-7 0,-6 0-3 0,2 1-4 16,2 1-3-16,-5 1-2 0,7 0-5 16,-4 3-1-16,-3 0-2 0,7 1 0 0,-2 0-2 0,-4 1-1 15,6 0-1-15,0 2-2 16,-5-1-1-16,5 1-1 0,2-1-2 0,-2 0-1 0,2-2-1 16,-2 1-1-16,0 1 0 0,2 2-1 15,-1-1-2-15,3 0-1 0,0-1-2 0,-2 0 0 16,4-1-1-16,-2-2 0 0,0-1-1 0,0-2 0 15,0-2-1-15,3 0 0 0,3-2-1 0,0-2-1 16,0-2 1-16,-2 1 0 0,9-2 1 0,-5-3 0 16,6 0 0-16,1-1 1 0,-7-1 1 15,11-5 1-15,-5-3 2 0,1-3 0 16,-1-2 0-16,5-3-1 0,-1 0 0 0,-1-2-1 16,-1-3-1-16,-3-1 0 0,3-1 0 0,-1 0 0 15,-5 2 1-15,7-1 0 0,-3 1 0 16,-6 1 0-16,7 0 0 0,-9 2-1 0,7 0 1 0,-9-2-1 15,4 3-2-15,0-2-1 0,-4 2-2 0,-4-1-1 0,4-1-2 16,-4 0 1-16,0 0 1 16,0 1-1-16,0-5 2 0,-4 1-1 0,2-1 0 0,-4 2-1 15,-4 1 1-15,4 1-2 0,-3 4 2 16,-3 1 0-16,-3 4 2 0,7 3 1 0,-4 2-2 16,-5 1-3-16,7 4-1 0,-5 1-1 15,7 0 2-15,-4 0 3 0,6 4 2 16,-5 0-2-16,7 2-2 0,2 0-3 15,0 2-2-15,0 0-2 0,2 0 0 0,2 2-2 0,0-2-3 16,4 1-6-16,5-2-25 0,-5 0-65 0,6-1-210 16,-4-1-1057-16,-6-4-483 0</inkml:trace>
  <inkml:trace contextRef="#ctx0" brushRef="#br1" timeOffset="40434.06">26835 2827 3 0,'0'0'764'0,"0"0"-405"0,0 0-200 0,0 0 6 16,0 0-81-16,0 0-34 0,0 0-50 0,0 0-15 0,0 0 38 15,0 0 69-15,0 0 78 16,0 0 110-16,-124 82 72 0,110-67-14 0,4 3-66 15,-5 2-80-15,3 1-60 0,-1 1-35 0,-1 3-24 16,3 1-14-16,-3 4-6 0,-3 1-6 0,7 2-4 16,-4 3-6-16,-1-2-6 0,7 2-4 0,-7 1-5 15,9-2-3-15,-6 3-2 0,6-1-3 16,-5 1-3-16,7 1-1 0,-2-1-1 0,4 0-2 0,-6-1 1 16,3 2-1-16,3-2 0 0,2 0 0 15,-2 2-2-15,2 0 0 0,0 2-1 16,0-2-1-16,0 2 1 0,0 0-2 0,2-3-2 15,0-1 0-15,3 1-1 0,5-3-1 0,-6-2-1 16,0-3-1-16,9-3-1 0,-7-3-2 0,4-2-2 16,-2-6-3-16,5-2-6 0,-5-5-7 0,9-3-9 15,-3-5-17-15,-4-1-46 0,5-1-140 0,-9-4-756 16,-2 2-1554-16</inkml:trace>
  <inkml:trace contextRef="#ctx0" brushRef="#br1" timeOffset="41519.99">27185 3167 267 0,'0'0'488'0,"0"0"-492"16,0 0-121-16,0 0 23 0,0 0 22 15,0 0 0-15,0 0-13 0,0 0 42 0,0 0 72 0,0 0 136 16,0 0 125-16,0 0 143 0,0 0 136 0,0 0 21 15,-46 74-116-15,42-59-152 0,2 1-120 16,-6 1-71-16,6 3-25 0,0-1-24 16,-3 4-16-16,3 1-10 0,-2 0-10 0,-4 1-1 15,6 1-4-15,0 0-6 0,0 0-3 0,-4-1-4 0,-1 1 0 16,5-1-3-16,0 0-1 16,-2 0-2-16,2 0-2 0,-2-1-1 0,-4-1-3 0,6 0-1 15,2-2-3-15,-5 1-1 0,1-1-2 16,2-2-1-16,-8 0-3 0,8-1-2 0,-2 1-4 15,-9-2-4-15,11-1-7 0,-4-2-11 16,-4-2-25-16,6-1-54 0,-1-3-192 0,-5-3-1000 16,8-2-759-16</inkml:trace>
  <inkml:trace contextRef="#ctx0" brushRef="#br1" timeOffset="42584.41">27863 3407 3 0,'0'0'865'0,"0"0"-38"15,0 0-286-15,0 0-136 0,0 0-127 0,0 0-109 16,0 0-76-16,0 0-62 0,0 0-37 0,0 0-10 16,0 0-3-16,0 0 22 0,0 0 13 15,0 0 15-15,-11 27 8 0,9-18 8 0,2 2-1 16,-2 3-4-16,0 0 1 0,0 2-4 15,0 0-1-15,-4 2-3 0,2-1-2 0,2 4-3 0,-2-1 1 16,-1-1-1-16,-3 0-3 0,4 1 1 16,2-2-3-16,-2 1-3 0,-4-3-3 0,3 1-3 15,3-3-2-15,0-1-3 0,-2-1-3 0,-4-3-1 16,8-1-3-16,-4 0-2 0,4-2-2 0,-2-2-3 16,0 0-3-16,-1-2-6 0,1 0-16 15,0-2-25-15,-6 0-65 0,6 0-199 0,0 0-1046 16,2 0-591-16</inkml:trace>
  <inkml:trace contextRef="#ctx0" brushRef="#br1" timeOffset="43001.01">27602 3607 3 0,'0'0'0'0,"0"0"0"0,0 0 0 0,0 0 0 16,0 0 285-16,0 0 553 0,0 0-276 0,0 0-119 15,0 0-74-15,0 0-49 0,0 0-60 0,0 0-66 16,0 0-59-16,0 0-41 0,19-8-29 15,-13 5-19-15,-4 3-12 0,8 0-8 0,-3-1-5 0,-3 1-4 16,10-2-2-16,-8 2-5 16,7-1-3-16,-5 0-2 0,7 0-1 0,-7 0 0 15,8-1 1-15,-3-1-2 0,-3 3 0 0,7-4 0 0,-1 1-2 16,1 1 1-16,-7-2 0 0,9 1 0 16,-5 1-1-16,3-2 0 0,-7 1 0 0,9-1-1 15,-7 2 0-15,-2 0 0 0,5 1 0 16,-7 0-3-16,5 2-1 0,-9-1 0 0,6 0-2 0,-6 0 0 15,0 0-6-15,-2 0-13 0,7 0-31 16,-5 0-66-16,-2 0-205 0,0 1-956 0,0 2-647 16,-2-3 1930-16</inkml:trace>
  <inkml:trace contextRef="#ctx0" brushRef="#br1" timeOffset="44316.85">28607 3408 3 0,'0'0'0'0,"0"0"0"16,0 0 0-16,0 0 0 0,0 0 0 16,0 0 0-16,0 0 0 0,0 0 0 15,0 0 0-15,0 0 0 0,0 0 0 0,0 0 306 0,0 0 161 16,0 0-17-16,-4 43-61 0,2-32-71 16,0 1-38-16,0 2-39 0,-3-1-37 0,-1 2-46 15,2-1-22-15,2 2-11 0,-2 0-1 0,-4 2-8 16,3 1-18-16,1-1-16 0,-2 1-14 0,-2 0-13 15,6-1-10-15,-4 0-6 0,1 2-6 0,-3-2-5 16,6-2-3-16,-2 1-5 0,0-3-3 16,-4 0-3-16,6 0-2 0,-1-2 1 0,3-2 3 15,0-1 1-15,-2-2 1 0,0 0 0 0,2 0-4 16,-2-2 0-16,2-2-3 0,0 1-1 16,-2 0-4-16,2-2 0 0,-2 1 0 0,-4-1 0 15,6-2 1-15,-2 1-1 0,0-1-1 0,2 0-2 16,0 0-2-16,0 0 0 0,0-1-4 0,0-1-2 15,0-2-3-15,0-1-3 0,0 0 0 16,0-2 1-16,0 0 1 0,0-1 2 0,0-1 0 0,0 2 1 16,4-4 0-16,2 0 2 0,-4-1 0 15,0 0 1-15,2-1 0 0,-2-1 1 0,1-1 0 16,5 1 1-16,-4 0 0 0,-2-4 0 0,2 3-2 0,-2-2 1 16,6 1-1-16,-3-2 0 15,-1 1 1-15,-2 0 0 0,2-3 0 16,6 3 0-16,-4-1 0 0,-1 0 0 0,5 0 2 15,-6 2-1-15,6-2 0 0,-3 2 0 0,-3 1 0 16,6 3 1-16,-4 0 0 0,-2 1 0 0,1 3 1 16,5 0-1-16,-6 1 0 0,0 1-1 0,4-1 0 15,-1 2 0-15,-3-1 0 0,0 1 0 0,6 1-1 16,-4-1-1-16,-1 1 1 0,5 1 0 0,-6 1 2 16,8-1-2-16,-5 2-1 0,-1 1 0 0,6 0 0 15,-6 0 2-15,7 0 1 16,-7 0 1-16,9 0-1 0,-9 2 0 0,6 2 0 0,-6 1-1 15,-2-1 1-15,11 1 0 0,-13 0 0 16,10 0 0-16,-3 0 0 0,-5 1-2 0,8-2 0 16,-8 2-1-16,7-2-2 0,-5 1-1 0,-2-2-4 15,0 2-5-15,4-1-9 0,-3-1-14 0,-3-1-27 16,0 1-54-16,0 0-166 0,6 0-735 0,-8-2-1258 16,2 0 2278-16</inkml:trace>
  <inkml:trace contextRef="#ctx0" brushRef="#br1" timeOffset="45232">29314 2852 3 0,'0'0'0'0,"0"0"602"16,0 0 118-16,0 0-7 0,0 0-211 0,0 0-270 0,0 0-173 15,0 0-49-15,0 0-9 0,0 0 20 16,0 0 4-16,0 0-10 0,0 0-15 0,0 0-15 15,-13 26-6-15,13-21 2 0,0 1 2 0,0 1 6 16,0 0 5-16,0 0-1 0,5 2-1 0,-3-1-2 16,0 2 6-16,2 1 4 0,-4-1 4 15,4 2-2-15,4 1 2 0,-4 0 0 0,1 2 4 16,-3 0 5-16,6 2 8 0,-6 2 16 0,4 2 24 16,-4 1 21-16,2 4 20 0,7 0 7 15,-9 3 2-15,2-1-20 0,-4 3-23 0,6-2-21 0,-6 4-15 16,4-1-4-16,-4 2 4 0,2 1 2 15,-2 0 3-15,0 3 1 0,2-1-1 0,-2 0-2 16,-4 1-5-16,-4 1-6 0,6-1-6 0,-4 2-5 0,-5-4-5 16,5 2-2-16,-2 3-3 0,-2-3-5 15,-1-1 1-15,-1 1 0 0,-3-5 0 0,5-2 1 16,-2-4-1-16,-5-1-2 16,9-2 1-16,-7-3-2 0,7-2-2 0,-6-3-2 0,5 1-5 15,-3-6-4-15,6 0-9 0,-7-4-13 16,9-1-21-16,-6-1-47 0,4-2-116 15,-1-2-350-15,-3 1-1094 0,6-2 500 0,4 0 1167 0</inkml:trace>
  <inkml:trace contextRef="#ctx0" brushRef="#br1" timeOffset="46808.66">29599 2269 3 0,'0'0'0'0,"0"0"0"0,0 0 0 16,0 0 0-16,0 0 0 0,0 0 0 15,0 0 0-15,0 0 0 0,0 0 0 16,0 0 0-16,0 0 0 0,0 0 0 0,0 0 43 0,0 0 156 0,27-32-131 15,-23 31-42-15,-4 0 12 16,2-2-9-16,-2 2 9 0,0 1-12 0,0-1-31 0,2-2-20 0,-2 2-30 16,2 0-13-16,0 0 13 15,0 0 17-15,-2-1 34 0,7 1 25 16,-1 0 22-16,-2 0 16 0,0 0 0 0,6-1 0 16,-3 0 0-16,-1 1-4 0,4-1 12 0,-4 1 4 15,7-2 13-15,-5 2 24 0,2-1-2 0,1 0 25 16,1-1 56-16,-4 1 91 0,9 1 55 15,-3-1 60-15,-3-1-40 0,5 1-76 0,1 1-62 16,-1-1-65-16,1 1-46 0,-3 1-26 0,3 0-28 16,-3 0-13-16,-5 0-11 0,5 0-9 15,-8 1-7-15,5 3-6 0,-7 1-4 0,2-1-1 0,-4 1 2 16,2 2 4-16,0 1 3 0,-4 1 1 16,0 1-3-16,0 1-2 0,-4 0-4 15,-2 3 0-15,2 1-1 0,-2 0 1 0,-5 1-1 0,5 0 0 16,-8 0 0-16,5 2 1 0,-3-1 1 15,0-2 1-15,-1 0 2 0,-1-1 2 0,-5 0 2 0,9-3 3 16,-3 0 2-16,3-1 2 0,-2-3 2 16,5 1 4-16,-3-4 1 0,6 2 2 0,0-2-2 15,-2-2-3-15,1 0-5 0,5-1-2 0,-2-1-3 0,2 0-1 16,0 0-1-16,0 0 0 16,0 0-3-16,0-1-2 0,2 0-4 0,-2-1-5 0,5-1-1 15,-1 1-1-15,0-1 1 0,0-1-1 16,-2 1-1-16,6-1-1 0,-4 2-2 0,1-1-1 15,-3 2-2-15,8 1 0 0,-6 0 1 16,2 0 2-16,1 0 0 0,1 0-1 0,-4 1 0 0,4 2-1 16,3 0 2-16,-5 2 2 0,4 0 2 0,-2-1 1 15,-1 2 1-15,1 2 2 16,-4-3 1-16,6 4 2 0,-3-1 4 0,-3 2 3 0,-2-1 2 16,6 2 2-16,-4-1 0 0,0 3 2 15,-2-2 4-15,-2 1 2 0,2 0-3 0,-2 1-1 0,0-1-3 16,5 3-1-16,-5-1 1 0,0 0-3 0,0 0-1 0,0-1-1 15,-5-2 2-15,3 1 1 16,0-3 2-16,-4 1-1 0,-2-2-1 0,4 1-1 0,-5-2-1 16,-3-1 0-16,6-1 0 15,-7-2-2-15,-5-1-1 0,7 1-1 0,-5-3-1 0,-1 0-2 16,-1 0-1-16,5-3-2 16,-3-2-3-16,-1-3 0 0,1 0 0 0,1 0-1 0,3 1-2 15,-3 0-4-15,7 2-1 0,-2 0 0 16,6 3 3-16,2-1-4 0,0 1-8 0,2 1-19 0,0 1-22 15,0 0-9-15,4 0-2 16,0 0 19-16,6 1 25 0,-2 2 10 0,5 1 2 16,-5 1 5-16,2 0 4 0,1-1 3 0,-1 2 3 0,-2-1-5 0,-4 0-22 15,7-2-116 1,-9 2-353-16,0 0-934 0,0-3 244 0,-2 1 1191 0</inkml:trace>
  <inkml:trace contextRef="#ctx0" brushRef="#br1" timeOffset="47806.95">29678 2214 3 0,'0'0'0'0,"0"0"0"0,0 0 0 0,0 0 0 16,0 0 0-16,0 0 727 0,0 0 62 0,0 0-174 16,0 0-194-16,0 0-156 0,0 0-108 0,0 0-58 15,0 0-30-15,0 0-19 0,2-4-9 16,-2 3-5-16,2-2-7 0,0 0-12 0,4 1-8 16,-4-1-10-16,2 0-5 0,-2-1-8 0,0 1-5 15,0-1-9-15,1 1-5 0,7 0-11 16,-6 0-8-16,0 1-4 0,4 1 7 0,-1-1 4 0,-3 2 10 15,6-1 4-15,-4 1 1 0,-2 0 2 16,7 0 3-16,-5 0 4 0,-2 1 4 0,6 2 7 16,-3 0 5-16,-5 2 1 0,8-2-2 0,-6 1-11 15,0-1-18-15,-2 1-12 0,0 0-17 16,3 1-33-16,-1 1-125 0,-4-1-318 0,4 1-652 0,-4-2 641 16,0-1 551-16</inkml:trace>
  <inkml:trace contextRef="#ctx0" brushRef="#br0" timeOffset="53527.2">18029 5824 3 0,'0'0'0'0,"0"0"0"16,0 0 0-16,0 0 0 0,0 0 0 0,0 0 0 15,0 0 0-15,0 0 0 0,0 0 0 0,0 0 0 16,0 0 0-16,0 0 0 0,7-33 0 0,-5 30 0 16,0 0 0-16,-2 0 0 0,4 0 0 15,-4 0 0-15,2-1 0 0,-2 2 0 0,2-1 106 16,-2-1-16-16,2 1-31 0,0-1-16 0,-2 0-18 0,4-1-4 16,-4 1 4-16,2 0 9 0,0-1 8 15,3 2 13-15,-3-2 4 0,2 0 13 0,-2 1 7 0,2 0 13 16,0-2 16-16,2 1-2 15,-2 0 17-15,3 0 9 0,-3-1 37 0,4 1 47 16,-4-1 24-16,2 1 11 0,5-1-22 0,-3-1-5 16,2 0-7-16,-1 0-13 0,3 0-33 15,-2 0-45-15,3 1-34 0,1 0-29 0,-6 0-20 16,7 2-12-16,-9 1-8 0,9 1-9 0,-7 0-4 16,2 2-7-16,1 0-2 0,-7 0-1 0,6 0-1 15,-4 0 1-15,2 2 2 0,-3 1 2 16,-1 2 2-16,0 1-1 0,-2-1-2 0,6 2-1 15,-6 1 0-15,2 1-1 0,3-1-1 0,-5 1 1 16,4 0-1-16,-2 0-1 0,-2 0 0 0,2 1-1 16,-2-2-1-16,2 1 1 0,1 1 0 15,-3 0 1-15,0 0 2 0,2 0-1 0,-2 1 1 0,0 0 1 16,2 0-3-16,-4 2-1 0,0 1 1 16,0 1-3-16,0 0 3 0,0 1 0 0,0-1 1 15,0 2 1-15,0 0-1 0,-6 3 1 16,4-1-2-16,-4 1 3 0,1-1-1 0,-3 1 0 15,2 2 0-15,-6-1-6 0,1 0-1 0,1 2 1 16,0-1 0-16,-3-1 3 0,-3-2 2 0,3-2 0 16,-3-1 1-16,1 0 0 0,-1-1 5 15,-1 1 0-15,3-4 4 0,-1 1 3 0,-3-4 3 16,7-2 4-16,-3-1 5 0,8-2-2 0,-5-1-1 16,1-3-4-16,0 0-3 0,1 0-3 0,1 0-1 15,4 0-3-15,-2-4-4 0,2 0-3 16,2 0-3-16,-3-2-4 0,3 2 0 0,2-2-2 15,0-1 0-15,0 0 2 0,0-1-1 0,0 0 2 16,2 0 0-16,3 0 1 0,-3 1 0 0,2-1 0 16,-2 0-1-16,4 1 0 0,-4-2-1 15,6 3-1-15,-3-1 1 0,-1 0-2 0,4 1-2 0,-4 0-3 16,0 0-5-16,2 0-2 0,1 0-4 0,-1 0 0 16,0 1-3-16,2 0-4 0,-2-1 0 15,1 2 0-15,5 0 4 0,-4 0 3 0,3 0 5 16,-1 1 4-16,2-1 2 0,-1 1 2 0,1 0 5 15,-2 1 4-15,3 1 2 0,-3-1 2 16,1 2 2-16,1 0 4 0,-4 0 5 0,5 0 6 16,-5 0 7-16,4 3 4 0,-8 0-3 0,9 3 0 15,-5 1-2-15,-2 1-4 0,3 2 0 0,-1-2-4 16,-4 4-4-16,2-3-2 0,0 1-4 16,1 0-2-16,-1-1-3 0,0 1 0 0,2 0-2 15,1-1 0-15,-3-1-2 0,-2-1-1 0,4-1-2 16,-2-2-3-16,1-1-2 0,-3-1-4 0,2-2-13 15,2 0-29-15,-4 0-72 0,2-2-238 0,-1-1-991 16,-5 1-299-16</inkml:trace>
  <inkml:trace contextRef="#ctx0" brushRef="#br0" timeOffset="55636.79">18769 5267 3 0,'0'0'0'15,"0"0"293"-15,0 0 508 0,0 0 59 0,0 0-197 16,0 0-285-16,0 0-194 0,0 0-89 0,0 0-33 0,0 0-19 16,0 0-16-16,0 0-13 0,0 0-9 15,0 0-4-15,-6-7-2 0,6 7-4 16,0 0-5-16,0 0-14 0,0 0-21 0,0 0-23 15,0 0-2-15,0 1 9 0,4 3 29 0,-4 1 29 16,5 0 0-16,-1 1 0 0,0-1-2 0,0 5-3 16,0-2 0-16,0 1 1 0,4 1 1 15,1 1 2-15,-5 2-1 0,6 0 2 0,-6 1 2 16,7 2 1-16,-1-1 0 0,-2 0-1 0,5 1 2 16,-5 1 2-16,4 1-2 0,-8 2 6 15,9-1 1-15,-5 2 2 0,2 0-2 0,-3 4 4 16,1 0-1-16,-2 1 0 0,0 3-8 0,3 5 1 15,-7-2 1-15,2 4-4 0,-4 0 10 0,0 1-2 16,0 3-1-16,0-1 5 0,-4 3 3 16,-5 1 0-16,5-1 5 0,-10-1 0 0,8 1 7 15,-9-2 3-15,3-1-3 0,-1-4 4 0,-5-3-8 16,5 0-2-16,-3-3-3 0,1-3-3 0,-3 0-3 16,1-4-4-16,3-3-4 0,-3 0-9 15,3-3-11-15,-3-5-11 0,5-1-29 0,-1-3-70 0,3-3-133 16,2-2-293-16,2-2-541 0,-1-1-262 15,1 0 1354-15,4-3 0 0,-2 1 0 0</inkml:trace>
  <inkml:trace contextRef="#ctx0" brushRef="#br0" timeOffset="56806.22">19813 5486 3 0,'0'0'0'0,"0"0"0"0,0 0 0 0,0 0 0 16,0 0 0-16,0 0 81 0,0 0-68 15,0 0-77-15,0 0 51 0,0 0 111 0,0 0 89 16,0 0 87-16,0 0 76 0,0 0 38 16,-14 64 16-16,12-49-33 0,2 0-57 0,0 4-57 15,-2-2-61-15,2 2-31 0,-2 2-33 16,-2 1-32-16,4 3-23 0,-5 0-16 0,3 1-14 0,2 0-3 16,-6 3 0-16,4-3-3 0,-4 2-6 0,2 0-4 15,4-1-7-15,-6-1-3 0,3-2-4 16,1-1-2-16,-4 1-1 0,4-1-6 0,0 0-2 15,2 0 1-15,-6 0-1 0,4-1 2 0,-2-2-3 16,-3-2-2-16,5-2-2 0,-4-1 0 16,2 0-3-16,-2-3-1 0,2-2-4 0,0-1-4 15,2-1-7-15,-3-3-16 0,3-1-36 0,2-1-94 16,-4-2-293-16,4-1-1216 0,0 0 343 0</inkml:trace>
  <inkml:trace contextRef="#ctx0" brushRef="#br0" timeOffset="57826.92">19642 5595 3 0,'0'0'0'15,"0"0"0"-15,0 0 0 0,0 0 0 0,0 0 293 16,0 0 455-16,0 0-189 0,0 0-137 16,0 0-68-16,0 0-44 0,0 0-69 0,0 0-51 0,0 0-52 15,0 0-39-15,18-34-26 0,-13 28-24 0,-3 1-18 0,4 1-15 16,-4-2-10-16,4 0-5 16,-6 0-4-16,4 1 0 0,2-1-5 0,-1 0-1 0,1-1-7 15,-2 1 1-15,4 0 2 16,0 0 2-16,-3-1 2 0,5 1 0 0,-2-1 2 15,5 1 0-15,-5 1 1 0,2 0 2 0,3 0 1 16,1 1-1-16,-4-1 0 0,3 1-2 0,-1-1 1 16,3 2 1-16,-1-1 2 0,3 1 6 15,-3 1-1-15,5-1 3 0,-1 2 5 0,1 0 5 16,-3 1 7-16,1 0 2 0,4 0 7 0,-3 0-1 16,3 2 1-16,-2 2-7 0,-3 1-5 15,3 2-5-15,-1 1-5 0,-3 4-1 0,1-1-1 16,3 5-3-16,-5 0 1 0,1 0-2 0,-3 2 0 15,1 0-1-15,-5 4 0 0,0-1 1 0,-2 0 0 16,1 3 1-16,-7 1-1 0,2 0 1 16,-2 2-1-16,0 0 1 0,0 4 1 0,-2 0-1 15,0 0 0-15,-5 0-2 0,-3 0 1 0,2-1 3 16,-5-1 1-16,3 0 1 0,-4 0 1 0,-5 2 2 16,0-1-2-16,1 0 0 0,-3-1-2 0,-2-2 0 15,3 0 1-15,-1-3-1 0,-4-3-1 16,2-2-1-16,1 0-1 0,-1-4 0 0,-2-1 1 0,2-1 2 15,3-2-1-15,-1-3-4 0,0-2-2 16,3-2-3-16,-3-1 1 0,0-2 0 0,3-1-2 16,-1 0-2-16,3-6-7 0,1-2-7 15,1-1-10-15,1-1-12 0,5-4-14 0,-2 3-26 16,1 0-51-16,7-2-139 0,2 0-496 0,-4 4-1175 16,4 2 1425-16</inkml:trace>
  <inkml:trace contextRef="#ctx0" brushRef="#br0" timeOffset="58479.62">20617 5855 809 0,'0'0'831'16,"0"0"-483"-16,0 0-234 0,0 0-28 15,0 0-20-15,0 0 5 0,0 0 58 16,0 0-4-16,0 0-3 0,0 0 16 0,0 0 8 15,-18 117-11-15,18-97-29 0,-2-1-21 0,2 5-18 16,0-2-9-16,0-1-2 0,0 3-9 0,-6-3-6 16,6 2-5-16,0-2-6 0,-2-3 1 0,-1 0-4 15,1-3-5-15,2 2-5 0,-4-3-5 0,0-3-3 16,4 0 0-16,0-3 0 0,-2-2-1 16,-4-2-1-16,6-1-3 0,-4 1-2 0,0-3-5 0,-1 0-12 15,3-1-26-15,-6 0-62 0,0-1-155 16,0-4-692-16,1 1-1480 0,1 0 2430 0</inkml:trace>
  <inkml:trace contextRef="#ctx0" brushRef="#br0" timeOffset="58704.7">20719 5509 3573 0,'0'0'63'0,"0"0"-54"0,0 0-11 0,0 0-2 15,0 0-12-15,0 0-31 0,0 0-91 16,0 0-397-16,0 0-1447 0,0 0 1064 0</inkml:trace>
  <inkml:trace contextRef="#ctx0" brushRef="#br0" timeOffset="59663.43">20934 5881 3 0,'0'0'0'0,"0"0"0"0,0 0 0 0,0 0 289 16,0 0 224-16,0 0-48 0,0 0-102 15,0 0-108-15,0 0-57 0,0 0 14 0,0 0 8 16,0 0-24-16,0 0-36 0,0 0-44 0,25-19-29 16,-23 23-7-16,0 0-9 0,0 1-9 15,4 1-11-15,-4-1-11 0,0 4-8 0,4-1-5 16,-6 2-6-16,2 0-1 0,2 2 1 0,1 0-1 15,-1 3-1-15,2 0 0 0,-4 4-3 0,0-1-1 16,4 2-1-16,-2-1 0 0,1 1-2 16,-3 3-1-16,2-2-2 0,0-2 1 0,0-2-1 15,2-2-2-15,-4-1 0 0,0 0 0 0,5-4 3 16,-3 0 4-16,2-4 1 0,-4 0 0 0,0-1-1 16,4-3-1-16,-2 1 0 0,3-3 1 0,-5 0 0 0,2 0 2 15,2 0-1-15,0-2-1 16,-2-2-2-16,-2-1 0 0,7-1-2 0,-3 0-1 15,-4-2-2-15,2 0-1 0,2-1-3 0,-2 1 0 16,1 0-1-16,-1 0-2 0,-2 1 1 16,4-2-1-16,-2 2 0 0,0-2 0 0,-2-2-1 15,7 0 0-15,-5 1 2 0,4-3-1 0,-6 1 0 16,6-1 0-16,1-1-2 0,-3 0 2 0,2-2 0 16,2 0 0-16,1 0 1 0,-1-2-1 15,4-3 0-15,-3 1 0 0,1-2 1 0,1-1-2 16,-1 1 1-16,0-2-1 0,1 2-2 0,-3 1 0 0,0 1-3 15,1-1-3-15,-3-1-5 16,-2 5-10-16,0 1-17 0,3 2-32 0,-5 3-69 0,0 3-223 0,-2 3-1169 16,-2 3-169-16</inkml:trace>
  <inkml:trace contextRef="#ctx0" brushRef="#br0" timeOffset="60234.71">21775 5825 3 0,'0'0'1025'0,"0"0"-289"0,0 0-234 16,0 0-103-16,0 0-154 0,0 0-128 0,0 0-86 15,0 0-38-15,0 0 10 0,0 0 37 0,0 0 26 16,0 0 11-16,0 0-3 0,0 0-7 15,-37 86-10-15,35-68-7 0,0-2-5 0,2 0-6 16,-2 0-6-16,-2 0-1 0,4 1-3 0,-3 2 0 0,1-1-2 16,-2 0-1-16,2-1-6 15,0 0-3-15,2-1-4 0,-2-1-2 0,2-2-2 0,0-3-1 16,0-2-2-16,0-1-1 0,0-3-2 16,0-2-1-16,0-1-3 0,0-1-2 0,0 0-1 15,0 0 0-15,0 0-3 0,0-2-16 16,0-4-41-16,0-2-100 0,0-2-419 0,-2 0-1997 0,2 4 2177 0</inkml:trace>
  <inkml:trace contextRef="#ctx0" brushRef="#br0" timeOffset="60443.51">21876 5443 3704 0,'0'0'50'16,"0"0"-39"-16,0 0-11 0,0 0-4 15,0 0-5-15,0 0-25 0,0 0-77 0,0 0-288 16,0 0-1655-16,0 0 903 0</inkml:trace>
  <inkml:trace contextRef="#ctx0" brushRef="#br0" timeOffset="61809.37">22494 5896 3 0,'0'0'0'0,"0"0"0"15,0 0 0-15,0 0 0 0,0 0 0 0,0 0 0 16,0 0 0-16,0 0 0 0,0 0 128 0,0 0 308 0,0 0 102 16,0 0 48-16,0 0-32 0,-128-88-148 15,118 87-188-15,0 1-106 0,-1 0-58 0,-1 0-35 16,4 3 3-16,-5 2 23 0,3 1 25 16,-1 1 13-16,-3 0 2 0,6 3-11 0,-7-1-12 15,5 2-10-15,-2-1-7 0,7 4-5 16,-7-3-8-16,8 4-4 0,-4-1-4 0,-3 1-2 15,9 1-5-15,-4 0 0 0,2 1 0 0,0-2 0 0,0 1 1 16,4-1 0-16,0 0-2 0,0 1 1 16,0-2-1-16,0 4-2 0,0-3 1 0,0-1-3 15,0-1-2-15,0 0-2 0,2-2-1 0,0-1-2 0,2 1-2 16,-2-3-3-16,0-2-1 16,2-2-4-16,0 0 0 0,-2-2-2 0,5 0 0 0,1-2 2 15,-4 0 1-15,4 0 4 0,0-5 2 16,3-2 1-16,1-1 0 0,-1-5-1 0,1-3-1 15,4-1 1-15,1-5-1 0,-3-1-1 0,5-4 1 0,2-1-1 16,-1-1 0-16,1-2-1 16,6-4 1-16,-4 1 0 0,-1-2 0 0,-1-3 1 0,2 1-1 15,-5-1 0-15,3-1 1 16,-2 1-1-16,-1-1 0 0,-5 0 0 0,-3-1-2 0,2 0-1 0,-3 2-2 16,-7 1-2-16,4 0 0 15,-6 4-1-15,0 6-1 0,0 0-4 0,-4 6-2 0,0 4 1 16,0 4 0-16,-5 3 0 0,1 4-6 15,4 2-4-15,-4 3-7 0,-1 2-7 0,1 2-5 16,0 8-4-16,4 3 0 0,-5 4 8 0,1 4 11 16,6 4 7-16,-4 4 8 0,0 2 5 15,2 2 6-15,-1 2-1 0,5-1 6 0,0 1 1 0,-2 2 3 16,2-2 3-16,0 0 4 0,-2 1 2 16,-2-3 7-16,4-1 7 0,0 0 4 0,0-3 2 15,0-1 2-15,0 1-1 16,0-1-4-16,6-2-9 0,-4-2-3 0,1-1-2 0,5-2-3 15,0-1-1-15,-6-2-5 0,6-2-4 0,1-1-3 0,-7-1-4 16,6-3-3-16,-6 0-10 16,6-2-15-16,-6-1-40 0,0 1-138 0,1-3-761 15,-3-1-1608-15</inkml:trace>
  <inkml:trace contextRef="#ctx0" brushRef="#br0" timeOffset="62889.37">22941 5915 3 0,'0'0'183'0,"0"0"482"16,0 0-100-16,0 0-14 16,0 0-115-16,0 0-142 0,0 0-111 0,0 0-52 0,0 0-33 0,0 0-20 15,0 0-9-15,0 0-13 16,0 0-13-16,0 0-5 0,12 38-12 15,-12-32-7-15,2 1-6 0,0-1-5 0,3 1-3 0,-1 0-2 16,0 0-2-16,0 0-4 0,-4 1-1 0,2-1-4 16,6 0-7-16,-1-2-3 0,-3-1-1 15,0 0 5-15,2-1 9 0,2-3 10 0,-4 0 9 16,5 0 11-16,-1 0 6 0,-2-2 4 0,4-3 6 16,-3 1 0-16,-1-2 0 0,4-1-1 0,-6 0-4 15,5-3-2-15,-1 1-3 0,-4-3-1 0,4 1-6 16,1-1-3-16,-5 0-4 0,8-2-4 15,-6 1-1-15,-2-1-2 0,7 0-1 0,-7 1 0 16,2 1-2-16,0-1 0 0,0 0-1 16,-3 1-1-16,-3 0 0 0,0 1-3 0,0-1 0 15,0 2-2-15,0 0 0 0,0 1-1 0,-5-1 0 16,-5 2-4-16,4 1-2 0,-4 1-2 0,1 0-2 16,-3 4 1-16,4 0 0 0,-9 2 0 15,9 0 1-15,-7 2 2 0,3 4 1 0,0 2 4 16,-5 0 2-16,5 2 1 0,-1 0 2 0,-3 0 1 15,3 3 2-15,1 1-1 0,-5 2 0 0,1 1 0 16,8 0 1-16,-9 4 2 0,2-2 0 0,5 2 2 16,-4 3 1-16,3-1 1 0,1 2 0 0,2-1-1 15,6 1-2-15,-5 1-1 0,5-2-4 16,2 0-1-16,7 0-1 0,3-3 2 0,2 1-4 16,1-3 1-16,7-1-2 0,1-1 0 0,6-2 1 15,0-3 1-15,0-1-1 0,6-2 0 0,0-1 0 16,0-1-2-16,2-4 0 0,-4-2 0 15,4-1-3-15,-4 0 0 0,-2 1-4 0,-8-6-11 16,0 0-39-16,-5 1-181 0,-10 2-2699 0</inkml:trace>
  <inkml:trace contextRef="#ctx0" brushRef="#br1" timeOffset="68086.69">19100 7683 3 0,'0'0'0'0,"0"0"0"0,0 0 0 0,0 0 0 16,0 0 0-16,0 0 0 0,0 0 0 0,0 0 0 15,0 0 0-15,0 0 0 0,0 0 0 0,0 0 0 16,0 0 0-16,0 0 0 0,15-43 162 0,-13 41 12 16,2-1-14-16,-2 0 8 0,0 0-1 15,-2-1-18-15,2 1-27 0,0 0-9 0,2-2-30 0,-4 1 9 16,4 0 3-16,1-1-14 15,-1-1-2-15,0 0-21 0,0-1-25 0,4 1-11 16,-4 0 7-16,3 0 18 0,-1-1 39 0,2 1 51 16,-2-1 16-16,2-1-15 0,-1 1-27 0,-1 0-25 15,-2 0-5-15,6 1 2 0,-3-1 17 0,1 0 0 0,0 1-2 16,-2-1 2-16,7-1-7 16,-3 1-2-16,5-2-5 0,-5 0-6 0,0 1-12 0,5-2-16 15,-5 3-16-15,7-2-12 0,-5 2-9 16,0 0-6-16,3 0-2 0,-3 1-3 15,1 1-1-15,3 1 0 0,-6 1-2 0,3-1-2 0,-3 3-2 16,3 1-1-16,-3 0-1 0,0 0 2 16,1 1 2-16,-3 4 1 0,2-1 0 15,1 3 0-15,-1 0-1 0,0 1 1 0,1 0 1 0,-1 5 0 16,0-5 1-16,-1 3-1 0,1 2-1 16,-2-2 0-16,0 0-1 0,-1 1 0 0,-1-1 0 15,2 3 0-15,-2 0 1 0,-2 0 2 0,1-1 0 16,1 2 1-16,-2 2 0 0,-2 1 0 0,2 0 1 15,-4-2-1-15,0 2-1 0,0 0 2 0,0 1 0 16,-6 1-2-16,2 1 2 0,-2 1-2 16,1 1-1-16,-3 0 0 0,0 4 0 0,4-2-1 15,-7-1 1-15,3 0 0 0,-2 1-1 0,-1-1 0 16,3 0 2-16,-4-1 0 0,1-1 2 16,1-1 2-16,-6 0-1 0,3 0 1 0,1 0 0 15,-5-2-1-15,3-2 0 0,-5 0 0 0,5-1 0 16,-3-3 0-16,-1 0 0 0,1-1-1 15,5-1 0-15,-1-3 1 0,3-1 2 0,0-3 2 16,1-1 1-16,1-2-1 0,4-1-1 0,-4 0-2 16,-1 0-2-16,7-2 0 0,0-3-1 0,-4 1-2 15,2-2-2-15,0 1 1 0,0 1-2 16,2-2 2-16,-5 1 0 0,5-1 0 0,-4 2-2 16,2-1 1-16,4 0-2 0,-6 1-1 0,4-1-1 15,0 1-3-15,-1-1-2 0,-3 1-6 0,6-1-6 16,0 0-6-16,0 0-7 0,0-2-5 0,2-1-1 15,5 1-5-15,1 0-7 0,-4-1-16 0,4 0-17 16,1 0-21-16,1 0-21 0,0-1-10 16,-2 1-6-16,5 0 13 0,-3 0 25 0,1 0 41 15,3 0 31-15,-4 1 18 0,7 0 27 0,-5-1 12 16,1 2 20-16,1 0 19 0,1 1 20 16,1 1 17-16,-1-1 19 0,1 2 18 0,-6-1-9 15,3 2-9-15,-1-1-23 0,3 3-19 16,-5 0-14-16,5 0-16 0,-5 3-6 0,0 3-9 0,1 2-7 15,3 0-6-15,-8 4-6 0,9 0-6 16,-9 1-2-16,4-1-2 0,-1 1-1 0,-1-1-1 16,0 0-1-16,2-2-3 0,-3 2 1 0,5-3-4 15,-6-1-4-15,2-1-4 0,1-1-12 0,1-3-20 16,-6-1-43-16,7 0-97 0,-5-2-249 0,4 0-742 16,-2-3-551-16,-6 2 1729 0</inkml:trace>
  <inkml:trace contextRef="#ctx0" brushRef="#br1" timeOffset="69003.22">20169 7446 3 0,'0'0'0'16,"0"0"0"-16,0 0 0 0,0 0 0 0,0 0 0 16,0 0 0-16,0 0 0 0,0 0 0 0,0 0 0 15,0 0 0-15,0 0 0 0,0 0 727 16,0 0 404-16,0 0-318 0,-6 6-386 0,4-5-213 16,2 0-96-16,0 1-46 0,0-2-25 15,0 0-15-15,0 1-9 0,0-1-9 0,0 1-7 0,0-1-7 16,0 1-4-16,0-1 1 0,0 2 1 15,6-1 3-15,-4 0 1 0,0 0 1 0,6-1-1 16,1 3 1-16,-3-3 0 0,8 0-2 0,-8 0 0 0,9 0-1 16,-3 0-1-16,-1 0 1 0,3 0 1 15,1 0-1-15,-3-2 1 0,7 0-1 0,-1 0 1 16,-3-1 0-16,1 1 0 0,1-2 0 16,-1-1-2-16,3 0 2 0,-1 1-2 0,-3 1 2 15,1-2 0-15,-1 2 0 0,1-2 1 16,-5 1 2-16,-1 2 0 0,0 0-1 0,1 1 1 0,-7-1-2 15,2 2-1-15,-2 0 1 0,0 0-4 16,-4 0 1-16,0 0 5 0,0 4 5 0,0-1 6 16,0 3 4-16,0-2-1 0,-6 3-5 0,2 0-4 0,-2 0-5 15,4 1-3-15,-6 0 0 16,3 1-2-16,-1 0 1 0,2-1-1 0,-2 2 1 16,0 0 0-16,2 3 0 0,-5-1 0 15,1 3-1-15,4-1 1 0,-4 4 0 0,-1 0 1 16,3 1-1-16,-2 0 1 0,-3 3 0 0,3-1-1 15,-2 1 2-15,0-1 0 0,-1 1 3 0,3 2 2 0,-2-3 0 16,1-1 1-16,-1 1-1 16,4-1 1-16,-5 1-1 0,3-3 0 0,2-1 0 0,0 0-2 15,-2-1 0-15,1-1-2 0,1-1-2 16,-2-3 1-16,2 0-1 0,2-2-2 16,-3-3-2-16,3 0-5 0,4-1-5 0,0-3-8 0,-4 1-15 15,4-2-31-15,0 0-77 0,0-1-244 16,0 0-1059-16,0 0-260 0</inkml:trace>
  <inkml:trace contextRef="#ctx0" brushRef="#br1" timeOffset="70180.78">21275 7495 3 0,'0'0'0'0,"0"0"0"0,0 0 0 15,0 0 0-15,0 0 0 16,0 0 0-16,0 0 0 0,0 0 0 0,0 0 0 15,0 0 0-15,-118-12 0 0,106 11 136 0,1 1 119 16,1-1 118-16,2 1 122 0,-5 0 87 0,5 0-9 16,-2 0-136-16,1 1-139 0,-3 2-106 15,4 1-70-15,-5 0-42 0,3 2-22 0,0-1-15 16,-1 2-10-16,1 1-7 0,-5 0-7 0,7 0-6 0,-4 2-3 16,4 1-2-16,-7 0 0 0,5 1 0 15,-3 2 0-15,5 2 0 0,-2-1 0 0,1 0-1 16,3 2 0-16,-2-2 0 0,0 3 1 0,-3 0 1 15,7 2 2-15,-4-1 0 0,0 1-2 16,2-1-1-16,1 2-1 0,-1 0-3 0,2-1-1 16,2 0-1-16,2-1-2 0,0-1-1 0,0-1-1 15,0 0 0-15,2-3 0 0,2 0-1 16,4-1 1-16,1-2-1 0,-1 0 0 0,2-3 0 16,1 1 0-16,-1-2 1 0,4-3 0 0,1 0 2 0,-1-3 2 15,5-1 2-15,0 0 2 0,-5-6 1 16,5-1-1-16,-1-2 0 0,1-4-1 15,-5-1-2-15,5-2 0 0,-3-2 1 0,1-4-1 16,0-3 1-16,-3 0-2 0,3-3 0 0,1-2-2 16,-3-2-1-16,-5 0-1 0,7-1-2 15,-7 0-2-15,0 0-2 0,-6 0 0 0,3 4-3 16,-3-2 0-16,-4 6-2 0,0 4-3 0,0 1-5 16,-4 4-2-16,-5 1-1 0,1 3 0 0,4 2-1 15,-4 2-3-15,3 2-9 0,-3 2-11 0,0 0-13 16,4 1-14-16,0 2-14 0,0-1-19 0,-1 2-34 15,5 0-86-15,0 0-101 0,0 0-75 0,0 4-25 16,5 1 11-16,3 0-173 0,-4 2-140 16,4-3 731-16,-4-1 0 0</inkml:trace>
  <inkml:trace contextRef="#ctx0" brushRef="#br1" timeOffset="70999.5">21787 7530 3 0,'0'0'0'16,"0"0"0"-16,0 0 0 0,0 0 0 0,0 0 0 15,0 0 0-15,0 0 0 0,0 0 327 16,0 0 156-16,0 0-82 0,-124-29-58 0,114 29-56 16,-2 3-39-16,3 2-7 0,-3 1-2 0,4 0-12 15,-7 1-18-15,9 1-27 0,-4 1-33 0,1 2-31 16,-1 0-30-16,2 1-19 0,4 1-16 15,-5 1-8-15,1 0-6 0,2 1-7 0,0 0-7 0,-2 2-4 16,3-1-5-16,-3 2-2 0,0-2-2 16,4 0-2-16,-2 1 0 0,-1 2-1 0,3-3-1 15,2 1 0-15,0-1-1 0,2-1 0 0,-4-1-2 16,4 0-1-16,0 2-1 0,0-1 1 16,0-3-3-16,0 2 0 0,4 0 0 0,-2-1-1 15,-2-2 0-15,6 2-1 0,1-2 2 0,-1-1-2 16,-2 0 0-16,4-2-2 0,0-2 0 0,-3-1-1 0,5-2 2 15,-2 1 1-15,5-3 1 0,-3-1 0 16,0 0 3-16,3 0 1 0,1-5 2 16,1-2 1-16,-1-2 0 0,0-3-1 0,5-3-1 15,0-1-1-15,-5-5 0 0,5-1-1 0,-5-1 0 16,3-2-1-16,1-2 0 0,-5 1-1 16,-1-1 0-16,3-1 0 0,-3-3 0 0,-2 4-2 15,-1-2-1-15,-1 1-4 0,-4-2-6 0,2 1-4 0,-6 1-5 16,0 4 2-16,0 0 2 0,-4 4 3 0,0 3 3 15,-2 2 0-15,-2 4 0 0,1 1-1 16,-3 1-3-16,2 4-3 0,-3 0-3 16,1 1-8-16,2 3-3 0,-3 1-5 0,5 0-5 0,-6 0 1 15,8 1 4-15,-5 3 3 0,3-2 5 16,4 2-8-16,0-2-19 0,2 0-24 0,0 1-24 16,2 0-19-16,4-2-13 0,3 1-24 0,-5 2-105 0,6-3-210 15,-2 0-482-15,1 0-153 16,-1-1 1110-16</inkml:trace>
  <inkml:trace contextRef="#ctx0" brushRef="#br1" timeOffset="71500.11">22579 7640 1056 0,'0'0'690'0,"0"0"-517"0,0 0-214 15,0 0-62-15,0 0 16 0,0 0 65 0,0 0 77 16,0 0 43-16,0 0 9 0,0 0-1 16,0 0-17-16,0 0-9 0,0 0-12 0,0 0-24 15,89 21-12-15,-70-21-20 0,-5 0-12 0,5 0-6 16,-1-1-3-16,-1 0 3 0,4-1 3 0,-3-1 1 16,1 1 2-16,-1 0-12 0,3-1-32 0,-7 1-68 15,1 0-67-15,-3 0-77 0,-1 1-135 16,-3 1-266-16,-6 0-20 0,0 0 677 0,-2 0 0 15,0 1 0-15</inkml:trace>
  <inkml:trace contextRef="#ctx0" brushRef="#br1" timeOffset="71748.3">22587 7846 3 0,'0'0'0'16,"0"0"0"-16,0 0 0 0,0 0 0 0,0 0 0 16,0 0 0-16,0 0 0 0,0 0 0 0,0 0 0 15,0 0 0-15,0 0 111 0,0 0 202 0,0 0-27 16,122 31-41-16,-99-38-33 0,0 0-49 16,-2 1-30-16,3-1-42 0,-1 0-33 0,-2 0-40 15,4 2-25-15,-5-1-50 0,1 1-119 16,-2 2-395-16,-5 0-248 0,-6 2 819 0</inkml:trace>
  <inkml:trace contextRef="#ctx0" brushRef="#br1" timeOffset="73750.2">23714 7446 3 0,'0'0'0'0,"0"0"0"0,0 0 0 0,0 0 0 15,0 0 0-15,0 0 0 0,0 0 225 0,0 0 489 16,0 0 14-16,17-122-188 0,-13 113-202 0,-2 2-131 16,-2 1-80-16,0 0-37 0,0 4-11 0,4-1 1 15,-4 2 0-15,0 1-17 0,0 0-19 16,0 0-38-16,0 0-31 0,0 3-10 0,0 1 9 16,-4 5 24-16,-2 2 26 0,1 3 4 0,1 3-7 15,-4 2-2-15,2 0-4 0,2 4 2 16,-5 0-1-16,1 1 2 0,2 3 8 0,-6 3 9 0,5-2 6 15,-3 2 0-15,0 3-2 0,-3-2-5 16,5-1-2-16,0 0-2 0,-1-1-1 16,-1 0-3-16,0-1-4 0,4-1-4 0,-5 0-3 0,5-2-3 15,-4 0-5-15,1-3-1 0,3 2-4 0,-6-3-3 16,10 1-2-16,-9-3-3 0,3-3 0 16,4 3-3-16,-4-2-5 0,-1-1-8 0,5-2-23 0,-2 0-60 15,-2 1-165-15,6-2-695 16,0-2-1395-16,0-5 2360 0</inkml:trace>
  <inkml:trace contextRef="#ctx0" brushRef="#br1" timeOffset="74970.97">24394 7461 3 0,'0'0'0'0,"0"0"0"0,0 0 0 0,0 0 0 16,0 0 0-16,0 0 0 0,0 0 0 16,0 0 0-16,0 0 0 0,0 0 128 0,0 0 185 15,0 0-15-15,0 0-37 0,0 0-62 16,-99-94-44-16,89 91 7 0,-1 2 0 0,-1 0 1 0,1 1-9 15,-3 0-18-15,6 0-4 0,-7 0 5 16,9 1 12-16,-8 1 30 0,3 1 10 0,1 0-12 16,-2 0-21-16,3 0-38 0,-3 1-32 0,4 0-25 0,-7 1-19 15,9 1-11-15,-9 1-5 0,9 1-5 16,-8 1-3-16,5 0-3 0,-3 1 1 0,6 2 1 0,-9 0-2 16,7 1 0-16,-4 1-5 15,3-1-4-15,-1 3-3 0,4-2-2 0,-2 3-2 16,1-2-3-16,3 3-1 0,4 0-2 0,0-4 0 15,0 1 0-15,0-1-2 0,0-1 2 16,11-2-1-16,-3-1 2 0,-2-2 0 0,9-2 4 16,-1-1 2-16,-4-1 2 0,7-3 4 0,2-1 2 15,1 0-1-15,-1-4 1 0,4-2-1 0,-3-2 2 16,1-2 0-16,4-4-1 0,0-5 1 16,1 2-2-16,-3-4 0 0,0-1-2 0,-2-1-1 15,-1 1 1-15,-1 2-2 0,-1 1 0 0,-1 1 0 16,-9 1 0-16,7 2 0 0,-9 0 0 0,2 1-1 15,-2 2 0-15,-1 1 0 0,-5 2 0 16,2 1-1-16,-2 1 1 0,0 1-2 0,0 2-1 16,0 0-1-16,0 1-3 0,0 2-2 15,-2 1-6-15,2 0-6 0,-5 0-7 0,3 3 0 0,-4 3 5 16,0 2 6-16,4 1 8 0,-2 3 4 16,-5 4 3-16,1 1 2 0,4 1 2 0,-8 2 0 15,5 2 1-15,-1 0 0 0,-2 2 2 16,4 2 2-16,-7 0 1 0,5 0 2 0,-4 1-1 15,5-1 0-15,-7-1 1 0,8-2 0 0,-9 1 1 16,9 1-3-16,-8-2 1 0,3 0-1 0,1 0-2 16,-5 1-3-16,7 2-2 0,-8 0-4 0,5-2-4 15,-1 0-3-15,-5-1-3 0,9-5-4 16,-6-1-12-16,7 0-28 0,-5-1-87 0,6-2-292 16,-5-3-1313-16,9-3 361 0</inkml:trace>
  <inkml:trace contextRef="#ctx0" brushRef="#br1" timeOffset="75950.86">25060 7611 3 0,'0'0'0'16,"0"0"0"-16,0 0 0 0,0 0 0 16,0 0 0-16,0 0 0 0,0 0 0 0,0 0 0 15,0 0 0-15,0 0 26 0,0 0 93 0,0 0 12 16,0 0 60-16,0 0 69 0,-114-95 54 16,108 94 11-16,-9 1-68 0,7 0-50 0,-4 0-76 15,-1 2-28-15,3 2 6 0,-5 2-4 0,5-1 12 16,-4 2 28-16,-1 1 9 0,7 1 1 0,-9 0 16 15,5 2-23-15,0 1-19 0,-5 1-26 16,1 2-29-16,1 2-19 0,1 1-11 0,-3-1-7 0,-4 1-3 16,3 0-2-16,1 2-6 0,3-2-3 15,1 0-3-15,-1-1-4 0,8-2-1 16,-3 1-2-16,1 0-3 0,6-1-2 0,0-1 0 16,0 3-1-16,0-1-1 0,2 0-2 0,0 1-1 0,4 0-3 15,0-1 0-15,4 1-1 16,3-3-1-16,-1-1 0 0,0-1-1 0,9-2 0 0,0-2 1 15,-1 0-1-15,3-3 1 0,0-2 0 16,-1-3 1-16,1 0 2 0,2-2 2 0,-3-6 1 16,3-3 0-16,-4-2 0 0,3-3-2 0,-1-5 0 15,2-1-1-15,-3-5 0 0,1-1-2 0,2-1 0 16,-7-2-2-16,1-1 0 0,-1-1-4 16,-7 0-1-16,5 1-2 0,-10-2-2 0,3 4-2 15,-7 0-4-15,0 3-2 0,0 2-6 0,-5 3-2 16,1 5-2-16,0-1 5 0,-4 2 6 0,0 2 6 15,3 2 5-15,-7 4 5 0,8 0-1 0,-2 3 1 16,-5 0-2-16,7 2-3 0,4 2-3 16,-2 0-8-16,2 1-24 0,0 0-63 0,0 0-43 15,0 0-43-15,2 3-17 0,0 2-5 0,9 1-405 16,-7-1-903-16,0-1 1039 0</inkml:trace>
  <inkml:trace contextRef="#ctx0" brushRef="#br1" timeOffset="76724.66">25659 7571 3 0,'0'0'0'0,"0"0"0"0,0 0 55 15,0 0 984-15,0 0-237 0,0 0-319 16,0 0-204-16,0 0-113 0,0 0-54 0,0 0-21 16,0 0-33-16,0 0-18 0,0 0-24 0,-103-108-8 15,97 104 0-15,-7 1-3 0,7 1 1 0,-8 1-5 16,7 1 3-16,-5 0-3 0,6 0 0 0,-5 3 8 15,1 3 8-15,0 0 9 0,-1 2 11 0,-1 0 7 16,4 2 4-16,-7 2-1 0,5 1 2 0,-2 1-4 16,-5 3-3-16,9 2-3 0,-9 1-5 15,9 1-4-15,-5 1-4 0,-1 2-3 0,4-1-3 16,-3 1-1-16,5-2-1 0,-4 0-1 0,5 2 1 16,-1-2-2-16,0 2 0 0,6-3 0 0,-2 2-3 15,2 1 0-15,-3-5-3 0,5 4 0 16,0-2-4-16,0-2-2 0,5 2-1 0,-1-3-2 0,0-4-2 15,0-1 0-15,6-3-2 16,-3 0-1-16,1-4-1 0,4-2 2 0,1-3 1 16,-3-1 4-16,6-2 1 0,5-6 2 0,-4-4 0 15,5-5 0-15,1-4-2 0,-2-2 1 0,0-5-2 16,1 0-1-16,-1-2-1 0,4-1 0 16,-9-2 0-16,5-1-2 0,-2 1 1 0,-3-2-3 15,5 3-1-15,-7-1-3 0,-6 0-5 0,3 5-6 16,-5 0-7-16,-4 4-5 0,-2 1-5 0,0 3 1 15,0 3 1-15,-2 1-2 0,-2 2-6 0,-6 4-12 16,5 0-20-16,-1 4-25 0,-6-1-29 0,8 3-42 16,-7 2-38-16,3 2-28 0,4 0-18 15,0 0 1-15,-7 6 4 0,9-1-13 0,0 4-39 16,-2 1-140-16,4 0-278 0,0 0 557 0,0-1 162 16,0-5 0-16</inkml:trace>
  <inkml:trace contextRef="#ctx0" brushRef="#br1" timeOffset="77253.63">26610 6947 3 0,'0'0'0'0,"0"0"0"16,0 0 0-16,0 0 0 0,0 0 0 0,0 0 0 16,0 0 0-16,0 0 0 0,0 0 0 15,0 0 0-15,0 0 0 0,-120 27 0 0,102-16 0 16,5 5 0-16,-5 0 0 0,-1 2 0 0,0 3 0 16,1 1 0-16,-1 1 0 0,-2 2 0 15,3 1 200-15,-3 5 452 0,1-3 8 0,1 3 1 16,-2 1-163-16,3 3-156 0,-3 1-116 0,0 1-79 15,1 5-44-15,-1-2-29 0,2 3-18 0,5 0-16 16,-1-1-8-16,1 1-7 0,6-4-3 0,-5 0-2 16,9-3 0-16,2-2-2 0,0 2-2 0,2-4-1 15,0 2-2-15,4-4-4 0,2 3-3 0,5-4-3 16,-3 2-3-16,0-1-3 0,5-1-9 16,-1 1-4-16,0 0-10 0,5-1-29 0,-3-4-87 15,-7-5-316-15,3-8-2688 0</inkml:trace>
  <inkml:trace contextRef="#ctx0" brushRef="#br1" timeOffset="78031.87">26988 7117 3 0,'0'0'0'0,"0"0"0"0,0 0 0 0,0 0 0 15,0 0 0-15,0 0 0 0,0 0 0 0,0 0 0 0,0 0 0 16,0 0 0-16,0 0 0 0,-70 130 0 0,66-111 0 16,-2 4 0-16,-5 1 0 0,5 3 0 15,2 0 639-15,-6 1 276 0,3 1-159 16,-3 3-268-16,6-4-182 0,-4 2-123 0,-3 1-67 16,7-1-30-16,-4 1-21 0,-2-1-13 0,3-1-10 0,-3-2-8 15,4-1-9-15,0-2-3 16,-5 0-6-16,7-1-4 0,-8 0-6 0,8-2-6 0,-5-1-5 15,-1 1-5-15,4-2-10 0,-9-3-17 0,9 2-52 16,-8-2-153-16,8-3-790 0,1-5-1296 0</inkml:trace>
  <inkml:trace contextRef="#ctx0" brushRef="#br1" timeOffset="78873.5">27619 7379 3 0,'0'0'0'15,"0"0"0"-15,0 0 0 0,0 0 0 0,0 0 0 16,0 0 0-16,0 0 0 0,0 0 0 0,0 0 0 15,0 0 0-15,0 0 0 0,-77 134 0 16,65-115 0-16,6 1 293 0,-3 2 402 0,-1 2-102 0,4-1-152 16,-6-1-79-16,5 0-84 0,3-1-63 0,-6 1-51 15,6-2-61-15,-3-2-31 16,-1 0-23-16,4-3-14 0,2-1-7 0,-2-1-2 0,2 0-10 16,-4-3-9-16,4-3-7 0,-1 2-14 15,1-3-17-15,2-3-37 0,-2 1-86 0,0-3-193 16,0-1-510-16,2 0-828 0,-2 0 1464 0</inkml:trace>
  <inkml:trace contextRef="#ctx0" brushRef="#br1" timeOffset="79173.2">27307 7628 1321 0,'0'0'746'0,"0"0"-404"0,0 0-163 0,0 0-48 16,0 0-4-16,0 0-3 0,0 0-17 0,0 0-48 0,0 0-35 0,0 0-18 15,0 0-6-15,0 0 5 16,0 0 2-16,0 0 0 0,107 17 0 16,-92-21-3-16,5-1-2 0,-1 0 2 0,0-1 0 15,3 1 2-15,-1-1-3 0,0 0 1 0,5 0-1 16,-5 0-2-16,2 1-1 0,-2 0 3 0,-1 1-6 15,-1-2-5-15,-7 2-11 0,5 2-38 0,-3 0-44 16,-3 2-152-16,1 0-497 0,-6 0-917 0,2 0 1302 16</inkml:trace>
  <inkml:trace contextRef="#ctx0" brushRef="#br1" timeOffset="80305">28301 7339 3 0,'0'0'0'0,"0"0"0"0,0 0 0 16,0 0 0-16,0 0 0 0,0 0 0 15,0 0 0-15,0 0 0 0,0 0 0 0,0 0 0 16,0 0 0-16,0 0 0 0,-60 126 0 0,56-108 0 16,0-1 0-16,-2 2 0 0,-5 1 0 15,9-1 9-15,-4 2 440 0,-4 1-30 0,5-3 2 16,1 1-1-16,-6 0-10 0,6-3-39 0,0-1-90 15,0-2-81-15,-5-1-60 0,7-2-47 0,0 0-15 16,0-2-8-16,0 0-3 0,-2-3-4 16,4 0-7-16,-6-3-7 0,4 0-7 0,2 0-6 15,-2-2-4-15,2 1-4 0,0-2-5 0,0 1-5 16,0-1-5-16,-2 0-4 0,-1 0-3 0,3 0-2 16,-2 0-2-16,0 0-2 0,0 0-2 0,-4-1-1 15,6 0 0-15,0 0-2 0,0 0-1 16,0-1-3-16,0 0-5 0,0-1-4 0,0-1-5 15,0-2-2-15,0-1 1 0,6-3 5 0,-2 1 5 16,-2-1 6-16,3-1 3 0,-1-2 1 0,4 0 0 16,-2-2 0-16,-2-1 0 0,7-3 2 15,-5 2-1-15,-2-3 2 0,6 0-1 0,-1-1 1 16,-5 2 0-16,8-1 0 0,-6 2 1 0,7 0-1 16,-7 0 0-16,6 1-1 0,-3-1 0 0,5-1 0 15,1 2 0-15,-5-1 2 0,4 2 0 0,-3 0 1 16,3 1-1-16,3 3 0 0,-3-1 1 15,-4 1 0-15,7 4-1 0,-2 0 0 0,-5 2-1 16,2 2-3-16,-1-1 1 0,1 2 2 16,-4 1 2-16,5-1 2 0,-5 3-2 0,6-1 2 0,-9 1 0 15,9 0 4-15,-10 0 3 0,6 4 3 16,1-1 0-16,-1 0 2 0,-2 2-2 0,-3 0 0 16,5-1-3-16,-4 1-1 0,-2 3 0 0,7-2-2 15,-9 0 0-15,2-2-1 0,0 2 0 16,-4 0-2-16,8 0-1 0,-6 1-2 0,-2-1-3 0,2 0-2 15,-2 0-2-15,0 0-7 0,0 0-9 16,0 0-22-16,-2-1-54 0,0-1-136 0,-6 2-529 16,6-3-1460-16,0-1 1887 0</inkml:trace>
  <inkml:trace contextRef="#ctx0" brushRef="#br1" timeOffset="81122.44">29047 6820 3 0,'0'0'0'0,"0"0"0"0,0 0 0 0,0 0 0 15,0 0 0-15,0 0 0 0,0 0 0 0,0 0 0 16,0 0 0-16,0 0 0 0,0 0 0 16,0 0 0-16,0 0 0 0,0 0 0 0,25 123 162 15,-23-109 96-15,-2 3-64 0,6-2-23 0,-4 5-1 0,0 0 22 16,3 4 35-16,-3 3-16 16,-2 0-2-16,2 5-46 0,-2 0-47 0,0 1-23 0,0 3-14 15,0 1 4-15,0 1 3 0,-2 1 18 16,-3 0 14-16,1 0 17 0,-4 1 18 15,4 1 1-15,-4 0 0 0,-5 2-22 0,-3-2-27 0,5 2-25 0,-7-3-23 16,-1-1-14-16,-2 2-13 0,1-4-10 16,-3 0-7-16,-6 0-8 0,6-6-4 15,1 0-1-15,-1-6-5 0,2-3-2 0,1-1-5 16,1-6-10-16,-2 0-14 0,3-5-23 0,1-3-42 0,5-3-86 16,-1-3-257-16,-1-1-820 15,10-1-317-15,0-2 1581 0</inkml:trace>
  <inkml:trace contextRef="#ctx0" brushRef="#br1" timeOffset="82347.09">29407 6347 3 0,'0'0'0'0,"0"0"0"0,0 0 0 16,0 0 0-16,0 0 0 0,0 0 0 0,0 0 664 16,0 0-14-16,0 0-130 0,0 0-150 0,0 0-139 15,0 0-85-15,0 0-79 0,0 0-49 16,4-34-38-16,0 31-29 0,-2-1-1 0,6 0-11 16,-1 0 2-16,-3 1 3 0,6 0 7 15,-2-1 13-15,-1 0 22 0,5 0 11 0,-8 1 6 0,11-1 5 16,-9 1 13-16,8-1 32 0,-5 1 23 15,7-1 24-15,-1 1 16 0,1-1-6 0,-6 1-4 16,7 0-3-16,-3 1-1 0,-3 0-3 16,5-1-7-16,-5 2-8 0,1 1-10 0,-2 0-15 15,-1 0-11-15,-5 0-14 0,4 0-11 0,-4 3-10 0,0 1-3 16,-4 1 2-16,2 2 2 16,-2 1 0-16,0 1 0 0,-4 2-3 0,-2 1-3 15,-4 3-4-15,1 1-3 0,-3 2-2 0,0-3-1 16,-1 2 1-16,-1-2 1 0,6 1 0 0,-7-3 0 15,1 1 0-15,5-1 1 0,-5 0 0 0,6-3 2 16,-7-1 1-16,9-2 2 0,-7 0 2 16,5-2 3-16,-2-1 0 0,6-1 1 0,-2-1 0 15,-3-2 0-15,5 0 2 0,4 0 0 0,0 0 0 16,-2 0-1-16,2 0 0 0,0 0-4 0,0 0-5 16,0 0-4-16,0 0-4 0,0-1-6 15,0 0-3-15,2-2-2 0,-2 2 2 0,10-2 0 0,-3 2 1 16,-3-1 4-16,6 2-1 0,-2 0-1 0,-3 0 0 15,7 0 1-15,-6 0 1 0,7 3 1 16,-5 1 2-16,4 1-2 0,-6 0 0 0,7 1 0 16,-5-1-2-16,5 2 3 0,-5 0 1 0,-2 0 0 15,4 0 3-15,-6 2-1 0,7-1 2 16,-9 0-1-16,4 0 1 0,-4 0 3 0,0 1 1 16,4 1 5-16,-6 0 1 0,0 2 2 0,0 0 1 15,-8 3-3-15,4-1 3 0,-2 0-4 16,-5-2-1-16,3 2-1 0,-4-1 1 0,1-1-1 15,-3 0 0-15,-3-1 0 0,1 1-3 0,3-3 1 16,-5 1-2-16,1-3 0 0,1-1 1 0,-1-1-2 16,7-2-1-16,-5-2 0 0,5-1-4 0,-2 0-3 15,-3-1-8-15,11-4-15 0,-2 0-20 16,-4-4-36-16,8 0-58 0,2-2-133 0,0 1-400 16,0-1-908-16,0 5 695 0,2 1 890 0</inkml:trace>
  <inkml:trace contextRef="#ctx0" brushRef="#br2" timeOffset="88264.67">23443 8349 3 0,'0'0'0'16,"0"0"0"-16,0 0 0 0,0 0 0 0,0 0 0 15,0 0 0-15,0 0 0 0,0 0 0 0,0 0 0 16,0 0 0-16,0 0 0 0,0 0 0 0,54-9 0 15,-52 9 0-15,0 0 0 0,0 0 0 0,-2 0 0 16,0 0 0-16,2 0 0 0,0 0 0 0,2 0 0 16,-4 2 0-16,0-1 0 0,2-1 0 0,3 0 0 15,-3 1 0-15,0-1 0 0,-2 0 0 16,0 0 0-16,2 0 0 0,-2 0 0 0,2 0 0 16,2 0 0-16,-2 0 153 0,2 0 59 0,-2 0-60 15,0 0-21-15,0 0-15 0,-2 0-20 16,3 0-21-16,3 0-26 0,-4 0 0 0,4 0 0 15,-2 0 36-15,0 0 30 0,2 0 39 0,3 0 55 16,-3 0 24-16,6 0 33 0,-5 0-2 0,5 0-34 16,-4 0-47-16,9 0-42 0,-7 0-39 15,2 0-26-15,3 0-16 0,-7 0-16 0,7-1-4 16,-5 0-4-16,2 1-7 0,-1-2-3 0,-1 2-6 16,5-1-5-16,-7 1 0 0,4 0-5 15,-6-1-1-15,7 1-1 0,-7 0 0 0,8-1 5 16,-5 1 1-16,5-1 1 0,-5 0-1 0,7 1-2 15,-1-2-2-15,-3 1-4 0,0 0 0 16,5 0-2-16,-9 1 1 0,9-1 0 0,-7 1 0 0,0-2-3 16,1 2 2-16,-1-1-1 0,2 0 0 0,-5 1 0 15,1 0-2-15,0 0 0 0,-4 0 0 0,5 0 1 16,-1 0 1-16,-2 0 1 0,2 0-2 16,3 0 2-16,-1 0-1 0,0 0-3 0,3 0 1 0,-5 0-1 15,8 0 0-15,1 0 1 16,-7 0 3-16,9 0 2 0,0 0 1 0,-1-1-1 0,-1 1-1 15,-3 0-1-15,1-2 2 0,1 1 4 16,3 1 2-16,-7-1 0 0,-1 1-1 0,3 0-1 16,-6 0-4-16,7 0 0 0,-9 0-3 15,8 0 0-15,-9 0 0 0,7 0-1 0,-6 0 0 16,9 0-1-16,-9 0 1 0,8 1-1 0,-7 0-1 0,7 1 1 16,-8-2-2-16,7 1 1 15,-5 0 0-15,6 0-1 0,-5-1 1 0,5 2 0 16,-4-2 0-16,3 0-1 0,1 0 2 0,-5 0 0 0,7 0 0 0,-1 0 1 15,-5-3-1-15,6 2 0 0,3 0 0 16,-2-2 0-16,-3 2-1 0,0-2 1 16,5 2-1-16,-2-1 1 0,1 1-1 15,-5-1 1-15,1 2-1 0,3-1 1 0,-3 1 0 16,-4 0 0-16,7 0-1 0,-3 0 0 0,-3 0-1 16,5 0 1-16,1 0-1 0,-1 1 1 0,-3 1 0 15,3 0-1-15,3-1 0 0,-3 0 1 16,3 2 0-16,0-1-1 0,1 0 1 0,-3 0-1 15,4-1 0-15,-1 1 1 0,1-1 0 0,-2-1 2 16,1 1-1-16,1-1-1 0,0 0 1 0,-5 1-1 16,11-1 0-16,-11 1 1 0,5 1 0 0,0-1 0 15,-1 0-1-15,1 0 0 0,2 0 0 16,-2 0 0-16,-1 1 0 0,3-1 0 0,2 0 0 16,-5 0-1-16,5 0 1 0,-4 0 0 0,8 1 0 15,-6-1 0-15,1 0 0 0,-3 0 0 16,2 0-1-16,4 0 0 0,0-1 0 0,-3 2 0 15,1-1 0-15,4 0 0 0,-4 0 1 0,0-1 0 16,2 3 0-16,-1-3 0 0,-1 0 2 0,-2 0-2 16,10 0 0-16,-6 0 0 0,-2 0-2 0,8 0 2 15,-6 0 1-15,6 0-1 0,-4 0 2 16,6-1-2-16,2-1 0 0,-8 1 0 0,8-1 1 16,-4 0-2-16,-2 2 1 0,7 0-1 0,-3 0 1 15,-2 0 0-15,0 0-1 0,6 0 1 16,-4 0 0-16,0 0-1 0,1 0 1 0,3 0 0 0,-2 0 0 15,0 0 0-15,0 0 0 0,1 0-1 16,-3 0 0-16,4 0 1 0,2 0-1 0,1 0 1 16,-1 0-1-16,0 0 0 0,1 0 0 0,-1 0 0 0,7-1 0 15,-5 0 1-15,-2-1 0 16,5 1-1-16,-5-1 0 0,3 0 1 0,5 1-1 0,-3-1 3 16,-1-1-2-16,5 0 1 0,-3-1-1 15,-1 2 1-15,8-1-1 0,-7 1 0 0,7 1 0 16,-7-1 0-16,5 0 2 0,-2-1-2 15,1 2-1-15,-1-1 0 0,6-1-1 0,-9 1 1 16,11 0 2-16,-2-1-1 0,-4 1-1 0,6 0 1 0,2-1 0 16,-5 1 0-16,3-1 0 0,2 0 0 15,-6-1-1-15,6 0-1 0,2-1 1 0,4-1 0 16,-2 1 0-16,0-1 0 0,2 0 0 16,-2-1-1-16,7 0 0 0,-5 0 0 0,-2 1-2 15,2 1-2-15,-2 0-5 0,-6 0-7 16,-2 2-11-16,2 1-32 0,-7 0-91 0,-5 1-254 0,-17 1-893 15,-4 0-426-15</inkml:trace>
  <inkml:trace contextRef="#ctx0" brushRef="#br2" timeOffset="89524.76">25719 8569 3 0,'0'0'0'0,"0"0"140"0,0 0 397 16,0 0-275-16,0 0-86 0,0 0-68 0,0 0-80 16,0 0-60-16,0 0-77 0,0 0-46 15,0 0-15-15,0 0 45 0,0 0 67 0,0 0 70 0,-4 0 47 16,2 7 41-16,-2 5 12 0,-7 0-9 15,9 1 24-15,-4 1 9 0,-4 2 3 0,6 1-17 16,-7 3-34-16,3 0-3 0,2 2 39 0,-7 1 66 16,7 2-7-16,-8 0-14 0,8 5-26 15,-7-2-37-15,7 0-8 0,-4 1-27 0,1-1-23 16,1-2-10-16,-2 0 3 0,4 2 8 0,-7-3 14 16,7 0-7-16,-6-1-4 0,5-3-20 0,-3-1-16 15,2-2-9-15,2-2-12 0,-5-1-7 16,7 0-15-16,-4-2-27 0,-2-1-59 0,3 2-125 0,-5-3-268 15,6 2-595-15,-3-6-14 0,3-2 1115 0</inkml:trace>
  <inkml:trace contextRef="#ctx0" brushRef="#br2" timeOffset="90681.59">26393 8711 3 0,'0'0'0'0,"0"0"0"0,0 0 0 15,0 0 0-15,0 0 0 0,0 0 0 0,0 0 0 16,0 0 0-16,0 0 0 0,0 0 0 16,0 0 145-16,0 0 341 0,0 0-11 0,-41-68-38 0,37 60-74 15,-3 2-74-15,-3 1-89 0,6 0-72 0,-2 0-56 0,-7 1-36 16,7 0-24-16,-6 2 3 16,5-2-2-16,-5 3-7 0,4 0 3 0,-7 1 1 0,7 0 31 15,-4 0 29-15,3 0 27 16,-5 1 15-16,1 1 0 0,3 1-3 0,-4 1-17 0,7 1-18 15,-5 1-20-15,6 0-16 0,-2 1-7 0,-3-1-6 0,7 2 1 16,-4 3 0-16,0-2 1 16,3 0-4-16,-3 2-2 0,0-2-3 0,6 2-3 0,-2 0-1 15,-2-1-3-15,-1 0-4 16,7 0-1-16,-2 0-3 0,2 0-2 0,0-1 0 0,0 1-1 16,0-1 0-16,0-1 0 0,0-1-2 15,0-2 0-15,0 0-1 0,2 0 1 0,9-2 0 16,-7 0 1-16,0-1 1 0,4-1 1 0,3-1 1 0,-5 0 2 15,8 0-2-15,1-5 1 0,-5 1 0 16,7-1-1-16,3-2 0 0,-3 0 0 16,-1-2 0-16,-3 0-1 0,3 0 1 0,5-1 0 15,-5-1-1-15,1 1 0 0,-3-3-1 0,3 3 2 16,0-1-1-16,-3 1 1 0,-6 1 1 16,5 2-3-16,-7 0 2 0,-4 1-1 0,6 2 1 15,-6 0 1-15,-2 2-1 0,0 1 0 16,0 0-1-16,0 1-5 0,0 0-3 0,-2 0-4 0,-4 0-3 15,2 0 1-15,-2 3 2 0,2 3 2 16,-7-1 3-16,7 3 2 0,-2 0 0 0,-4 0 0 16,5 3 1-16,-3-1 0 0,0 2 1 0,4 2 0 15,-5-1 1-15,3 1 0 0,2 1-1 16,-2 2 1-16,-2-2 0 0,4 2 1 0,-3 0 0 16,-1-1 0-16,4 0 1 0,0 0 0 0,0-2 0 15,-9 0 0-15,11-1 1 0,-2 2-2 0,-6-1 1 16,6-3-1-16,-1 1-1 0,-3 1 1 15,0-4-1-15,4 3-1 0,-5-1-3 0,1 0-11 16,0-1-17-16,-4 3-42 0,7-2-97 0,-5-2-241 16,4 2-757-16,2-4-635 0,0-3 1805 0</inkml:trace>
  <inkml:trace contextRef="#ctx0" brushRef="#br2" timeOffset="91715.9">27054 8787 3 0,'0'0'0'0,"0"0"0"0,0 0 0 15,0 0 0-15,0 0 0 0,0 0 0 0,0 0 179 0,0 0 151 16,0 0-37-16,0 0-25 0,0 0-44 16,0 0-44-16,0 0-31 0,0-83-25 0,-4 78-6 15,-6 0-15-15,8-3-23 0,-4 2-51 16,-7 1-45-16,7 2-46 0,-6 0-24 0,6 1-22 0,-9 2-19 16,5 0 3-16,-3 0 2 15,-3 0 20-15,3 4 35 0,-3 0 59 0,-1 2 55 16,-1 0 91-16,-1 1 118 0,0 0 109 0,7 3 44 15,-4-1-68-15,-1 3-104 0,0-1-84 0,7 0-57 16,-2 4-23-16,-5-2-14 0,9 1-5 16,-7 1-9-16,9 0-4 0,-6 1-9 0,6-4-3 15,-1 3-2-15,-3-2-5 0,8 0-4 0,-2 0-3 16,0-3-2-16,0 0-2 0,0 2-1 16,4-2 1-16,-3 1-2 0,3-1-1 0,0 0 0 0,0-1-2 15,0 1-1-15,0-2-1 0,0 0-1 16,3 0-2-16,5-1-1 0,-4 0-1 0,0-2-1 15,-2 1-2-15,11-2 1 0,-7-1 1 16,6-2 0-16,-4-1 2 0,7 0 0 0,-5-1 1 0,7-5 1 16,-1-1-1-16,1 0 0 0,-1-5 0 0,-1 1 0 15,3-3-2-15,3-3 1 0,0 2-1 16,6-5 1-16,-5 0-1 0,1-3-1 0,0 0 1 16,0-1-2-16,-3 0 0 0,1-1-2 15,-2-1-5-15,-3 4-5 0,-8 1-7 0,5 1-8 16,-7 1-11-16,-6 2-13 0,0 3-17 0,0-1-15 15,0 4-17-15,0 1-20 0,-4 3-59 0,-2 1-102 16,-5 4-200-16,3 1-253 0,-4 1-163 16,1 0 265-16,-1 4 635 0,-3 2 0 0,9 1 0 15,-8-1 0-15,10 3 0 0,-3-1 0 0,-3 0 0 16,8 1 0-16,0-1 0 0,2-2 0 0,0-2 0 0</inkml:trace>
  <inkml:trace contextRef="#ctx0" brushRef="#br2" timeOffset="92593.79">27689 8703 3 0,'0'0'0'0,"0"0"0"0,0 0 0 15,0 0 0-15,0 0 0 16,0 0 0-16,0 0 0 0,0 0 0 0,0 0 0 0,0 0 0 15,0 0 0-15,-122-70 0 0,106 70 0 16,7 0 0-16,-7 0 0 0,8 4 0 0,-7-1 433 16,1 3 240-16,5 1-65 0,-5 3-127 15,3-1-86-15,-3 1-85 0,-3 2-90 0,9-2-64 16,-6 4-46-16,-1 0-32 0,5-1-22 0,-2 2-13 0,1 0-8 16,-1 0-5-16,-3 2-2 15,9-3-7-15,-2 3-3 0,-2-2 1 0,3 1-1 0,-5-2 0 16,10 3-1-16,-4-2-4 0,4-2-3 0,-7 1-3 15,9-3-3-15,-2 1-1 0,2 0 0 16,0-2 0-16,0 2 0 0,9-1-1 0,-7-3 0 0,2 0-1 16,0 2-1-16,0-4-3 0,6 1 0 15,-3-1-1-15,3-3 1 0,0-1 2 0,3-2 1 16,-5 0 1-16,8-3 2 0,-1-4 0 16,-3-1 2-16,5-3-1 0,1-2 1 0,1-2-2 15,0-2 2-15,-1-2-3 0,3-1 0 16,0-2 0-16,-1-1-3 0,-1 0 2 0,-1-2-2 0,-3 0 0 15,1 3-1-15,3-2 0 0,-9 2-3 16,1 3-6-16,-7 1-13 0,2 1-20 0,-6 5-27 16,0 0-36-16,-8 1-54 0,2 4-80 15,-7 0-159-15,5 2-280 0,-7 2-348 0,-1 3-33 16,4-1 1061-16,-5 1 0 0,0 7 0 0,7-3 0 16,0 0 0-16</inkml:trace>
  <inkml:trace contextRef="#ctx0" brushRef="#br2" timeOffset="93879.39">19036 8538 3 0,'0'0'0'0,"0"0"0"15,0 0 0-15,0 0 0 0,0 0 0 0,0 0 0 16,0 0 0-16,0 0 0 0,0 0 0 0,0 0 0 16,0 0 0-16,0 0 0 0,0 0 64 0,58-13 326 15,-46 12 4-15,-1-2 9 0,-1 0-38 0,0 0-58 16,1 1-57-16,3 1-39 0,-3 0-43 0,3 1-30 15,3 0-26-15,1 0-39 0,-1 0-12 0,1 0-19 16,5 0-4-16,-2 0 1 0,6 0 4 0,-5 0 2 16,5 0 1-16,2 0-1 0,2 0-4 15,0 0 3-15,8 0 5 0,3-1-7 0,1-3-2 16,7-1-11-16,-1 1-10 0,3-1-6 16,8-2-3-16,0 0-1 0,2 1-2 0,0 0 0 0,6-1-1 15,7 0-2-15,-3 0 1 16,2-1 0-16,5 0 0 0,-1 0-1 0,3 0 1 0,2 1-1 15,-1-1 1-15,5 2 2 0,-2-2-3 0,0 1 1 0,2 0-1 16,-3-1 0-16,5 0-1 0,-4 3-1 16,0-4-1-16,-3 0 0 0,1 0 0 15,-2 0 0-15,-1-1 0 0,-1 2-3 0,-7-2-2 16,1 2-2-16,-9 0-7 0,-2 1-12 0,-2 1-30 16,-5 1-85-16,-9 2-238 0,-5 0-895 15,-12 1-452-15,-10 1 1725 0</inkml:trace>
  <inkml:trace contextRef="#ctx0" brushRef="#br2" timeOffset="94748.6">19865 8819 3 0,'0'0'0'16,"0"0"0"-16,0 0 865 0,0 0-130 0,0 0-333 15,0 0-276-15,0 0-238 0,0 0-150 16,0 0-95-16,0 0 30 0,0 0 134 0,0 0 118 0,0 0 104 16,0 0 46-16,-41 23 68 15,37-12 75-15,-3 1 77 0,-1 3 39 0,2 1 3 0,0 3-33 16,-5 0-55-16,5 1-57 0,-2 3-48 15,2 0-40-15,-3 3-20 0,-1 1-15 0,2 1-12 16,-3-1-18-16,3 3-10 0,-2-1-9 0,2-2-4 16,-1 1 1-16,1-3 3 0,-2 2-3 15,-1-3-3-15,5 2-4 0,-2-5-5 0,4 0-5 16,-2-2-4-16,1 0-1 0,-1-3-5 0,2 1-3 16,4-4-9-16,-6-2-21 0,4 0-44 0,0 2-132 15,-4-3-464-15,4-2-1252 0,2-4 1333 16</inkml:trace>
  <inkml:trace contextRef="#ctx0" brushRef="#br2" timeOffset="95942.97">20578 8953 3 0,'0'0'0'0,"0"0"0"0,0 0 0 0,0 0 0 16,0 0 0-16,0 0 0 16,0 0 0-16,0 0 81 0,0 0 393 0,0 0-90 0,0 0 55 15,0 0-48-15,0 0-71 0,0 0-87 16,-99-124-144-16,89 119-25 0,-3 0-2 0,1 1 10 16,1 1-4-16,-1 2-4 0,-2 0-7 0,-1 1-6 0,1 0 31 15,3 0 19-15,-3 2 8 0,1 1-2 16,3 2-21-16,-4 1-19 0,3 0-17 0,-1 2-13 15,2 1-7-15,-3 2-3 0,-1 0 2 16,8 1-1-16,-9 2 2 0,11-1-2 0,-6 2-2 16,1 0-4-16,5 1-3 0,-2 2-3 0,2 1-1 15,0-1 0-15,2 1-2 0,0-1-2 16,2 1-3-16,0 1-2 0,0-5-2 0,0-1-1 16,0-1-2-16,4-3-1 0,2 0-1 0,-2-3 0 15,2-1 0-15,-2-1 0 0,7-2 3 16,-3-2-2-16,2 0 1 0,-1-1 2 0,3 0 0 15,-2-5 0-15,7-2 0 0,-7-2-2 0,3-3 0 16,5-1-1-16,-5-2 1 0,3-2-1 0,-1-1 1 16,1-2 0-16,3 2 0 0,-5 1-1 15,3-1 0-15,-3 2-1 0,3 1 0 0,-3-1 1 16,-1 3-1-16,1 1 2 0,-6 2 0 0,-1-1-1 16,1 3 2-16,-2 1-1 0,-2 1 0 0,-2 3-1 15,2-1 0-15,-4 2-4 0,0 1 1 0,0-1-3 16,0 2-1-16,0 0-3 0,0 0-6 15,0 0-4-15,0 0-1 0,0 4 3 0,-4 1 5 16,2 1 7-16,-2 1 4 0,-2 2 2 0,4 0 0 16,-4 1-1-16,-1 1 2 0,1 0-1 0,4 3-1 15,-6 0 1-15,0 1-1 0,3 1 2 0,-5 0 0 16,2 2 0-16,0 3 0 0,-3-1 1 16,3 0-1-16,-2-1 0 0,3 2 0 0,-3-2-3 15,2 3 0-15,2-2 1 0,-1 0-2 0,1-1 1 16,4-1 1-16,0 0-1 0,-2-2-2 15,2 1-1-15,-4-4-4 0,6 1-3 0,-2 0-10 0,0-2-17 16,2 1-54-16,0-4-127 0,0-1-397 16,-3-2-1171-16,3-1 890 0</inkml:trace>
  <inkml:trace contextRef="#ctx0" brushRef="#br2" timeOffset="97187.5">21145 8942 3 0,'0'0'0'0,"0"0"0"0,0 0 0 0,0 0 0 15,0 0 0-15,0 0 336 0,0 0-172 16,0 0-159-16,0 0-48 0,0 0 10 0,0 0 3 0,0 0 5 16,0 0 8-16,0 0 46 0,-102-48 132 15,92 51 123-15,0 3 104 0,-1 1 52 0,1-1-10 16,-5 3-30-16,3 1-76 0,0 0-83 0,-1 3-76 16,5 1-48-16,-4 1-24 0,1 1-20 15,-3 2-13-15,3 1-16 0,-1 1-10 0,2 1-9 0,-3-2-6 16,3 2-5-16,0-2-3 0,-1-1 0 15,3 0-1-15,0-1-2 0,0 0-1 0,3-3 0 16,-3 1-1-16,4 1 0 0,-2-4-1 0,4-1-1 0,2 1-1 16,0-2-3-16,0 0 0 15,0-1-3-15,0 0 2 0,0-1-1 0,0-1-3 16,4 1-1-16,2-1-2 0,-2-2 2 0,2-2 0 16,3-1 2-16,1-1 2 0,0-1 2 0,3 0 5 15,-3-3 0-15,5-5 2 0,1-1 0 16,5-5-2-16,-1-1 0 0,3-2-1 0,4-4-2 15,0-1 1-15,-4-5-1 0,1 1 0 0,1 0-1 0,-4-1 0 16,0 0 0-16,-7 0-1 16,1 2 1-16,-3-1-1 0,-4 2-1 0,-4 1-2 15,3 2-5-15,-7 3-4 0,0 2-3 0,0 2-5 16,-7 2 1-16,3 1-2 0,-6 2-5 0,2 2-3 16,-3 3-11-16,1 1-9 0,0 3-5 15,-1 0 2-15,3 0 2 0,-2 0 0 0,8 3-8 0,-7 1-31 16,3 2-55-16,4 0-112 0,4-1-204 15,-2 3-321-15,0-2-367 0,4 1 749 0,4-1 399 16,-3-2 0-16,-3-2 0 0</inkml:trace>
  <inkml:trace contextRef="#ctx0" brushRef="#br2" timeOffset="97924.48">21603 8864 3 0,'0'0'0'16,"0"0"0"-16,0 0 0 16,0 0 0-16,0 0 0 0,0 0 0 15,-132 18 0-15,114-8 0 0,-1-1 0 0,5 1 0 16,-1 1 781-16,-2 0 42 0,7 0-129 0,0 3-223 0,2 0-186 16,-3 1-98-16,7 3-59 15,-8-2-34-15,5 1-24 0,-1 0-14 0,-2 2-14 0,8-1-8 16,-6 1-4-16,1-3-5 0,3 1 0 15,2-3-5-15,-4 2-1 0,4-1-3 0,0 0-2 16,-2 0-4-16,2 1-2 0,0-1-2 16,2 0-1-16,0-2-1 0,0 1-2 0,0-1-2 15,0 0 0-15,0-3-2 0,2-1-1 0,4-2 0 0,0 0-1 16,0-1 0-16,5-3 1 0,-3-2 1 16,-2-1 4-16,11 0 3 0,-7-5 3 0,2-5 0 15,7-4-1-15,-1-3-2 0,5-5-1 16,0-2-3-16,6-3 0 0,-2-2 0 0,-2-3-1 15,-1-2 1-15,-1 1 0 0,-2-2 1 0,-3 0-2 16,-3 4 1-16,1-1-1 0,-3 1-1 0,-3 5-1 16,0 2-1-16,-1 0-2 0,-9 2-4 15,2 6-1-15,-2 0-3 0,0 4-1 0,-2 2 0 16,-7 2-1-16,1 1-4 0,4 2-5 0,-6 1-6 16,1 3-6-16,3 0-8 0,-6 1-5 0,6 5-7 15,-9-1-9-15,9 3-17 0,-6 2-41 16,7-1-91-16,-3 0-185 0,4 2-374 0,-2-2-488 15,4 1 647-15,2-2 614 0,-2-2 0 0</inkml:trace>
  <inkml:trace contextRef="#ctx0" brushRef="#br1" timeOffset="106253.83">23106 10757 3 0,'0'0'0'16,"0"0"0"-16,0 0 0 0,0 0 0 15,0 0 0-15,0 0 386 0,0 0 244 0,0 0-65 16,0 0-98-16,0 0-107 0,0 0-89 0,0 0-77 0,6 0-67 15,-3 0-42-15,-1 0-26 0,-2 0-11 16,0 0-13-16,2-1-6 0,0 1-6 0,2-1-6 16,-2 1-1-16,4 0-4 0,-4-1-4 15,0 1-1-15,0 0-4 0,5-1 2 0,-1 1-2 16,-2-1 0-16,-2 1 0 0,2 0-1 0,6 0-2 16,-5-1 0-16,5 1 1 0,-2 0-2 15,2-1 2-15,3 0-2 0,1-1 0 0,-5 1 0 0,9 1 0 16,-3-3-1-16,-5 1-1 0,9 0 0 15,-3 0-1-15,3 1 1 0,-3-2 1 16,-1 2-2-16,1-1 0 0,1 0 0 0,1-1 0 16,1 1 2-16,-2 1 1 0,-7-3 2 0,6 3 3 15,-5 0-5-15,-1 1-3 0,-2 0-5 0,1 1-14 16,-7-1-19-16,2 0-37 0,0 0-80 0,-2 0-154 16,-2 0-295-16,0 1-482 0,0 2 94 0,0-1 996 15,0-1 0-15</inkml:trace>
  <inkml:trace contextRef="#ctx0" brushRef="#br1" timeOffset="106923.45">23156 10987 3 0,'0'0'0'0,"0"0"0"0,0 0 0 0,0 0 0 15,0 0 0-15,0 0 0 0,0 0 0 0,0 0 0 16,0 0 0-16,0 0 0 0,0 0 0 0,0 0 0 16,0 0 0-16,0 0 0 0,0 0 0 0,0-1 0 15,0 1 0-15,0 0 0 0,0 0 0 16,0 0 0-16,2 0 0 0,0-1 0 0,0 1 0 0,2-1 0 15,2 1 0-15,-1-1 0 0,-1 0 0 16,4 0 0-16,0-1 0 0,3 1 0 0,-1-2 0 16,4 2 0-16,-5-1 0 0,7 1 0 15,-5-2 0-15,-1 2 0 0,6-1 0 0,-3 1 0 16,-1-2 0-16,7 2 0 0,-7-1 0 0,3 2 0 16,1-1 0-16,3-2 0 0,1 2 0 15,-1-1 0-15,0 0 0 0,-1-1 0 0,3 3 0 0,0-3 0 16,-1 2 0-16,-1-2 0 0,-5 2 0 0,-1 0 0 0,3 1 0 15,-9-1 0-15,-1 1 0 0</inkml:trace>
  <inkml:trace contextRef="#ctx0" brushRef="#br1" timeOffset="108057.65">23158 11004 3 0,'0'0'0'0,"0"0"0"0,0 0 0 16,0 0 0-16,0 0 0 0,0 0 0 15,0 0 0-15,0 0 281 0,0 0 385 0,0 0-24 16,0 0-78-16,0 0-139 0,0 0-133 0,0 0-107 15,10 1-58-15,-6-1-40 0,-2 0-20 16,1 0-16-16,-3 0-13 0,4 0-9 0,2 0-6 16,0 0-3-16,-2 0-6 0,0 0-1 0,7 0-4 15,-5 0-2-15,2 1-1 0,3-1 0 0,-5 0 0 16,8 0 3-16,-3 0 1 0,1 0-1 16,7 0 1-16,-3-1-1 0,5-1 2 0,-3-1 1 0,5 1-2 15,0-2-2-15,-3 1-1 0,5-2-1 16,8 1-3-16,-8 0 0 0,8-1-4 0,-6 0-3 15,-2 1-4-15,0-2-11 0,-3 5-28 0,-3-2-95 16,-4 1-327-16,-1 1-1295 0,-12 1 553 0</inkml:trace>
  <inkml:trace contextRef="#ctx0" brushRef="#br1" timeOffset="111030.36">25002 10192 3 0,'0'0'0'0,"0"0"0"0,0 0 0 0,0 0 0 16,0 0 0-16,0 0 0 0,0 0 0 0,0 0 0 15,0 0 0-15,0 0 0 16,0 0 0-16,0 0 0 0,0 0 0 0,-122 65 0 0,107-54 0 0,3 2 77 16,2 2 431-16,-7 2-40 15,3 3-5-15,-1 1-15 0,1-1-64 0,-3 2-51 16,7 1-65-16,-5 2-80 0,-3 0-58 0,5 3-43 15,-1 1-30-15,-3 1-16 0,3 0-6 0,6-1-5 16,-5-1-9-16,7 2-2 0,-2-2-6 0,-1 2-3 16,7 1 1-16,2-1-4 0,-2 0 4 15,0 1-2-15,2 1-3 0,0 1 0 0,0-2-3 16,0 2-2-16,0-1-1 0,0 0-2 16,0 1-2-16,0-1-3 0,0 0-5 0,0-1-7 0,0 0-10 15,0-1-17-15,0-1-38 0,0-2-88 16,2-3-253-16,0-4-728 0,-2-4-528 0,0-6 1681 0</inkml:trace>
  <inkml:trace contextRef="#ctx0" brushRef="#br1" timeOffset="111929">25452 10428 3 0,'0'0'0'0,"0"0"0"0,0 0 0 0,0 0 0 0,0 0 0 15,0 0 0-15,0 0 0 16,0 0 0-16,0 0 0 0,0 0 0 0,0 0 0 0,0 0 0 15,0 0 0-15,-78 118 0 0,76-99 0 16,-2 2 0-16,0 1 0 0,-5 0 0 0,5-1 483 16,2 2 22-16,-2 0-61 0,-2 2-8 0,0 0-62 15,3 1-86-15,-1-1-81 0,-2 1-59 16,-2 0-35-16,8-1-15 0,-4 1-12 0,0 1-15 16,-1-2-12-16,-1 1-10 0,4-2-16 15,0-1-11-15,-2 2-16 0,2-1-12 0,-6-1-9 0,4-2-25 16,4-1-55-16,-5-1-141 0,1-4-375 15,-4-1-918-15,6-4 639 0,0-4 890 0</inkml:trace>
  <inkml:trace contextRef="#ctx0" brushRef="#br1" timeOffset="112798.45">26033 10597 3 0,'0'0'259'15,"0"0"355"-15,0 0-499 0,0 0-140 0,0 0-32 0,0 0 16 0,0 0 57 16,0 0 38-16,0 0 60 0,0 0 80 0,0 0 102 15,0 0 91-15,0 0 47 0,0 0-59 16,-16 115-107-16,14-96-81 0,0 1-61 0,-5 0-39 0,5 3-18 16,0 0-15-16,0-1-14 15,0 1-9-15,-2-1-3 0,-4 0-3 0,6-2-2 16,0-2-4-16,-2-1-2 0,-1 0-3 16,1-3-5-16,-2 2-3 0,4-3-3 0,-2-3-1 15,0 1-1-15,-5-2-3 0,5-2-4 16,0 0-8-16,0-3-11 0,-4 0-20 0,4-2-50 15,-1-2-140-15,1 0-547 0,-6 0-1575 0,10 0 2174 0</inkml:trace>
  <inkml:trace contextRef="#ctx0" brushRef="#br1" timeOffset="113098.3">25775 10899 2727 0,'0'0'403'0,"0"0"-216"0,0 0-91 0,0 0-38 15,0 0-17-15,0 0-14 0,0 0-11 16,0 0-2-16,0 0 0 0,0 0 1 0,0 0-4 16,0 0-1-16,0 0-4 0,0 0 1 0,124-29-3 15,-101 27-2-15,-1 0 0 0,3 1-3 16,2-2 1-16,-2 1-3 0,-2 0 0 0,8-1-4 0,-7 0-1 15,1 0-4-15,6 0-5 0,-4-1-3 16,-4 0-13-16,0-1-19 0,-3 2-38 0,1-1-92 0,-4 1-273 16,-1-1-894-16,-10 2-56 15,5 1 1405-15</inkml:trace>
  <inkml:trace contextRef="#ctx0" brushRef="#br1" timeOffset="114232.62">26850 10641 3 0,'0'0'0'0,"0"0"0"0,0 0 0 16,0 0 0-16,0 0 0 0,0 0 0 0,0 0 0 16,0 0 0-16,0 0 0 0,0 0 0 15,0 0 0-15,0 0 0 0,0 0 0 0,0 0 0 16,-15 119 0-16,13-104 0 0,0 0 0 0,0 1 0 16,-2-1 0-16,-2 2 0 0,2-2 0 15,2 1 344-15,-5 0 93 0,-1-1-51 0,4 0-41 16,4 0-59-16,-4-1-59 0,2 0-30 0,-4-3-53 15,1 1-27-15,3-2-5 0,0-1 15 16,2 1 17-16,-2-2-7 0,0-1-15 0,0-2-27 0,0 1-20 16,-4 0-10-16,2-2-9 0,4 1-3 15,0-1-6-15,0-1-10 0,-2 1-5 0,2-1-9 16,-2-1-6-16,0 0-7 0,-1 0-5 0,1-1-3 16,2 0 0-16,-6 0 2 0,6-1 0 15,-2 0 4-15,2 0 0 0,0 0 1 0,0 0 0 0,0 0-5 16,0 0-6-16,0-2-7 0,0-3-10 15,0 0-4-15,0-2 1 0,0-2 4 0,0-2 6 16,2 1 4-16,4-3 3 0,-1-1 0 0,-3 0 1 16,2-1 1-16,-4-1 2 0,10-2 2 15,-6 0 0-15,0-2 2 0,0-1-2 0,7 2-1 0,-5-3 1 16,-2 2-1-16,6 1 0 0,-5-1-1 16,-1 0-3-16,6 3-1 0,-4-3-2 0,-4 4 0 15,9 0-2-15,-7 0 1 0,2 1 0 16,4 1 2-16,-6 2 3 0,3-1-2 0,-3 1 2 0,6 3-2 15,-4-2-1-15,5 2-3 0,-3 0-1 16,-4 0 1-16,6 2 0 0,-3 0 5 0,3 2-2 16,-2 0 1-16,-4-1 1 0,9 3-1 15,-7-1 4-15,6 1 3 0,-3 1 4 0,1 1 5 16,-2 1 2-16,7 0 8 0,-9 0 6 0,8 0-2 0,-5 1-2 16,5 1-3-16,-6 3-6 15,7 0-2-15,-1-2 3 0,-5 5-2 0,3-1-2 0,-6 0-1 16,7 2-2-16,-5 0-1 0,2 0-2 15,-4 0-4-15,-1-1-1 0,-1 3-4 0,4-2-4 16,-6-1-4-16,0 2-9 0,-2-3-15 16,0 2-28-16,0 0-77 0,0-1-197 0,0-1-648 0,-2-2-1075 15,2-1 2061-15</inkml:trace>
  <inkml:trace contextRef="#ctx0" brushRef="#br1" timeOffset="115014.67">27604 10253 3 0,'0'0'673'0,"0"0"-598"15,0 0-184-15,0 0 21 0,0 0 101 16,0 0 96-16,0 0 28 0,0 0-21 0,0 0-42 0,0 0-4 15,0 0 51-15,0 0 58 0,0 0 40 0,15 55-10 0,-13-45-36 16,0 0-55-16,0 1-47 16,0 0-21-16,-2 2-30 0,4 2-11 0,2 0-6 0,-1 0 3 15,-3 3-3-15,2-1 0 16,-2 4 9-16,0 1-6 0,6 0 11 0,-6 4 10 0,2 2-4 16,-2 1 22-16,-2-2 20 0,2-1 21 15,-2 3 32-15,0-2-6 0,0-1 8 0,0 1 0 16,0 0-14-16,-2 1-6 0,0 0-15 0,-2 0-21 0,-8-2-20 15,8 3-13-15,-5-2-12 16,-3-2-2-16,-5 0 3 0,1 0 1 0,6-3 0 16,-9 0-2-16,2-4-5 0,-3-1-8 15,1-2-8-15,1 0-12 0,-1-2-19 0,4-3-46 0,-3-3-89 16,1-1-184-16,1-3-431 0,5-3-656 16,1 0 737-16,6 0 702 0</inkml:trace>
  <inkml:trace contextRef="#ctx0" brushRef="#br1" timeOffset="116318.17">27902 9838 3 0,'0'0'0'0,"0"0"55"15,0 0 870-15,0 0-165 0,0 0-222 0,0 0-216 0,0 0-136 16,0 0-63-16,0 0-25 0,0 0-22 0,0 0-16 0,0 0-11 16,0 0-18-16,0 0-4 15,-10-3-5-15,10 1-13 0,0 0-15 0,0 1-10 16,2-1-2-16,0-2 4 0,4 2 9 16,-4-1 2-16,2 1 0 0,-2 0 3 0,0-2-5 15,0 3 2-15,0-2 0 0,7-1-1 0,-5 0 3 16,0 1 4-16,0 0-3 0,6-1 1 15,-5 1 4-15,-1-1 2 0,8 1 1 0,-6 0 5 16,7 1-2-16,-7-2 0 0,6 2 4 0,-3-2 2 16,1 2 3-16,0 1 4 0,1-2 4 0,-1 2 1 15,4 0 4-15,-3 1 1 0,3 0-2 0,1 0 0 16,-5 0-5-16,7 0-5 0,-5 0-9 16,-4 1-5-16,5 3-5 0,-5-1-2 0,-4 2-1 15,6 1-1-15,-5 0-1 0,-3 1 1 0,0 0 1 16,0 1 2-16,4 0 0 0,-6 2 0 0,0-1 1 15,0 1 0-15,0-1 1 0,-8 2 2 0,6-2-1 16,-3 0 2-16,-1 0 0 0,-4 3-1 16,2-3 2-16,-5 0 0 0,7-1-2 0,-6 2 3 15,3-2-2-15,-3-1 1 0,4-1 2 0,-5 1 1 16,5-1 1-16,-4-1 2 0,3-1-2 16,-3 1 0-16,6-2-1 0,-5 0-3 0,7-2-2 15,-2 1-1-15,-4-1-1 0,6 0-1 0,2-1-2 16,-3 1-1-16,3 1-1 0,0-2 0 0,-4 1-1 15,4-1-3-15,2 0-5 0,0 0-7 0,0 0-2 16,2 0-1-16,6 1 5 0,-6-1 7 16,5 1 4-16,-3 0 2 0,6 2 0 0,-4-2 2 15,5 0-1-15,-1 1 1 0,0 0 0 0,-1-2 0 16,-3 1 0-16,6-1 0 0,1 0 1 0,-5 1 0 16,-2 0-1-16,4 2 0 0,-3-1-1 15,-3 2 1-15,6 0-1 0,-6 1 2 0,-2 1 0 16,2 1-1-16,5 0 3 0,-7 0-1 15,-2 1 2-15,0 1 0 0,0-1-2 0,0 2 2 0,0 1-1 16,0 0 0-16,-2-1 0 0,-7 2 0 16,5-2 1-16,2 1 0 0,-4-2 1 0,-4 2-1 15,3-3 0-15,-5 2 0 0,4-1-2 16,-7-1-1-16,-1 0-2 0,7-1-1 0,-7-1 2 0,6-1-2 16,-5-1 0-16,-1-1 0 0,-3-2-1 15,7-1-1-15,-5 0-3 0,-2 0 1 0,3 0 0 0,-3-1 4 16,9-2 1-16,-2-3 0 0,3 0-2 0,-1 0-8 15,4 1-15-15,4 0-16 0,0 1-37 0,2-1-112 16,0 0-449-16,0 2-1481 16,2 1 1524-16</inkml:trace>
  <inkml:trace contextRef="#ctx0" brushRef="#br1" timeOffset="-195025.31">19243 10223 3 0,'0'0'0'0,"0"0"0"16,0 0 0-16,0 0 0 0,0 0 0 0,0 0 0 15,0 0 702-15,0 0-237 0,0 0-147 16,0 0-82-16,0 0-72 0,0 0-88 16,0 0-76-16,0 0-83 0,20-47-85 0,-20 50-14 15,0 0 44-15,0 2 94 0,-4 2 115 16,2 3 40-16,2-1-2 0,-2 3-28 0,2-1-27 16,-6 3-14-16,4 1-25 0,-2 0-8 0,0 2 6 0,2 1 1 15,0 3 21-15,-3 1 16 0,3 3 37 16,-2 2 50-16,2-1 28 0,-2 5 25 0,0-2 5 15,4 3-20-15,-6 3-23 0,2 1-23 16,1-2-36-16,-3 2-36 0,4-3-11 0,-4 1-10 16,4-2 3-16,-4-1 8 0,4-2-8 0,0 0-6 0,0-2-10 15,2 0-8-15,-5-3-7 0,1-2-5 16,2 0-5-16,-2-4-2 0,2-1-4 0,0-1-13 16,-4-2-33-16,4-1-142 0,0-5-692 15,0-1-1583-15</inkml:trace>
  <inkml:trace contextRef="#ctx0" brushRef="#br1" timeOffset="-194412.8">19489 11020 182 0,'0'0'2016'0,"0"0"-1313"15,0 0-396-15,0 0-104 0,0 0-43 0,0 0-42 16,0 0-38-16,0 0-27 0,0 0-20 0,0 0-13 16,0 0-10-16,0 0-8 0,0 0-7 15,8 13-14-15,-8-9-48 0,-6 0-289 0,4-2-3081 0</inkml:trace>
  <inkml:trace contextRef="#ctx0" brushRef="#br1" timeOffset="-191873.15">19991 10256 3 0,'0'0'0'0,"0"0"0"0,0 0 0 0,0 0 0 15,0 0 0-15,0 0 0 0,0 0 996 0,0 0-145 16,0 0-303-16,0 0-234 0,0 0-133 16,0 0-68-16,0-7-29 0,0 11-8 0,0 1 2 15,-2 4-11-15,0 0-14 0,2 3-18 0,-6 0-11 16,2 5-7-16,-5 0-6 0,5 0-2 16,-4 3-3-16,-2-1 2 0,1 2 1 0,-1 1 1 15,2-1 2-15,-3-1 1 0,3 2 1 0,2-2 3 16,-2 0 4-16,-1-1-2 0,1-1 0 0,4-4 3 15,4 1-3-15,-2-2-1 0,-2-2-2 0,4-1-4 16,0-4-1-16,4 2 0 0,0-2 3 16,4 1 2-16,1-1 0 0,1-1 1 0,2-3-2 15,3 0-2-15,1-1-1 0,3-1-1 0,2 0-4 16,-1-1-2-16,3-3-1 0,0 0-1 16,2-1-3-16,-5 1 1 0,3-1-2 0,0 2 0 0,4-1 0 15,-5 1-2-15,-1 0-2 0,4 1-3 16,-9 2-7-16,1 0-11 0,-3 0-22 0,1 0-36 15,-1 0-79-15,1 0-275 0,-3 1-1021 0,-4 0-137 16,-3-1 1596-16</inkml:trace>
  <inkml:trace contextRef="#ctx0" brushRef="#br1" timeOffset="-191241.58">20467 10203 3 0,'0'0'0'0,"0"0"0"0,0 0 0 16,0 0 0-16,0 0 0 0,0 0 0 16,0 0 0-16,0 0 0 0,0 0 0 0,0 0 0 0,0 0 0 15,0 0 0-15,0 0 0 0,0 0 0 0,-13 95 0 16,11-76 162-16,2-1 75 0,-4 2 32 15,4 0 34-15,-2 1 32 0,0-2 29 0,2 1 20 0,-2 0-19 16,-2-2-51-16,2 3-54 0,-1 0-54 16,3-1-51-16,-2 2-35 0,-4 1-28 0,2 1-21 15,-2 1-12-15,4-1-10 16,-6-1-7-16,-1 4-9 0,5-1-6 0,-2 0-5 16,-2 0-5-16,4 3-4 0,-3-4-2 0,1 0-4 15,0-1-2-15,2 0-2 0,-2-1-3 0,1-2 0 16,-1-1-2-16,4-2-1 0,0 0-3 0,-4-1-4 15,2-3-7-15,0-1-15 0,0-1-22 0,4-1-52 16,-3 1-201-16,-1-3-1014 0,0-5-746 0</inkml:trace>
  <inkml:trace contextRef="#ctx0" brushRef="#br1" timeOffset="-187829.38">20651 10462 3 0,'0'0'0'0,"0"0"0"0,0 0 0 0,0 0 0 0,0 0 0 16,0 0 0-16,0 0 0 0,0 0 0 15,0 0 0-15,0 0 0 0,0 0 0 0,0 0 0 16,0 0 0-16,0 0 0 0,8-20 0 16,-8 18 0-16,2 1 0 0,-2-1 0 0,4 0 26 15,-2 0 156-15,0-1 13 0,0 1 20 0,2-1 23 16,-2 1 8-16,-2-2-10 0,2 0-8 0,1 0 8 16,3 0-9-16,-2-1-2 0,0-1-22 0,-2 2-46 15,2-2-32-15,4 0-17 0,-1 0-10 16,-5 0-6-16,6-1 2 0,0 1-14 0,-4 0-8 15,7 0-4-15,-3-1-5 0,2 0 5 0,1 1-6 16,-1-2-8-16,0 1-9 0,1 0-11 16,-1 3-12-16,2 0-8 0,-3 0-8 0,1 2-6 15,-2 0-3-15,3 2 1 0,-3 0 2 0,-4 0 1 16,6 2 2-16,-1 3 1 0,-1 0 0 16,2 2 1-16,-4 1 0 0,5 1 0 0,-5 1-1 15,2 2 0-15,3 2-1 0,-9-2-1 0,6 4-1 16,-4-2 0-16,2 0 0 0,-4 2 0 0,2 1 2 15,1 0-1-15,-3 0 0 0,0 0 2 0,-2 2-2 16,0 0 0-16,0 1 2 0,0 3-1 16,0-2 0-16,-4-1 1 0,-1 2 0 0,1-1 1 15,0 0 0-15,-2-1 1 0,-4 3-1 0,-1 0 0 16,1 2 0-16,0-2-2 0,-3-1 0 0,-3 2-1 16,3-1 1-16,-3 1-1 0,1-2 2 0,-3-2 0 15,-1 1 2-15,5-2 2 0,-5-2 1 16,0-2 1-16,5-1 0 0,-3-4 1 0,1-1 1 15,3-2 1-15,3-2-2 0,0-2-1 0,-3-1-2 16,5-2-2-16,-2 0 0 0,2 0-1 0,1-3-1 16,-1-1-1-16,2-1-1 0,2-1-2 0,-2 0-2 15,3 1-2-15,3-2-2 0,-2 0-2 16,2-1-1-16,0-1-1 0,0 0-1 0,0 2-2 16,2-2 1-16,1 0-2 0,3 0-1 15,2 1-1-15,-6-2-2 0,6 3-1 0,3 0-1 16,-7 0 1-16,6 0 1 0,-2 1 1 0,1 0 1 15,1 2 0-15,-4-1 3 0,5-1 3 0,-1 2 5 16,2 0 2-16,1 1 2 0,-3 1 1 0,2-1 1 16,1 1 1-16,3 2 1 0,-3-2 2 0,-1 2 1 15,5 0 4-15,-1 0 3 0,-3 2 3 16,-1 2 2-16,7-1 2 0,-7 3-2 0,0 0-3 16,5 1-1-16,-7 1-3 0,1 2-3 0,-3 0 0 15,0 1-3-15,-4-1 1 0,0 1-3 16,5-3 0-16,-5 3-1 0,-2-2-1 0,0 0 0 15,0-2-3-15,4 0-1 0,-4-1-5 0,0-2-5 16,-2 0-11-16,7-1-25 0,-5-2-67 0,0 1-271 16,2-2-1544-16,0 0 593 0</inkml:trace>
  <inkml:trace contextRef="#ctx0" brushRef="#br1" timeOffset="-187130.33">21554 10250 3 0,'0'0'0'16,"0"0"0"-16,0 0 0 0,0 0 0 15,0 0 0-15,0 0 0 0,0 0 0 0,0 0 0 16,0 0 0-16,0 0 0 0,0 0 0 0,0 0 0 0,0 0 0 16,-6 98 416-16,6-78 399 0,0 2-126 15,0 1-187-15,0 4-132 0,0 1-111 16,-4 0-71-16,1 4-48 0,-3 1-41 0,2 0-19 16,-4 2-16-16,0-3-11 0,3 0-11 0,-3-2-9 15,0 1-8-15,4-2-8 0,-2-1-6 0,1-1-5 16,-3-1-3-16,6-3-4 0,-6 2-6 15,0-1-13-15,3 1-34 0,-9-1-96 0,10-5-506 16,0-6-2268-16</inkml:trace>
  <inkml:trace contextRef="#ctx0" brushRef="#br1" timeOffset="-166169.7">8206 4624 3 0,'0'0'0'0,"0"0"0"0,0 0 0 0,0 0 0 16,0 0 0-16,0 0 0 0,0 0 0 16,0 0 0-16,0 0 0 0,0 0 0 0,0 0 0 0,0 0 0 15,0 0 0-15,-35 85 0 0,35-71 0 16,-4 2 0-16,4-2 0 0,0 1 0 16,0 1 0-16,0 0 200 0,-2 1 327 0,2 1 9 15,0 1-30-15,-4 0-71 0,2 2-94 0,2-1-73 0,-2 3-63 16,2 2-52-16,-2 0-41 0,0 2-33 15,2 1-22-15,-2 0-13 0,-5 0-5 0,3 2-8 16,2-2 0-16,0 1-7 0,0 0-7 0,-4-1-3 0,0 0-6 16,2-1-3-16,-1-1-2 15,3 1-1-15,-4 0-1 0,0-1-1 0,2-2 0 0,0-1-1 16,-7-1-6-16,7-1-10 16,0-2-20-16,-4 0-48 0,0-2-131 0,3 0-505 0,-1-3-1194 15,0-5 1276-15</inkml:trace>
  <inkml:trace contextRef="#ctx0" brushRef="#br1" timeOffset="-165538.29">8161 5182 3 0,'0'0'0'0,"0"0"0"15,0 0 0-15,0 0 0 0,0 0 0 0,0 0 547 0,0 0 353 16,0 0-134-16,0 0-248 0,0 0-195 16,0 0-110-16,0 0-70 0,0 0-43 0,0 0-27 15,45 49-18-15,-36-39-15 0,-3 1-9 0,2 2-6 16,0 1-6-16,-1 3-3 0,5 0-5 0,-6 0-3 15,5 1-3-15,-5-1-1 0,8 2 1 0,-8 0-2 16,5-1 0-16,-1-2-2 0,-2-3 0 16,3 2 0-16,-5-3-1 0,6-3-1 0,-5-2 0 0,5 0-1 15,-8-1 0-15,4-1-1 16,1-3-2-16,-5 1 0 0,4-2-3 0,0-1-3 16,-4 0-7-16,-1 0-15 0,3-1-25 15,0-4-59-15,-4 0-187 0,0 1-802 0,-2 0-1031 0</inkml:trace>
  <inkml:trace contextRef="#ctx0" brushRef="#br1" timeOffset="-164799.2">8213 5160 3 0,'0'0'0'0,"0"0"0"0,0 0 0 15,0 0 0-15,0 0 0 0,0 0 0 0,0 0 208 16,0 0 432-16,0 0-166 0,0 0-111 0,0 0-77 15,0 0-47-15,0 0-57 0,0 0-46 0,0 10-23 16,0-10-28-16,0 0-13 0,0 0-8 0,0 0-14 16,0 0-13-16,0 0-14 0,0 0-13 0,0 0-10 15,0 0 3-15,2 0 14 0,0 0 13 16,-2-3 11-16,2 0 3 0,2 0-4 0,2-2-2 16,2-1 1-16,-3-1-3 0,7-4 0 0,-6-1-1 15,9-4 3-15,-7-1-1 0,8 0 1 0,3-4-7 16,-2 1-2-16,-3-1-4 0,5-3-1 15,-3 2-1-15,1 0-4 0,3 0-2 0,-1 2-6 16,0-1-3-16,-5 1-3 0,3 3-3 0,-3 1-2 16,5 1-2-16,-5 3-2 0,-6-3-3 0,7 4-11 15,-9 0-21-15,7 1-61 0,-9 2-206 16,0 2-854-16,-2 2-852 0</inkml:trace>
  <inkml:trace contextRef="#ctx0" brushRef="#br1" timeOffset="-163404.14">8715 5254 3 0,'0'0'0'16,"0"0"0"-16,0 0 0 0,0 0 0 0,0 0 555 15,0 0 192-15,0 0-112 0,0 0-169 0,0 0-175 16,0 0-112-16,0 0-65 0,0 0-41 16,0 0-19-16,0 0-14 0,0 3 0 0,4-3-1 0,-2 2-2 15,0-1-5-15,0 2-8 0,0 0-8 16,5-1-6-16,-1 1 0 0,-4 1-7 16,2 0 0-16,-2-1-1 0,0 2-5 0,4-1-1 15,1 1-1-15,-3-1-1 0,0 1-1 0,2-1-2 0,2 0-3 16,-4 1-4-16,5-2-2 0,-1 0-7 0,-4 1 2 15,6-2 0-15,-3 0-1 0,-3 0 4 16,6-2 7-16,-4 0 3 0,-2 0 1 16,7 0 4-16,-5-2 3 0,-2-2 7 0,6-1 13 15,-5 0 6-15,-1-1 12 0,2 0 2 0,0 0 7 0,-2-1 0 16,-2 0-4-16,-2-1-2 16,2 0-3-16,0-1-5 0,3 0-4 0,-5-2-6 0,0-1-6 15,0-1-5-15,0 1-4 0,0-1-2 0,-5 1 0 0,3 1 2 16,0-1-3-16,-2 3-1 15,-2-2-3-15,0 0-2 0,0 3-2 0,1 0-2 0,-5 2-4 16,4 2-7-16,-4 0-1 0,1 1-1 16,-1 1-4-16,0 1 3 0,3-1-2 0,-3 2-4 15,6 0-1-15,-11 2-6 0,9 1 2 16,-2 3 6-16,-2 0 9 0,3 3 11 0,-5 0 8 0,6 1 7 16,-7 2 6-16,9 1 7 15,-6 1 10-15,2 1 9 0,6 3 7 0,-7 0 1 0,3 1 2 16,2 3-1-16,4-3-6 0,-2 4-7 15,0 0-7-15,2 1-6 0,0-1-2 0,4 2-3 16,0 0 0-16,7-1-1 0,-5-1-2 0,6-3-1 0,-4-1-1 16,7-1-2-16,-1-1-1 15,-1-4-1-15,5 0-4 0,1-3-3 0,2-1 0 0,-3-3-2 16,3-3-1-16,0-1 0 16,-3-2-2-16,3 0-1 0,-3-5-3 0,-3-4-4 0,-1 2-7 15,3-1-16-15,-7 0-38 0,1-2-143 0,-7 4-861 0,0 3-1387 0</inkml:trace>
  <inkml:trace contextRef="#ctx0" brushRef="#br1" timeOffset="-162200.22">9250 5198 3 0,'0'0'0'0,"0"0"0"0,0 0 0 15,0 0 272-15,0 0 489 0,0 0-116 16,0 0-170-16,0 0-142 0,0 0-108 0,0 0-66 16,0 0-44-16,0 0-37 0,0 0-16 0,0 0-19 15,7 2-3-15,-7 1-7 0,2-1-6 0,2 0-4 16,-2 1-7-16,2 1 0 0,-4-1-4 0,2 2-1 15,0 0-2-15,0-1-2 0,-2 1-1 0,2 0-2 16,0-1-3-16,-2 1-1 0,4-1-3 16,1 1-3-16,-3-1 2 0,2-1-5 0,-4 1 3 0,4-1-2 15,-2-1 1-15,6 0 6 0,-4 0 4 16,-2 1 6-16,3-1 9 0,1-1 5 0,2-1 1 16,-4 0 3-16,4 0 0 0,1 0-1 15,-5 0 1-15,2 0-5 0,2 0-1 0,-4-1-2 16,1-1-5-16,3-2 0 0,-4 0-2 0,0 0 0 15,4 1-2-15,-1-3 0 0,-3 0 1 0,-2 1 2 16,0-2 0-16,4-1-1 0,0-2-3 16,-4 2-2-16,0-1-4 0,-2-1-1 0,2 1-1 0,-2-1-1 15,3-1-1-15,-3 2-1 0,0-1 0 0,0 2-3 16,0-1 0-16,0 2-2 0,0 0-3 16,-3 2-1-16,1 0-2 0,0 0-1 0,0 1 2 15,0 0-2-15,-2 1-1 0,-2 1 1 16,2-2-1-16,0 4 1 0,-7-1 1 15,7 1 1-15,-4 0 4 0,-5 0 1 0,3 5 4 0,0 3 1 16,-3-1 1-16,3 4 3 0,-6 2 1 0,7 1 3 16,-5 0 2-16,-1 4 2 0,7 2 5 15,-9-1 1-15,7 2 6 0,0 1 6 0,4-2 1 16,-7 2 0-16,9-1-2 0,2-2-3 0,0 1-5 16,2-1-2-16,0 3-3 0,4-2-3 15,0-1 0-15,11-1 1 0,-3-3 1 0,3-1 2 0,5-4-1 16,1-2 2-16,6-1-1 0,2-3-2 15,-2-3-2-15,6-1-2 0,-6 0-5 0,6-4-2 16,-9-2-1-16,1-2-5 0,4-1-5 0,-8 1-11 16,-5-1-29-16,-5 1-66 0,1 2-312 0,-8 2-2883 15</inkml:trace>
  <inkml:trace contextRef="#ctx0" brushRef="#br1" timeOffset="-160456.22">9914 5160 3 0,'0'0'0'16,"0"0"0"-16,0 0 0 0,0 0 0 0,0 0 17 0,0 0 230 16,0 0-44-16,0 0-35 15,0 0-51-15,0 0-42 0,0 0-37 16,0 0-76-16,0 0-79 0,-8-7-17 0,8 9-5 16,0 3 46-16,0-1 72 0,0 3 12 0,0 0 14 15,0 0 3-15,0 0 1 0,0 1 3 0,0 1 22 16,0 0 13-16,0 2 7 0,-2 2 31 0,2-2-1 15,-2 2 20-15,-1 0 21 0,-3 3 27 16,2 0 62-16,0 2 51 0,2 1 28 0,-2 0 11 0,-2 1-18 16,-1 2-35-16,3 1-31 15,2 0-28-15,-6 1-30 0,2-1-34 0,4 1-26 0,-5 0-26 16,1 0-14-16,-2 1-9 0,4 1-7 0,-4-2-5 16,-1 0-6-16,7 0-6 0,-6-1-6 15,0 0-4-15,6 0-6 0,-3-4-2 0,-1 3-4 0,0-4-1 16,4 2-1-16,0-2 0 0,-2 1-1 15,-2-1 1-15,1-2 2 0,1 0-1 0,2-1 0 16,-2-1-1-16,2-2-1 0,-6 0-1 16,4 0-2-16,4-3-1 0,-2 0 0 0,0-2-1 15,-1 0 0-15,-1 0 0 0,4-2 1 0,0-2 1 16,0-1 0-16,0-1 0 0,0 1 1 16,0-2-1-16,0 0 1 0,0 0 0 0,0 0-1 0,0 0 2 15,0 0-1-15,0 0 1 0,0 0 0 0,0 0-1 16,0-2-2-16,0 0-1 0,0 0-2 15,0-3 2-15,0 0-1 0,0-4 2 0,7 1-1 0,-7-2 0 16,2-1-1-16,0-5 0 16,-2 2-1-16,0-4 1 0,2 0-2 15,0-2 0-15,-2-1-1 0,0-1 0 0,4-3-1 16,0 0 1-16,-4-3 0 0,0 0 0 0,2-3 2 16,0 0 1-16,-2-2 0 0,2 2 1 0,0-1 0 15,0 3 0-15,5 1 1 0,-3 0 0 0,0 3 0 16,0-1 0-16,0 1-1 0,6-1 0 15,-5 0 1-15,1 2 1 0,4 1 0 0,-4 1 0 0,3 1 0 16,-1 1 0-16,-4 2 1 0,6 1-1 16,-3-2 0-16,-5 4-1 0,10 1-1 0,-6 0-1 15,-2 0 0-15,7 1 0 0,-5 1 0 0,-2 0-1 16,8 1 0-16,-7 0-2 0,5 2 1 16,0 0 0-16,-1 0 1 0,-1 0 2 0,0 0-2 15,4 2-1-15,-5 0 1 0,5 2-1 0,-2 0 2 16,3 0-1-16,-5 1 1 0,4 1 1 0,-3 0 0 15,5 1 0-15,-6 1 0 0,5 1-1 0,-5 0-1 16,2 0 0-16,-3 0 1 0,5 3 0 0,-6 4 0 16,7 1 2-16,-7 2 1 0,-2 3 1 15,4 3 0-15,-4 3-1 0,-2 5-4 0,-2 1-2 16,0 2-6-16,0 2-3 0,-6 3-6 0,-6 0-2 16,4 0 1-16,-5 3-4 0,-5-2-5 15,-1-2-8-15,7 0-15 0,-11-3-5 0,2-5 5 16,1-3 16-16,-5-2 20 0,2-7 8 0,2-2-42 15,-1-6-66-15,1-3-168 0,-2-5-419 0,0-7-439 16,3-9 41-16,1-3 1102 0,3-5 0 0,1-1 0 16,11-1 0-16,0 0 0 0,2 7 0 15,2 10 0-15</inkml:trace>
  <inkml:trace contextRef="#ctx0" brushRef="#br1" timeOffset="-148766.5">8157 4624 3 0,'0'0'0'0,"0"0"85"0,0 0 777 16,0 0 83-16,0 0-199 0,0 0-326 0,0 0-223 15,0 0-93-15,0 0-38 0,0 0-22 0,0 0-11 16,0 0-14-16,0-3-8 0,0 3-3 0,0 2-4 15,0-1 1-15,0 1 0 0,0 1 2 16,0 0 1-16,0-1 0 0,0 1 1 0,0 1 1 16,-2 2 2-16,0-1 2 0,2 0 2 0,-2 2-1 0,2 3 0 15,-4 2 1-15,4 0 0 0,0 3 3 16,0 3 1-16,4 1-1 0,-4-1-4 0,0 3-5 16,2 0-5-16,0 1-2 0,0 0-2 15,2-1-1-15,2 1-2 0,0-3-4 0,-1-1-10 0,-3-3-30 16,4-2-106-16,0-5-548 0,-4-4-2170 0</inkml:trace>
  <inkml:trace contextRef="#ctx0" brushRef="#br1" timeOffset="-146521.46">11142 5054 3 0,'0'0'0'0,"0"0"0"0,0 0 0 0,0 0 0 0,0 0 0 15,0 0 0-15,0 0 0 0,0 0 0 16,0 0 0-16,0 0 81 0,0 0 25 0,0 0-21 16,-21 0-47-16,21 2-17 0,0 2-25 0,0-1 8 15,0 2 13-15,0 1 9 0,0-1 12 0,-2 0 17 16,2 1 33-16,-2 1 34 0,2-2 53 16,-2 3 34-16,2-1 28 0,-6 3 8 0,4-1-23 15,0 0-26-15,0 1-13 0,-1 2-17 0,1-1-3 16,0 1-2-16,0 0-28 0,-6 0-13 0,6 1-15 15,2-1-20-15,-4 2-13 0,0-1-10 16,4-1-8-16,-2 0-1 0,-5 1-4 0,5-1-6 16,0 1-7-16,2-2-4 0,0 2 0 0,0-1-3 15,0-1 4-15,0 1-5 0,0 0-1 0,0 0-5 16,0 0-4-16,0-3-1 0,0 1-3 16,0-2-4-16,-2 0-2 0,2-1 0 0,-2 0 0 0,2 0-1 15,-2 0 0-15,0-1-2 0,2-1-1 0,-4 0-1 16,-2-1-2-16,6 0-1 0,0-2-2 15,0 1 1-15,0-3 0 0,0 1 0 16,0-1 1-16,0 0-1 0,0 0-2 0,0 0-2 16,0-3-1-16,0 0-1 0,0-3-1 0,0-1 4 15,0 1 0-15,0-3 3 0,0 0 1 0,0-1-2 16,0-3 1-16,0 1-2 0,0-1-3 0,0-5 1 16,0 2-1-16,0 0 0 0,2 0 3 15,2 0 0-15,0 1 0 0,-2 0 0 0,2 0 1 0,-2-1-2 16,-2 2 1-16,4-2 1 0,5 1 1 15,-7-1 1-15,4-1 0 0,-4 0 1 0,6 1 0 16,-4 0 0-16,1 0 1 0,-3 2-2 0,2-2 2 16,2 4-2-16,0-1 0 0,-4 2 0 15,2-1-2-15,5 1 0 0,-3 1-1 0,-4 1 1 0,6-1-1 16,0 0-1-16,-3 2 1 16,-1 2 1-16,8-2 0 0,-8 3 0 0,7 0 1 0,-5 1 0 15,-2 0 0-15,8 1-1 0,-6 1 1 0,1 2-1 16,5-2 2-16,-4 2-1 0,7 0 0 15,-7 0-1-15,4 0 0 0,-1 3 2 16,-3 0-2-16,-2 0 2 0,9 0 0 0,-9 1-1 0,6 0 1 16,-8 1-1-16,9 0 0 0,-7 1-2 0,-2 1 1 15,7 0-1-15,-5-1-1 0,-4 1 0 16,4 0-1-16,0-1 1 0,-2 1 0 0,-2 1-3 16,1-1-5-16,-1 1-15 0,4-1-15 15,-4 0-33-15,0 0-49 0,-2 0-118 0,0-2-326 16,0 1-712-16,0-2 61 0,0-1 1219 0</inkml:trace>
  <inkml:trace contextRef="#ctx0" brushRef="#br1" timeOffset="-145521.78">11696 5144 3 0,'0'0'0'0,"0"0"0"0,0 0 0 0,0 0 403 16,0 0 255-16,0 0-145 0,0 0-202 0,0 0-129 15,0 0-33-15,0 0 17 0,0 0 16 0,0 0 19 0,0 0-11 16,0 0-29-16,0-1-43 0,2 1-35 16,6 1-23-16,-6 0-17 0,0 2-13 0,0-3-11 15,0 2-6-15,3 2-5 0,1-2-4 16,-2 2-1-16,-4-1-2 0,4 1 0 0,-2-1 2 15,0 2-2-15,4-1 0 0,-4 1-2 0,3 0 0 16,-3 1-1-16,0-2 0 0,0 1 1 0,6-1-2 16,-6 1 0-16,0-2-1 0,4 1-2 15,-6-2 0-15,4 0 0 0,3-1 1 0,-3 1 2 16,2-1 3-16,-4-1 4 0,6 0 1 0,-1 0 5 16,-3-1 1-16,0-3 5 0,6-1-2 15,-6 0 3-15,0-3 0 0,7 2 0 0,-7-3-1 16,0 0 0-16,-2-2 0 0,8 1 1 0,-5-2-2 15,-3 1 3-15,-2-1-2 0,4 1-3 0,-4 0 0 16,0 0-4-16,0 1-3 0,0-2-5 0,0 1-3 16,0-1-2-16,-4 2 1 0,4 4 0 15,-5-1 0-15,-7 1 2 0,8 2-2 0,-4 1-1 16,-5 2-2-16,7 1-3 0,-6 0-1 0,1 0-1 16,-3 4-1-16,-1 4 2 0,5 0 1 0,-2 2 2 15,-5 0 2-15,9 3 1 0,-7 3 2 0,7-1 5 16,-4 2 6-16,8 0 5 0,-3-1 7 15,-1 1 3-15,6 0 0 0,2 1-1 0,-2-1-4 16,2 0-3-16,0 0-2 0,2-1-4 0,-2 0 0 16,10-2-1-16,-3 2 0 0,-1-4 1 0,6 2-2 15,-1-1-1-15,3-1 0 0,0 0-3 16,3-3 0-16,-5 0-1 0,7-2-1 0,0 0 0 16,-3-2-2-16,1-2-2 0,-7 1-1 0,7-3-4 15,-11 0-6-15,8 1-18 0,-10-2-28 0,7 0-64 16,-5 0-224-16,-4 1-1113 0,-2-1-367 0</inkml:trace>
  <inkml:trace contextRef="#ctx0" brushRef="#br1" timeOffset="-144757.3">12341 5031 3 0,'0'0'0'0,"0"0"0"15,0 0 0-15,0 0 217 0,0 0 285 16,0 0 22-16,0 0-35 0,0 0-32 0,0 0-51 16,0 0-56-16,0 0-100 0,0 0-84 0,0 0-62 15,0 0-38-15,-97 16-22 0,94-13-14 16,1 1-6-16,0 1-5 0,-2-1-2 0,2 3-1 16,-6-1-2-16,6 0 0 0,0 1 2 0,0-1-1 15,-2 1-1-15,-5 0-2 0,7 0-4 0,0 1-1 0,-2-2-4 16,2 1-1-16,-6-1-2 15,4-1-2-15,4 1-1 0,-3 0-1 0,3 0-1 16,-2-1-2-16,2 1-2 0,0-1-2 0,0 0-2 16,0 1-2-16,0-2-1 0,2 1 1 0,1-3 1 15,7 1 2-15,-4-2 4 0,0 0 1 16,7-1 3-16,-7 0 1 0,8 0 1 0,-5 0 1 16,7 1 0-16,-3-1 1 0,-3-1 0 0,6 0 0 0,-1 0 1 15,-7 1-1-15,7 0 0 0,-9 0-2 16,4 0-2-16,-4 2-2 0,-4 3 1 0,3 1 4 15,1 1 3-15,-4 1 0 0,-2 2-2 0,-2 2-10 0,-6 1-15 16,-1 3-17-16,-3 3-28 16,2-1-38-16,-7 2-74 0,0 1-108 0,1-1-150 15,3 1-74-15,-3-2 63 0,-1-4 113 0,-1 0 89 16,3-2 45-16,5-2 40 0,-7-3 59 16,11-2 67-16,-6-1 97 0,6-3 139 0,2-2 117 15,-3 0-27-15,5 0-142 0,2-4-177 0,0-3-160 16,0-3-58-16,9-1-13 0,-3-2-88 0,-2-2 36 0,0 4 314 15,4 3 0-15</inkml:trace>
  <inkml:trace contextRef="#ctx0" brushRef="#br1" timeOffset="-143557.28">12640 5070 3 0,'0'0'0'15,"0"0"0"-15,0 0 89 0,0 0 645 0,0 0 51 16,0 0-168-16,0 0-276 0,0 0-153 16,0 0-55-16,0 0-9 0,0 0 7 0,0 0-20 15,0 0-34-15,0 0-32 0,9-29-33 0,-9 34-17 16,0 1-9-16,-2 2 2 0,0 2 3 0,0 2 3 16,-3 1 3-16,-1 2-1 0,4 0-1 15,0 2 1-15,0 0 1 0,0 0 3 0,0 3 4 16,0-2 5-16,-6 2 9 0,8-2 9 0,0 0 10 15,0-2 7-15,0 1-1 0,0-2-8 0,6-2-4 0,-2-1-9 16,0-1-1-16,0-1 2 16,4 0-5-16,-1-2 0 0,-3-1-2 0,6-3-2 15,-2 0 3-15,-1-2 2 0,5-1 1 0,-8-1 0 16,8 0-3-16,-5 0-2 0,-3-2-4 0,8-3 0 16,-8-2-4-16,0 0-2 0,5 0-1 15,-3-2-1-15,-4-4-1 0,0 2-3 0,6-3-1 0,-4 1-4 16,-1-1-4-16,-1-2-3 0,0 2-1 15,0-2 0-15,6 0 1 0,-6 1 4 0,2 1 2 16,-2-1 2-16,0 2 1 0,0 1 1 0,7 0 0 16,-7 4 0-16,0-1 1 0,2 3-1 15,-4 2-1-15,2 0 0 0,0 1-1 0,6 2 1 16,-6-1 1-16,0 2-1 0,-2 0 2 0,5 0 1 16,-3 0 1-16,0 2 3 0,6 1 2 0,-4 2 0 15,-2 2 2-15,0 0-3 0,2-1 0 16,5 5 1-16,-7 0-1 0,2-2 0 0,-2 3-2 0,0 0-1 15,6-1 0-15,-6 0-1 0,2 2 0 16,1 1 2-16,-3-3-2 0,0-1 1 0,4-1-2 16,-2 0-3-16,0-2-4 0,-4 0-6 15,2-2-17-15,0 0-41 0,0 0-115 0,5-3-532 16,-7 0-1638-16,2-1 1988 0</inkml:trace>
  <inkml:trace contextRef="#ctx0" brushRef="#br1" timeOffset="-142972.09">13329 4590 3 0,'0'0'0'16,"0"0"136"-16,0 0 313 0,0 0 109 0,0 0 17 15,0 0-197-15,0 0-202 0,0 0-118 0,0 0-46 0,0 0 0 16,0 0 24-16,0 0 33 0,0 0 31 15,0 0 16-15,-54 20 9 0,54-7-9 0,0 2-10 16,0 3-12-16,0 0-15 0,0 1-8 0,0 2-7 16,2 1-6-16,-2 2-6 0,0 1-5 15,0 1-4-15,0 2-1 0,0-1-5 0,0 2-3 16,0 1-5-16,0 1-5 0,0-2-3 0,0 0-2 16,2 3-3-16,-2-3-1 0,2 0-3 15,-2 2-3-15,2-2-3 0,5-1-3 0,-5 1-3 16,0-3-1-16,0-3 0 0,0-1-2 0,-2-1 0 15,2-2-4-15,-2-1-16 0,0-3-30 0,0-3-72 0,0-3-375 16,0-4-2419-16</inkml:trace>
  <inkml:trace contextRef="#ctx0" brushRef="#br1" timeOffset="-142130.37">13951 4564 3 0,'0'0'0'15,"0"0"0"-15,0 0 310 0,0 0 161 0,0 0 26 16,0 0-116-16,0 0-293 0,0 0-205 0,0 0-31 15,0 0 79-15,0 0 138 0,0 0 45 16,0 0-14-16,-23 86-20 0,23-63-2 0,-2 2 18 16,-2 2 11-16,0 0 12 0,-6 2-12 15,8 0 16-15,-5 1 18 0,-1 0 23 0,4 0 39 16,0 0 4-16,-4-1-26 0,1-1-39 0,5-1-40 0,0-1-28 16,-2 1-21-16,2-3-12 0,-4-2-10 15,4 0-8-15,2-2-3 0,-2 0-4 0,2-2-4 16,0-1-1-16,0-2-1 0,0 1-3 15,0-3 1-15,0 3-1 0,2-5-1 0,0 0-1 16,-2 0-1-16,6-2-1 0,-6 1-3 0,2 0 0 16,-2 0-3-16,2 1-1 0,-2-1-1 0,2-1-2 15,0 0-6-15,0-3-5 0,5 2-7 16,-1-4 1-16,0 0-1 0,2-2 5 0,5-2-4 16,-1 0-2-16,-2-3-2 0,7-4 1 0,-3-4 5 15,-1 1 2-15,1-3 0 0,5 0-6 0,-5-4-17 16,-3 3-15-16,3-1-23 0,-8-3-52 0,7 2-135 15,-7 0-444-15,-6 0-1066 0,2 8 1311 0</inkml:trace>
  <inkml:trace contextRef="#ctx0" brushRef="#br1" timeOffset="-141813.98">13705 5034 3041 0,'0'0'93'0,"0"0"-56"15,0 0 8-15,0 0-1 0,0 0-1 0,0 0-25 16,0 0-19-16,0 0-7 0,0 0 15 16,0 0 13-16,0 0 7 0,0 0-1 0,0 0-1 0,0 0-2 15,21 27-3-15,-9-25-3 0,-4 1-4 16,7-3-3-16,-3 0-2 0,1 0-3 0,7 0-2 15,-1-4-2-15,2 1-1 0,-3-2-1 16,3 0-1-16,0 1-1 0,-1-2 2 0,1 1-7 0,0-2 3 16,-1 1-5-16,1-1-9 0,0 0-16 0,-3 2-55 15,-1 0-159-15,-1 1-606 16,-8 2-1198-16,-3 0 1870 0</inkml:trace>
  <inkml:trace contextRef="#ctx0" brushRef="#br1" timeOffset="-141079.72">14491 4949 3 0,'0'0'0'0,"0"0"0"15,0 0 0-15,0 0 0 0,0 0 115 16,0 0 426-16,0 0-123 0,0 0-83 0,0 0-1 0,0 0 60 15,0 0 4-15,0 0-73 0,-125 42-89 0,117-35-79 16,4 0-48-16,2 2-33 0,-4 1-21 16,6-2-15-16,-4 0-11 0,4-1-7 0,0 0-8 0,0 0-1 15,0 0-2-15,0-1-1 16,4-1 1-16,0 1-1 0,0 0-1 0,-4-2-1 0,8 1-1 16,-1-2 1-16,-3 1 0 15,2-1 0-15,4 1-1 0,-4-1-2 0,5-2-1 0,-3 2-1 16,-2-2 1-16,9 0-1 0,-7 0 0 15,4-1-1-15,1 0-1 0,-5 1-1 0,7-1-1 16,-7 2 0-16,6-1 0 0,-5 0-1 16,5 2 0-16,-8 0-2 0,7 0 2 0,-9 2-3 15,6 0 0-15,-6 0 2 0,0 2 2 0,-2 1 2 0,-2 2 3 16,0 2 1-16,0 1 0 0,0 0 0 16,-4 1-1-16,-6 0 0 0,2 0-1 0,-7-2 0 15,7 2-1-15,-9-1 1 0,7-1-2 16,-4-1-2-16,-3-2-1 0,1-1 0 0,3-2 0 15,-1-1 1-15,-3-3-1 0,7-2 0 0,-5 0-2 16,1-2-4-16,8-5-9 0,-7-2-8 0,9-1-15 16,0-2-20-16,2-3-31 0,0-1-48 15,2 2-124-15,0-1-296 0,6-1-655 0,-4 4-100 16,6 4 1314-16</inkml:trace>
  <inkml:trace contextRef="#ctx0" brushRef="#br1" timeOffset="-140294.06">15363 4986 3 0,'0'0'0'0,"0"0"0"0,0 0 593 16,0 0 5-16,0 0-185 0,0 0-194 16,0 0-109-16,0 0 11 0,0 0 94 0,0 0 73 0,0 0-9 15,0 0-45-15,0 0-62 0,0 0-51 16,-13 100-32-16,13-83-20 0,-2 3-12 0,2-1-12 15,-2-1-6-15,0 0-5 0,2 2-6 16,-2-2-3-16,-2 2-4 0,4-2-5 0,0-2-4 16,0 0-5-16,-2 0-2 0,2-3-2 0,0 0-1 0,-4-3-2 15,4 0-4-15,-2-4-6 16,2 0-13-16,-2-2-20 0,-2-3-55 0,1-1-207 16,-1 0-973-16,0 0-776 0</inkml:trace>
  <inkml:trace contextRef="#ctx0" brushRef="#br1" timeOffset="-140112.18">15425 4707 3 0,'0'0'1078'0,"0"0"-1559"0,0 0-116 16,0 0 597-16,0 0 0 0,0 0 0 0,0 0 0 0</inkml:trace>
  <inkml:trace contextRef="#ctx0" brushRef="#br1" timeOffset="-139086.89">15638 4949 3 0,'0'0'0'0,"0"0"0"15,0 0 0-15,0 0 0 0,0 0 0 0,0 0 0 0,0 0 0 16,0 0 0-16,0 0 0 0,0 0 0 0,0 0 128 16,0 0 546-16,0 0 6 0,-13 112-92 15,13-98-148-15,0 1-109 0,2 2-88 0,-2-2-66 16,2 1-46-16,1-1-32 0,-3 2-21 0,2-3-16 15,-2 2-7-15,2-1-11 0,-2-1-7 0,0 0-7 16,0 0-5-16,2-3-2 0,-2 0-3 16,0 2-1-16,4-2-3 0,-4-2-1 0,0 1-3 15,0-1-3-15,0-1-1 0,0 0-5 0,0-2 1 16,0-1 1-16,0 0 0 0,0-1 3 16,-4 0 0-16,2-2-2 0,2 0-1 0,-2 0-2 15,-3 0-1-15,3 0-3 0,-4-2-2 0,0 0-3 16,6 0-4-16,-2 0-1 0,0 0-4 15,0-2-3-15,0 0-4 0,0-3-1 0,2 0-2 0,-4-2 1 0,4 0 0 16,0-2 3-16,0-1 3 0,0-2 4 16,0 0 5-16,0-1 3 0,6-3 2 0,-4 2 2 15,0-1 2-15,2-2 0 0,-2 0 1 16,6 2-1-16,-4-4 0 0,1 2-1 0,-3-1 1 0,4 1 0 16,0-1 1-16,0 1-1 15,-4-1 1-15,5 1 1 0,-3 1-1 0,2 0-1 0,-4 0 0 16,4 2-1-16,0 0 1 0,-1 3 0 0,-1 0-2 0,2 2 0 15,0 1-1-15,-2 1 0 16,0 2 0-16,-2 1 1 0,9 0-1 16,-7 4 0-16,0 0 0 0,2 0 0 0,2 2 4 15,-3 3 4-15,-3 2 1 0,8 1 2 0,-6 3-1 0,2 2-1 16,-4 1 0-16,9 1-1 16,-7-1-1-16,-2 2 0 0,6 0-1 0,0 3 0 0,-3 0-1 15,-3-1 0-15,8 2-1 0,-6 0 0 16,0-1 1-16,2 0-2 0,1-1 0 0,-3-2 0 15,0-1-1-15,-2-2-1 0,2-2-1 16,0-1-9-16,-2-1-11 0,-2-2-29 0,0-3-84 0,0 0-378 16,0-3-2523-16</inkml:trace>
  <inkml:trace contextRef="#ctx0" brushRef="#br1" timeOffset="-138512.7">15390 4714 2272 0,'0'0'389'15,"0"0"-170"-15,0 0 0 0,0 0-27 0,0 0-45 16,0 0-58-16,0 0-38 0,0 0-21 0,0 0-8 16,0 0-11-16,0 0-10 0,0 0-6 15,0 0-2-15,0 0-4 0,8 2-3 0,-2-2-19 16,-4 0-141-16,0 0-716 0,-2 0-1615 0</inkml:trace>
  <inkml:trace contextRef="#ctx0" brushRef="#br1" timeOffset="-136888.1">8182 6360 3 0,'0'0'0'15,"0"0"0"-15,0 0 0 0,0 0 0 0,0 0 0 0,0 0 0 16,0 0 0-16,0 0 0 0,0 0 0 16,35-124 0-16,-35 115 988 0,4 2-43 0,-4 2-297 15,2 0-265-15,-2 0-157 0,0 3-83 0,0 1-46 16,0 1-28-16,0 0-23 0,0 0-16 16,0 0-16-16,0 0-14 0,0 3-11 0,0 4-5 15,-2 1 0-15,-2 3 3 0,4 2 7 16,-4 3 3-16,-3 2 0 0,3 0 0 0,0 4 3 0,4 1 0 15,-4 2 2-15,2 3 1 0,-4 1 2 16,0 1 1-16,4 0 3 0,-3 2 7 0,-1-2-1 16,0 0 1-16,4 1 2 0,0-3-2 0,0-1 1 0,0 0-1 15,2-5 1-15,0 2-2 0,2-4 1 16,-2 2 0-16,0-3-1 0,0-1-1 16,2 0-2-16,-2 0 0 0,0 0 0 0,2-2 0 15,0 0-1-15,2 0-3 0,-4-2-2 0,2 0-2 0,-2 0-2 16,0-1-1-16,4-2-1 0,-4 1 0 15,2 1-1-15,0-2-2 0,1 0 1 0,-3-1-3 16,0 2-1-16,4-2 0 0,2 0-3 0,0-1 1 16,-2-2 0-16,4 0 1 0,3-1 1 15,-5-2 1-15,8-1-1 0,-1-3 1 0,-1 0 1 16,5 0 3-16,1-7-1 0,1-1 2 16,0 1-2-16,-5-3 2 0,1-1 1 0,1 0-1 0,-1 2 1 15,-7 0-5-15,4-1-11 0,-6 1-17 16,-3 4-31-16,3-1-77 0,-6 1-325 0,0 2-1351 15,0 0 605-15</inkml:trace>
  <inkml:trace contextRef="#ctx0" brushRef="#br1" timeOffset="-136505.95">7963 6700 3 0,'0'0'748'0,"0"0"-95"16,0 0-249-16,0 0-113 0,0 0-86 15,0 0-76-15,0 0-108 0,0 0-47 0,0 0-1 16,0 0 40-16,0 0 59 0,0 0 79 0,0 0 22 16,0 0-2-16,14 33-23 0,0-32-42 0,1 0-31 15,1 0-20-15,-1-1-13 0,4 0-4 0,3 0-7 16,1 0-2-16,2-1-8 0,2-1-4 0,-2-2 2 16,3 2-3-16,1-2-4 0,-4-1-1 15,8 0-4-15,-6-1-2 0,-4-1-4 0,8 2-5 0,-10 0-7 16,-1-1-16-16,-3 0-44 0,-3 1-135 15,1 2-544-15,-5 1-1372 0,-4 1 1702 0</inkml:trace>
  <inkml:trace contextRef="#ctx0" brushRef="#br1" timeOffset="-135310.77">8926 6121 3 0,'0'0'0'0,"0"0"0"0,0 0 0 0,0 0 0 15,0 0 0-15,0 0 0 0,0 0 0 16,0 0 0-16,0 0 0 0,0 0 0 0,0 0 0 15,0 0 0-15,0 0 0 0,0 0 0 0,-17 132 454 16,15-113 51-16,0 1-40 0,0 1-42 0,-4 1-37 16,2 3-53-16,0 0-63 0,2 0-69 0,-1 1-54 15,-3 0-36-15,0 0-24 0,4-3-12 16,0 2-14-16,2-1-10 0,0 0-10 0,0-2-6 16,0 2-3-16,0-4-2 0,0 1-3 15,0-1-4-15,0-2 0 0,4 2-3 0,0-4-2 0,-2 0-1 16,2-1-2-16,-2 0-2 0,1 0-1 15,-3-3-3-15,2 1-1 0,-2-1-3 0,0-2 0 16,0 1 0-16,0-2-1 0,0 1 0 0,0 0-1 16,0 0 0-16,0-2-1 0,-2-1 0 0,2-1 0 15,-3 1-1-15,1-2 0 0,-2 0-1 0,2 0 0 16,-2-1-1-16,2-2 1 0,0 0 0 16,2 1 0-16,0-2 0 0,0-1 0 0,0 1 0 15,0-1 0-15,0 0-1 0,0 0-2 16,0 0-3-16,0 0-2 0,0-2-4 0,0-2-2 0,-2-2-1 15,2 0 0-15,2-1 5 0,-2-4 3 16,4 0 5-16,0-3 1 0,2 0 0 0,-1-2 1 16,-3 1-1-16,2 0 0 0,2-2 0 0,0 2-1 0,-2-2 0 15,-4 1-1-15,4 2 1 16,1-1-1-16,-3 0-1 0,4 0 0 0,-6-2-1 16,2 3 0-16,0 1 2 0,0 3 0 15,4 0-1-15,-2 2 0 0,-2 2-1 0,0 0-1 0,1 0 0 16,-1 2-1-16,0-1 1 0,4 0 1 15,-2 2 0-15,0 0 0 0,0 1 2 0,3 0 0 16,1 2 2-16,-4 0 1 0,6 0 0 16,1 7 0-16,-1 0 1 0,0 0 1 0,5 0 0 0,-7 1 0 15,6 2-1-15,-5 0 0 0,5 2 2 0,1 1-1 16,-7-1 1-16,4 3 0 0,-1 0 0 16,1 0 1-16,0 0 0 0,-1 0 1 0,-5 2 3 15,6 1-1-15,-10-1 2 0,5 1 1 0,-3 0-1 16,0 2 0-16,-2 0-1 0,-2-2-3 15,0 1 1-15,-6-2-1 0,0-1-1 0,1 0-1 16,-1-2 0-16,-4-1-3 0,4-2 0 0,-7-2-2 16,7-2-5-16,-2 0-2 0,-2-3-6 0,3 1-5 0,-3-3-7 15,6 1-10-15,2-3-16 16,0 0-38-16,2 0-115 0,0-1-259 0,0-4-771 0,4 0-452 16,-4 2 1688-16</inkml:trace>
  <inkml:trace contextRef="#ctx0" brushRef="#br1" timeOffset="-134314.46">9554 6738 3 0,'0'0'0'0,"0"0"0"16,0 0 0-16,0 0 0 0,0 0 572 16,0 0 75-16,0 0-137 0,0 0-137 0,0 0-93 15,0 0-79-15,0 0-34 0,0 0-36 0,0 0-22 16,0 0-15-16,21 47-17 0,-17-41-16 0,-2 0-16 15,4 0-16-15,3-1-13 0,-5 1-7 0,0-2-3 16,6 1-4-16,-4 0-1 0,-1 0 1 16,5-2-3-16,-4 1 0 0,-2-1 0 0,7-2-2 15,-7-1 1-15,0 0 4 0,6 0 3 0,-4 0 8 16,1-4 6-16,3-1 3 0,-6-2 3 16,4 0 4-16,1-3 1 0,-5 0 5 0,0-2-1 15,4-2 1-15,-6 1-2 0,0-2-6 0,0 1-3 16,-2-2-5-16,0-1-4 0,0 3-4 0,0-2-3 15,0 2-3-15,-4-3-3 0,-6 3 2 16,6 2 3-16,-3-1 0 0,-5 4-1 0,6 3-2 16,-7 1-3-16,7 2-2 0,-6 3-4 0,4 0-1 15,-5 1-4-15,5 6-3 0,-4 3 0 0,3 3 3 16,-3 4 2-16,4 4 4 0,-1 3 2 16,1 2 2-16,4 3 5 0,-2 2 3 0,-1 1 6 15,7-2 3-15,0 2 1 0,0-5-3 0,3 2-2 16,9-7-3-16,-6 0 0 0,11-4-2 0,-3-3 0 15,5-3 0-15,-3-1-2 0,9-5 1 16,-2-1 0-16,2-4-2 0,-1 1 0 0,10-2-2 16,-10-2-1-16,9-5-2 0,-8 0 0 0,-2-1-3 15,-2 0-10-15,-3-1-25 0,-1 1-60 0,-5 1-270 16,-6 2-2955-16</inkml:trace>
  <inkml:trace contextRef="#ctx0" brushRef="#br1" timeOffset="-132966.33">10832 6456 3 0,'0'0'0'15,"0"0"0"-15,0 0 0 16,0 0 0-16,0 0 0 0,0 0 0 0,0 0 0 0,0 0 0 0,0 0 0 16,0 0 0-16,0 0 0 0,0 0 0 15,0 0 0-15,0 0 0 0,2 61 0 0,-2-53 255 16,0-1 184-16,-2 1-55 0,2 1-22 0,0-1-30 15,-4 2-59-15,-1-4-46 0,5 1-56 0,0 1-60 16,0-5-43-16,0 2-32 0,0-1-17 16,0-2-8-16,0 2-7 0,0-3-2 0,9 0 2 0,-9-1 11 15,2 0 18-15,0 0 25 0,0 0 15 16,0 0 10-16,-2-2 1 0,2-1-15 0,0-1-15 0,-2-1-11 16,6-1-11-16,-4 1-6 15,-2-2-8-15,0-1-7 0,0 1-6 0,0-2-5 0,0 0-5 16,0 2-5-16,-8-1-5 0,6 1-4 0,0 0-6 15,0-1 2-15,-2-1-4 0,-2 2-3 16,-1 1 2-16,5-1-15 0,-2 1-18 0,-4 1-29 16,2 0-42-16,4 1-28 0,-5 3 1 0,1-2-9 15,-2 3-40-15,6-1-61 0,-4 1-79 16,-3 0-11-16,5 1 76 0,0 2 95 0,0 2 100 16,-6 0 62-16,8 3 43 0,-3-1 21 15,1 2 17-15,-6 1 32 0,8 1 51 0,-2 0 67 16,-2 2 55-16,-1 1 54 0,5 2 9 0,-2 0-9 15,2 0-25-15,-4 2-46 0,0 1-36 0,4-3-41 16,0 2-36-16,-3 2-27 0,3-4-25 16,-2 2-20-16,0-1-15 0,4 0-8 0,0 0-9 15,0 0-5-15,0-1-4 0,0-2-2 0,8 2 2 16,-3-1-2-16,-1 2 0 0,0-3 0 0,6 0-3 16,-4-3 0-16,7 0 1 0,-5-2-1 15,6-2 0-15,3-1-3 0,-5 0-2 0,5-1-3 16,4-3 0-16,-1-1-2 0,-1-1-1 0,2 0 0 15,-1-1-2-15,1-3-2 0,0-1-2 0,-1-3-5 16,-1 2-12-16,-1-2-20 0,-1 1-39 16,-7 1-118-16,3 1-587 0,-9 3-1936 0</inkml:trace>
  <inkml:trace contextRef="#ctx0" brushRef="#br1" timeOffset="-131874.27">11553 6627 3 0,'0'0'0'15,"0"0"0"-15,0 0 0 0,0 0 0 0,0 0 0 16,0 0 136-16,0 0 740 0,0 0-145 0,0 0-324 0,0 0-130 16,0 0-56-16,0 0-26 0,0 0-8 15,0 0-56-15,-109-105-50 0,94 103-42 0,7-1-28 16,-5 2-11-16,1 1-1 0,2 0 3 15,-1 0 1-15,1 0 3 0,-2 5 10 0,5-3 14 16,-1 4 17-16,-2-1 15 0,2 1 5 0,-5 1-1 16,7 0-8-16,-6 1-9 0,7 1-9 0,-1 0-9 15,-4 0-6-15,8 2-4 0,-2 3-3 16,0 0-1-16,-3-1-1 0,3 2-1 0,2-1 0 16,2 1 0-16,0 0-1 0,0 2-1 0,0-1 0 15,0-2-3-15,0 1-2 0,0 1 1 16,0-1-2-16,2 1 0 0,0-1-2 0,7 0-1 0,-7-1-2 15,0 0-1-15,2-2-2 0,-4 0-1 0,4-1-1 16,4-2 0-16,-2-2-3 0,-4-2 1 16,11 0 0-16,-7-2 0 0,0 0 3 0,9-3-1 15,-3 0 1-15,-2-3 1 0,7-5 1 0,0-2 1 16,1-2 0-16,-5-5 1 0,3 0-1 0,3-1 0 16,-1-2 0-16,-1-1-1 0,-3 2 1 15,1-3-2-15,1 2 0 0,-3 1 0 0,-3 1-1 16,0 2 0-16,-3 3 0 0,-3 2 0 0,-4 3 0 15,2 2 0-15,-2 2 0 0,0 1-1 0,0 2-1 16,-2 1-3-16,0 0-5 0,-2 2-4 16,-7 4-3-16,7 2 3 0,-2 4 2 0,-7 1 5 15,9 1 1-15,-2 3 0 0,-4-1 0 0,8 0-2 16,-2 0 1-16,2 0 0 0,-1-1 1 16,3-3 1-16,0 0 0 0,7-1 1 0,-5-1-1 15,10-2 1-15,-4-2 0 0,5 0 0 0,-5-3 1 16,7-2 0-16,-5 1-2 0,4-2-2 0,3 0-7 15,-1-2-18-15,-7-2-49 0,5-1-173 0,-8 0-773 16,-2 3-1278-16</inkml:trace>
  <inkml:trace contextRef="#ctx0" brushRef="#br1" timeOffset="-131383.98">11894 5985 12 0,'0'0'398'15,"0"0"-355"-15,0 0 62 0,0 0 155 0,0 0 132 16,0 0-6-16,0 0-83 0,0 0-30 0,0 0-7 0,0 0 4 16,0 0-23-16,-4 120-56 15,4-101-51-15,0 2-39 0,0 1-25 0,2 3-15 16,-2 1-10-16,0 1-7 0,0 2-3 0,0 3 0 15,0 0 0-15,-2 2-1 0,-2 1-2 0,-2 1-6 16,2 2-4-16,4-1-4 0,-2-1-3 16,-1 0-2-16,-1 1-3 0,2-3-3 0,-4 0-4 15,6-2-5-15,0-3-3 0,0-1 0 0,0-4-2 16,6-2 1-16,-2-1-2 0,-2-4-2 16,1 0-1-16,-1-4-1 0,-2-1-1 0,0-4-5 0,0-2-9 15,0-2-15-15,0-1-22 0,0 0-42 16,0-3-151-16,0 0-817 0,0 0-1346 0</inkml:trace>
  <inkml:trace contextRef="#ctx0" brushRef="#br1" timeOffset="-130237.8">12506 6397 3 0,'0'0'0'0,"0"0"0"0,0 0 0 0,0 0 0 16,0 0 0-16,0 0 0 0,0 0 0 16,0 0 0-16,0 0 0 0,0 0 0 0,0 0 0 0,0 0 0 15,0 0 0-15,0 0 0 16,-29 128 157-16,27-117 283 0,2 0-143 0,0-2-105 15,0 0-43-15,0-3-10 0,0 1-1 0,0-2-16 16,2 0 2-16,-2-3 0 0,2 1-1 0,0-1-10 16,0 0-15-16,-2-2-19 0,2 0-20 0,-2 0 22 15,0 0 43-15,0 0 43 0,0-3 1 16,0-3-42-16,0-1-45 0,0-1-44 0,0 0-23 16,0-1-12-16,0-2-12 0,0-1-11 15,0 1-14-15,-2-1-11 0,-2 1-13 0,2 0-12 0,0-2-5 16,-6 3 15-16,6 1 27 0,0 0 39 15,0 1 7-15,-3 1 3 0,-3 2-2 0,4-1-9 16,2 2 10-16,-2 0 1 0,-4 2 11 0,3 0 4 16,3 0 4-16,0 2-2 0,0 0-11 0,-2 0-5 15,-2 0-14-15,4 0-7 0,0 0-3 16,0 3 0-16,-2 2 8 0,2 1 11 0,-7 1 11 16,5 3 11-16,2 0 9 0,-2 1 16 0,2 0 9 15,-6 0 6-15,3 2-4 0,5 0-8 0,-4 1-8 16,2 1-8-16,-2 2-5 0,-2-2-3 15,4 3-7-15,0-1-1 0,2 2-6 0,-2-1 0 16,2 1-2-16,-2-2-2 0,4 1 1 0,-2-1-4 16,0 1-2-16,0-2-4 0,0-2-3 15,0-1-2-15,2 0-2 0,0 0-2 0,8-2-1 16,-4 1 0-16,-1-4-1 0,9 1 1 0,-6-4 2 16,7-1 3-16,-1 0 1 0,-1-2 2 15,3-1 2-15,3-1 0 0,-1 0-1 0,1-2-2 16,2-4-1-16,-3 0-2 0,-1-1-2 0,-3-2-2 15,3 1-2-15,1 0-4 0,-5-1-8 0,-5 0-20 16,-4 1-28-16,7 1-72 0,-9 0-296 0,0 4-2475 0</inkml:trace>
  <inkml:trace contextRef="#ctx0" brushRef="#br1" timeOffset="-129361.11">12953 6489 3 0,'0'0'0'0,"0"0"0"0,0 0 0 16,0 0 64-16,0 0 905 0,0 0-222 15,0 0-264-15,0 0-180 0,0 0-123 0,0 0-102 16,0 0-68-16,0 0-33 0,0 0-6 0,0 0 33 16,-19 2 23-16,17 14 33 0,2 0 9 15,-2 3 16-15,2 2 5 0,-2 2-3 0,2 0-11 16,0 1-13-16,0-1-2 0,0 2 2 0,0-4 1 15,0-1-5-15,2-2-4 0,2-1-11 0,4-1-8 16,-2-3-7-16,-1-1-6 0,-1-2-3 0,10-3-1 16,-8-1-2-16,9-2-1 0,-9-2-1 0,9-2 0 15,-3 0 0-15,-4 0 0 0,9-6-1 0,-9-1-1 16,6-1-2-16,-1-2-3 0,-5-2-1 16,-2-1-3-16,7-1-2 0,-9-3-1 0,0 1-1 15,2-2-1-15,-2 0-2 0,-4-2-2 0,2 0-3 16,-2 2-3-16,0 1-5 0,2-1-3 0,-2 1-3 15,3 2-4-15,-3 0-3 0,0 3-6 0,0 3-9 16,0 3-5-16,2 1-6 0,0 2-9 16,4 1-3-16,-4 2-2 0,0 0 12 0,2 3 25 15,-2 1 26-15,2 4 15 0,5 1 7 16,-5 2 3-16,0 3 3 0,4-1 7 0,-2 2-2 16,-2 0 0-16,7 0 0 0,-7 2-7 0,2-3 0 15,5 2-2-15,-3 0-3 0,-2-3 2 0,6 1-3 16,-5-1-2-16,5-1-5 0,-4 0-2 0,5-1-2 15,-7-4-3-15,6 1-1 0,-6-2-15 0,-1-2-71 0,3-2-432 16,-6-1-2516-16</inkml:trace>
  <inkml:trace contextRef="#ctx0" brushRef="#br1" timeOffset="-128680.27">13657 6003 3 0,'0'0'0'0,"0"0"0"0,0 0 0 15,0 0 0-15,0 0 0 0,0 0 0 16,0 0 0-16,0 0 0 0,0 0 0 0,0 0 0 0,0 0 0 16,0 0 0-16,0 0 0 0,0 0 0 0,-14 85 0 15,14-63 0-15,0 2 0 0,0 1 0 16,0 0 0-16,0 2 458 0,0 0 55 0,0-1-37 16,0 2-27-16,0-2-50 0,2 4-2 15,-2-3-78-15,2 2-94 0,2 1-74 0,0-2-54 16,-4-1-27-16,2 1-22 0,1 1-10 0,-1-3-9 15,0-1-8-15,-2 2-6 0,0-4-5 0,4-2-4 16,4 0-2-16,-6-3-1 0,0 2-1 16,0-6-1-16,0 1 0 0,-2-3-5 0,0-2-7 15,0 0-17-15,0-2-44 0,0-1-122 0,0-2-624 16,0-2-1787-16</inkml:trace>
  <inkml:trace contextRef="#ctx0" brushRef="#br1" timeOffset="-127662.33">14304 6533 3 0,'0'0'0'15,"0"0"0"-15,0 0 0 0,0 0 208 16,0 0 803-16,0 0-249 0,0 0-278 0,0 0-184 16,0 0-113-16,0 0-75 0,0 0-45 15,0 0-16-15,0 0-1 0,-101-120-7 0,91 117-13 16,2 2-21-16,-3-1-13 0,5 2-6 0,-8 0-3 0,5 4 1 15,-3 2 4-15,2 2 6 16,-5 1 19-16,-1 2 19 0,5 0 21 0,-3 0 16 16,-3 2 4-16,9 2-6 0,-4-1-8 0,3-1-14 15,-1 1-11-15,6 2-7 0,0 0-8 0,2-1-2 16,-3 1-1-16,5-2-2 0,0 0-2 0,0-2-2 16,5 1-4-16,-1-2-1 0,0 1 0 0,4-1 0 15,0-1 0-15,-3 1-1 0,7-2 0 0,-4 0 0 0,-4 1 0 16,9-4-1-16,-9 2-1 15,6-4-2-15,-6 0-1 0,0 0-1 0,-1-2-1 16,-1 0-1-16,0 1-1 0,4-3-1 0,-6 0-1 16,2 0-1-16,-2 0-3 0,2 0-3 0,-2 0-3 15,2 0 1-15,0-5-1 0,2-1 3 16,7-2 1-16,-5-3 1 0,6-2 0 0,-3-2 2 16,5 0 0-16,-6-1 3 0,7-2 0 15,-1 2 0-15,-3 1 2 0,3 0-1 0,-2 2 2 16,1 0-1-16,-1 4 1 0,-4 0 0 0,3 3-1 15,-7 2 0-15,0 2-2 0,-2 0-2 0,-2 2 0 16,0 0 2-16,2 6 5 0,-2-1 3 0,0 5 2 0,0 1 0 16,0 3-3-16,0 1-3 15,0 3-1-15,2-1-1 0,-2 1-3 0,9 0-1 16,-5-3-1-16,0 1-2 0,0-2 0 0,8-4 1 16,-5 0-1-16,5-2-1 0,-4-3-15 15,7-2-35-15,-3-3-90 0,-4 0-402 0,-6 0-2483 0</inkml:trace>
  <inkml:trace contextRef="#ctx0" brushRef="#br1" timeOffset="-126988.33">14920 6044 747 0,'0'0'487'0,"0"0"-340"0,0 0 37 0,0 0 77 15,0 0 9-15,0 0-80 0,0 0-65 0,0 0-5 16,-16 127 27-16,16-103 16 0,0-1 6 0,0 4-20 16,0-1-21-16,0 0-20 0,0 3-17 0,0-1-16 15,0 3-12-15,0-3-11 0,0 4-7 0,-2-4-6 16,2 2-4-16,0-1-6 0,-2 0-5 16,2-2-4-16,-2 0-4 0,2-2-4 0,0-2-3 15,-2-1-2-15,0-1-3 0,-3-3-2 0,1-3-2 16,2-1-3-16,0-4-5 0,-2-1-13 15,0-2-19-15,-4-2-28 0,6-1-74 0,0-3-282 0,-3 0-1419 16,3-1 477-16</inkml:trace>
  <inkml:trace contextRef="#ctx0" brushRef="#br1" timeOffset="-126651.11">14695 6486 3 0,'0'0'0'0,"0"0"0"15,0 0 0-15,0 0 306 0,0 0 854 16,0 0-204-16,0 0-436 0,0 0-221 0,0 0-113 16,120 14-59-16,-99-14-34 0,1 0-26 0,1 0-17 15,0 0-15-15,8-4-11 0,-4-1-10 0,0 0-8 16,4-1-5-16,-4-2-5 0,-1 1-4 16,-1-2-8-16,-2-1-17 0,-2 2-37 0,-5-1-104 15,-5 5-492-15,-1 1-2207 0</inkml:trace>
  <inkml:trace contextRef="#ctx0" brushRef="#br1" timeOffset="-125612.14">15621 6336 3 0,'0'0'0'0,"0"0"0"0,0 0 0 0,0 0 0 16,0 0 0-16,0 0 0 0,0 0 0 0,0 0 0 16,0 0 0-16,0 0 0 0,0 0 352 15,-116 52 650-15,110-44-126 0,0 0-306 0,4 1-242 16,0 0-133-16,0 2-66 0,0 1-43 0,0-1-22 15,2 0-16-15,-4 1-9 0,4-1-6 16,-5 1-4-16,5 0 0 0,0-1-3 0,0 0-1 16,0 1-3-16,0 1-3 0,0 1-2 0,-2-1-1 15,2 1-1-15,0 0-2 0,0 0-3 0,0-1-4 16,0 1-3-16,2 0 0 0,3-2-2 0,1-1 1 16,-4-2-2-16,2-1-2 0,-2-1-2 15,4-2-1-15,0-1 1 0,1-2 2 0,-3-1 3 0,8-1 1 16,-6 0 0-16,7-5 1 0,-5-3-1 15,4-2 0-15,1-3 0 0,-1-3-2 0,3-3-1 16,-5-4 0-16,7 1-2 0,-5-2 1 0,-2 2 0 16,1-3-1-16,-3 3 0 0,-2-2-2 15,2 2-1-15,-5 3-3 0,-1-3-2 0,-2 5 0 0,0 0-1 16,-2 5 0-16,-3-2-1 0,-5 4-3 16,6 2-4-16,-2 0-1 0,-5 2-2 0,3 3-1 15,-2 2-1-15,4 1-4 0,-1 0-2 16,-3 0-8-16,6 2-7 0,0 4-9 0,-2-2-13 0,1 4-20 15,5-1-45-15,0-2-70 0,0 0-141 16,11-1-317-16,-5 1-484 0,-2-3 255 16,6 0 890-16</inkml:trace>
  <inkml:trace contextRef="#ctx0" brushRef="#br1" timeOffset="-124563.36">16002 6332 126 0,'0'0'848'0,"0"0"-652"16,0 0-224-16,0 0-58 0,0 0-57 0,0 0-73 16,0 0-3-16,0 0 42 0,0 0 87 15,0 0 95-15,0 0 54 0,0 0 68 0,0 0 50 16,-21 94 49-16,21-80 25 0,0 0 18 0,0 0 9 15,0 2 24-15,0-3 18 0,0 1 0 0,0 1-38 16,0-2-52-16,0 0-59 0,0 0-42 0,0-1-29 16,0-1-24-16,0 1-13 0,2-1-14 15,-2 1-6-15,0-1-4 0,0-3-6 0,0 2 0 0,0-1-4 16,0-2-2-16,0 0-1 16,0 0-2-16,0-3-3 0,0 1-2 0,0-2-2 15,0 0-3-15,0-1 0 0,-2-1 0 0,2-1-1 16,-4 0-1-16,0 0-4 0,-3 0-4 0,1 0-2 15,0-1-3-15,2-2 1 0,-6-1-1 0,5 1-2 16,1-2-2-16,-2-1-2 0,0 0 0 0,6 1 0 16,-2-1 2-16,0-1-1 0,0 0 1 0,2-1-2 15,0 0-1-15,0-3 0 0,0-1 2 16,0 0 1-16,0-1 1 0,0 0 1 0,4-1-1 16,-2-1 2-16,-2 1 0 0,8-3 2 15,-2 2 0-15,1-2 0 0,-1 1 0 0,2-3 0 0,-2 2-1 16,0-2 0-16,3 1-1 0,-3 0 1 15,0 0 0-15,2 1 2 0,-3-1-1 0,-1 4-1 16,4-1 1-16,-2 1-2 0,-2 3-1 0,7-1 0 16,-7 3-1-16,0 1-2 0,2 2 1 15,2 2-1-15,-4-3 1 0,1 5 2 0,7-1 0 16,-6 2 2-16,0 0 1 0,5 1 0 0,-7 0 0 16,8 0 1-16,-3 2 1 0,3 3-1 0,-4 2 1 15,7 0 1-15,-5 0 0 0,4 1 1 0,1 2-1 16,-3 0 0-16,3 0-2 0,-1 1-1 0,3-3 1 15,-7 2-1-15,9 0 1 0,-3-1-1 0,-1-1-1 16,-5 0 0-16,7 0 0 0,-7-3-2 16,0 1-5-16,-1-1-10 0,-1 0-24 0,-4-2-54 15,0-1-208-15,-4 0-3138 0</inkml:trace>
  <inkml:trace contextRef="#ctx0" brushRef="#br1" timeOffset="-124036.52">16576 6720 3109 0,'0'0'275'0,"0"0"-249"16,0 0-87-16,0 0-98 0,0 0-411 0,0 0-1387 0,0 0 1297 16</inkml:trace>
  <inkml:trace contextRef="#ctx0" brushRef="#br1" timeOffset="-122241.52">16607 6703 3 0,'0'0'310'0,"0"0"718"15,0 0-165-15,0 0-278 0,0 0-234 0,0 0-157 16,0 0-85-16,0 0-45 0,0 0-24 0,0 0-10 15,0 0-5-15,0 0 1 0,-43 6-3 0,43-6 0 16,0 0-6-16,0 0-7 0,0 0-5 0,0 1-4 0,0-1-1 16,0 0 0-16,0 0 1 15,0 0 4-15,0 1 0 0,-2 1 1 0,0-1-3 0,-7 1-3 16,7 2-2-16,-2-2 2 16,0 1 0-16,-6 0 0 0,8-1 1 0,-2 2 0 0,-1-3 0 15,-1 2 2-15,2-3 1 0,2 1 1 0,0 0 0 16,2-1 2-16,0 0 0 0,0 0-5 15,0 0-7-15,0 0-9 0,0-2-4 0,0-2 0 16,4-1 3-16,2 0 5 0,3-1 1 16,-5 1 2-16,8 0 3 0,-6 0 1 0,-2 1 2 0,7 0-1 15,-5 1 2-15,-4 2-1 0,4 0-1 16,0 1 1-16,-1 0-3 0,-3 2 6 0,-2 1 6 16,2 2 8-16,-2 2 6 0,0 1-3 15,0 0-2-15,-4 2-7 0,-1-2-5 0,-3 2-2 16,4-1-4-16,0-1-3 0,0 0-6 0,-2-2-9 15,1-2-15-15,3-1-33 0,2-2-87 0,0-1-381 16,0 0-1477-16,0 0 1102 0</inkml:trace>
  <inkml:trace contextRef="#ctx0" brushRef="#br0" timeOffset="-97536.97">17796 12143 3 0,'0'0'0'16,"0"0"0"-16,0 0 0 0,0 0 0 0,0 0 0 15,0 0 0-15,0 0 0 0,0 0 0 16,0 0 0-16,0 0 0 0,0 0 0 0,0 0 0 0,0 0 0 16,0 0 0-16,45-32 0 0,-41 30 0 15,1-2 0-15,-1 1 0 0,-2 0 0 0,4 0 0 16,-2 1 0-16,-2-2 0 0,0 1 0 16,2 1 0-16,3-1 115 0,-5 0 161 0,2 1 27 0,0-2 15 15,2 1-28-15,0-2-61 0,-2 2-57 16,1 0-41-16,1 0-15 0,0 0 7 15,0 0 8-15,-2 0-19 0,5 0-22 0,-3-1-21 16,2 1-26-16,0 0-21 0,-1 1-17 0,1-1-13 16,0 2-6-16,0 1 1 0,1-2 2 0,-3 2 6 15,2 0 5-15,0 0-3 0,1 0-7 16,-1 0-6-16,-2 0-11 0,0 0-8 0,-2 3-8 0,3 0-1 16,-3-1 0-16,2 1 2 0,-4 1 10 15,0-2 0-15,2 2 3 0,-2-1 1 0,0 1-4 16,0-1 3-16,-2 2 16 0,0-1 16 15,0 1 13-15,0 1 7 0,0-1 2 0,0 1-2 16,0 0-1-16,0-1 0 0,0 3-2 0,3-3 1 16,-3 1 2-16,0 1 4 0,0 0 2 15,0 1-11-15,0 0-9 0,0-1-9 0,0 2 6 16,0-3 0-16,0 1 11 0,-3 0 4 0,1 0 0 16,0 0 0-16,-4 2 1 0,4-2-3 0,0 0 2 15,-2 1 6-15,-2-1 4 0,4 0-2 0,-7 0 7 16,5 0 5-16,-2 0 0 0,-2 0 2 0,-1 0 0 15,3 0 7-15,-4 0 1 0,4-1-1 16,-5-1-2-16,3 1-8 0,4 0-5 0,-4-2 0 16,1 1 5-16,1 0-4 0,0-2-3 0,4 1-8 15,-2-2-10-15,2 1-7 0,0 0-3 16,0-1 1-16,0 0 0 0,2 1 5 0,0-2 4 0,-5 0 4 16,5 0 2-16,-2 0 3 0,2-1 3 15,0 2-1-15,-2-2 3 0,2 0 2 0,0 0-3 16,0 0-1-16,0 2-5 0,-4-1-5 15,2-1-2-15,0 1 2 0,0-1-4 0,0 0 2 0,-2 0-1 16,2 0-2-16,-2 0-2 0,4 0-1 0,0 0-2 16,0 0 0-16,0 0 0 0,0 0-1 15,0 0-1-15,0 0 0 0,0 0-4 0,0 0-4 16,0-1-3-16,0 0-5 0,0-1-2 16,0 2 0-16,4-3-1 0,-2 2 2 15,2-1 0-15,0 1 3 0,-2-1 1 0,4 2 1 0,-6-1 0 16,2 1-1-16,5-3-1 0,-3 5-2 0,-2-2 3 15,4 0 2-15,-2 0 4 0,4 0 1 16,-3 0 4-16,3 0-3 0,0 0 1 0,0 0-1 16,3 0 1-16,-5 0-1 0,6 0-1 0,-1 1 2 0,-3 2-2 15,0-1-1-15,0 0 0 0,3 1-1 16,-5 1-1-16,4-1-2 0,-3 2 2 0,-1-1-6 16,2 2 2-16,-4 0 3 0,4 0-1 15,-1 1 3-15,-1 1 1 0,-4 0 3 0,2 0 2 0,2 2 2 16,-4-2-1-16,0 0-3 15,0-1 0-15,0 2-2 0,3-2 1 0,-5 0 0 16,2 1 1-16,-2 0 2 0,0-1 1 0,0 2 3 16,0-3-1-16,0 3 0 0,0-2 0 0,0 1-1 15,-2-1 1-15,-3 1 2 0,1-1-1 0,0 0 2 0,-2 1 1 16,2-2-2-16,-2 1-1 16,-3 0-2-16,1 0-1 0,-2 1 1 0,2-3 0 0,1 3 0 15,-3-3 0-15,0 1 0 0,1-1-2 0,-1 1 0 16,0-1 1-16,-1 1-1 0,1-2 0 15,0 1 2-15,-1-3 2 0,5 1 2 16,0-2 0-16,-2-1-2 0,4 0-3 0,1 0-2 16,1 0-1-16,0-1-1 0,0-2-3 0,-2 1-3 0,2-1-6 15,2-1-3-15,0 1-8 0,0-2-9 16,0-1-17-16,0 3-30 0,0-1-51 0,0 0-94 16,0 1-172-16,0-1-236 0,0 1-254 15,0 1-195-15,0 0 975 0,0 1 106 0,0 1 0 0</inkml:trace>
  <inkml:trace contextRef="#ctx0" brushRef="#br0" timeOffset="-96694.08">18381 11709 3 0,'0'0'0'0,"0"0"0"0,0 0 0 0,0 0 0 15,0 0 157-15,0 0 446 0,0 0-253 0,0 0-225 16,0 0-105-16,0 0-32 0,0 0 24 16,0 0 71-16,0 0 61 0,0 0 37 0,2 6 21 15,0-1-42-15,2 0-32 0,-2-1-33 0,2 2-27 16,-2 1 0-16,3-1-11 0,-3 1-12 16,0 2-10-16,2 0-26 0,-2 1-6 0,2 1-3 15,-2 1 26-15,4 2 20 0,-4-1-3 0,7 0 1 16,-5 1-18-16,0 1-13 0,4 1 8 0,-2 0-2 15,1 2 19-15,-3-2-4 0,4 1 4 16,-2 1 38-16,4 3 27 0,-5 2 3 0,1 0 3 0,2 1-25 16,-2 3-14-16,0 0-14 0,3-1-16 0,-3 2-1 15,0 0-13-15,-6 5 2 16,2-3-1-16,-2 5-9 0,0 1-4 0,0 0-5 0,-2 2-1 16,-2 1-2-16,-2 0 3 0,-5 0 3 15,3 0-1-15,-2-2 1 0,2 1-2 0,-5-3 0 0,3-4 0 16,-5 1-2-16,3-4-2 0,2-2-3 0,-3-3 0 15,5 0 0-15,-2-5 0 0,-1-3 0 16,1-1-1-16,2-4-2 0,-1-2 0 16,-1-2-2-16,2-2-3 0,-5-2-4 0,9-2-7 15,-4 0-11-15,4 0-27 0,-2 0-56 0,-1-3-174 0,1-1-669 16,4 2-1294-16,-2-1 2149 0</inkml:trace>
  <inkml:trace contextRef="#ctx0" brushRef="#br0" timeOffset="-90345.14">19478 12053 3 0,'0'0'0'0,"0"0"0"15,0 0 0-15,0 0 0 0,0 0 0 0,0 0 0 0,0 0 0 16,0 0 0-16,0 0 0 0,0 0 0 0,0 0 0 15,0 0 0-15,-39 9 0 0,37-9 0 0,2 2 0 16,0-2 0-16,-6 0 0 0,6 0 0 16,0 0 0-16,-2 0 0 0,2 0 0 0,0 0 0 15,0-2 0-15,-2 0 0 0,2-2 0 16,0 1 0-16,0-2 0 0,0-1 0 0,0-1 0 0,0 0 0 16,0-1 302-16,2 0 575 15,-2 0-27-15,0 0-213 0,0 0-245 0,0 2-158 0,0-3-98 16,0 0-48-16,0 1-28 0,0-1-16 0,-6 1-11 0,4 1-9 15,0 0-8-15,-1-1-6 0,-3 2-4 16,2 0-1-16,-2 1-1 0,2 1-5 0,-2-1-1 16,-3 1-4-16,5-1-3 0,-4 1 1 15,-2 0-2-15,3-1 2 0,1 2 3 0,-4-1 3 0,4 1 2 16,-1-1 1-16,-1 2 1 16,2-2 0-16,2 2 0 0,-4-1 1 0,6 0-1 0,-7 2 2 15,3-2 1-15,2 2 2 0,-2-1 4 16,2 1 4-16,-5 1 4 0,3 0 1 0,2 0 0 15,0 0-1-15,-4 0-5 0,3 1-2 0,-1 4-2 0,0-1-6 16,2 2-1-16,-4 3-2 16,-1 1-2-16,5 4-3 0,-6-2 0 0,0 5 0 15,1 1 2-15,-1 2 2 0,2 2-1 16,-3 1 0-16,3-1 1 0,2 3-3 0,-2 1 2 0,-1 1-1 16,1 2 0-16,4-1 1 0,-2 0 0 15,0 1 0-15,-3-4 1 0,5 2 1 0,0-2-1 16,-2 1 2-16,2-1 2 0,4-1 1 15,0 0 2-15,0 1 1 0,0-2 1 0,0-3-1 16,0 1 1-16,0-1 0 0,4 1 0 0,0-3 0 16,-2 0-1-16,0-1-1 0,0-1-1 15,4 1-2-15,1-3 1 0,-3 1-2 0,0 0 0 0,0 1-2 16,0 1 0-16,2-3 0 0,0 3-1 16,-1-3 0-16,3 0-1 0,-4 0-1 0,4-3-1 15,3 0 0-15,-1-1 0 0,0-3-2 0,3-2 1 16,3 1 0-16,1-5 0 0,1-1 3 0,3-1 2 15,0-8 1-15,4 0-1 0,-5-2 0 16,3-2-1-16,0-1-2 0,4-1-1 0,-7 0-7 16,1 1-13-16,-3 1-27 0,-3-1-76 0,-7 5-369 15,0 4-2705-15</inkml:trace>
  <inkml:trace contextRef="#ctx0" brushRef="#br0" timeOffset="-88582.1">19815 12483 3 0,'0'0'0'0,"0"0"0"16,0 0 0-16,0 0 0 0,0 0 0 0,0 0 0 15,0 0 731-15,0 0 201 0,0 0-282 0,0 0-237 16,0 0-139-16,0 0-90 0,0 0-52 0,0 0-44 16,0-25-27-16,0 25-19 0,0 0-16 15,0 0-8-15,0 0-5 0,0 0-6 0,-2 0-8 16,2 0-4-16,0 0-10 0,0 0-8 0,-2 0-10 15,2 3-14-15,-4 2-6 0,2 0 7 0,2 1 14 16,-2 1 16-16,2 1 8 0,-6 0 3 0,4-1-1 16,0 1 5-16,-5 2 3 0,3 0 4 15,4-1 5-15,0 4 3 0,-6 1 5 0,6-2 6 16,-2 2 2-16,0 0 3 0,2 0 1 0,-4 0-2 16,4 0-1-16,0 1-6 0,-2 1-2 0,2-2 0 15,0 0-1-15,0-3 0 0,0 1 0 0,0 0 0 16,2-3-3-16,-2 0 0 0,4 1-3 0,-4-2-4 15,2-1-1-15,-2 0-3 0,2-1-3 16,-2 0-4-16,6-3-3 0,-6 1-3 0,2-1 0 16,0-1 0-16,5-1 0 0,-3 0 4 0,2-1 1 15,-4 0 6-15,6 0 3 0,-1 0 2 16,-1-3 2-16,4-3 1 0,0-1 1 0,3-3-1 16,-3-2 2-16,7-1-2 0,-3-3 0 15,1-1-1-15,-1-1-2 0,3-2-2 0,-3 2-2 0,1-1 1 16,-3-1 1-16,0 2 2 0,-1 1 2 15,1-1 1-15,-6 2 1 0,5 1-2 0,-7-1-1 16,2 4-3-16,0 2 0 0,-2 3-1 0,-2 2 1 16,-2 1 0-16,0 1 1 0,0 0 1 15,0 3-1-15,0 0 0 0,-2 0-3 0,0 0-4 16,0 0-8-16,-4 0-6 0,4 3-3 0,-2 4-3 16,2 0 3-16,0 5 3 0,-5 3 3 0,7 3 3 15,0 2 2-15,0-1 1 0,0 3-1 0,0-1 1 16,0 2-1-16,9-3 0 0,-3-2 0 15,-2-2 1-15,4-2 3 0,1-1-2 0,1-2 1 0,0-3 0 16,1-1-1-16,-1 1 3 0,0-5-2 16,1 2 2-16,1-2-2 0,-4-2-3 15,3 1-9-15,-3-1-45 0,0 0-172 0,-4-1-934 16,3 0-1097-16</inkml:trace>
  <inkml:trace contextRef="#ctx0" brushRef="#br0" timeOffset="-87054.09">20636 11934 3 0,'0'0'0'0,"0"0"0"0,0 0 0 0,0 0 0 15,0 0 0-15,0 0 0 0,0 0 0 16,0 0 0-16,0 0 0 0,0 0 0 15,0 0 0-15,0 0 0 0,0 0 0 0,0 0 0 0,-29 113 0 16,29-100 0-16,0-3 204 0,0 2 101 16,2-3 112-16,-2 2 89 0,4 1-12 0,-4 1-81 15,0-3-109-15,0 2-77 0,2 0-59 0,-2 0-42 16,0 1-27-16,0-1-26 0,0 4-18 16,-2 2-11-16,-4-2-14 0,4 2-7 0,-2 1-7 15,0 1-5-15,-2 3-2 0,1-3-2 0,-3 3-1 16,6 0-2-16,-6 1-2 0,4 1 4 0,0-2 1 15,-1-2 3-15,3 2 0 0,2-1-2 0,-6-1 0 16,4 0-2-16,0-1 3 0,-2 0-1 16,2-1 1-16,0-1 5 0,2-2 2 0,0-1 6 15,0-3 0-15,0 1-1 0,0-1-3 0,0-3-5 16,0 0-2-16,0 2-1 0,0-4 0 16,0-1-3-16,0-1-1 0,0 0 1 0,0-2-2 15,0 1 3-15,0-2 0 0,0 0 0 0,0-1 0 16,-2 0-2-16,2 0 1 0,-4 1-1 0,4-2 1 15,0 1-1-15,0 0-1 0,-2-1-1 16,2 1-1-16,0-1-1 0,0 0 0 0,0 0 0 16,0 0 0-16,0 0-1 0,0 0-1 0,0 0-2 15,0 0-1-15,0 0-4 0,0-1-3 0,0-1-3 16,0-2-1-16,0 1 0 0,0-2 0 16,0 1 3-16,0-3 2 0,2 0 3 0,2 0 3 0,-2-2 0 15,0-2 1-15,0 1-1 0,2 1 0 16,-2-2 1-16,0 1 0 0,0-1 0 0,2 0 0 15,-2 1 0-15,-2-1-1 0,3 1 1 16,-1 0-1-16,2 0 2 0,-2 2-1 0,0-1-1 16,6-1 0-16,-8 2-1 0,4 0 1 0,2 1 0 15,-1 1-3-15,1-1 0 0,-4 1-1 0,6 1 1 16,0 0 0-16,-3-1 1 0,3 3 0 16,0-1 0-16,0 0 1 0,-1 0 0 0,1 3 1 15,0-1-1-15,2 2 1 0,-1 0 1 0,3 0 1 16,-4 0 2-16,3 0 1 0,-5 1 3 0,8 1-2 15,-7 2-1-15,5 2 0 0,-6-1-1 16,4 0 0-16,-3 1 0 0,1 1 3 0,-4 0-1 16,4 1 3-16,-6 2 0 0,7 0 2 0,-5 3 0 15,0 0 0-15,-2 2 0 0,-2-1 0 16,0 0-2-16,0 3 0 0,0-1-1 0,0 1 0 16,-2 1-1-16,-4 2 0 0,-2-2-3 0,1 2-2 0,-7 0-2 15,3 0-2-15,-1 1 1 0,0-1 0 16,-5-3 2-16,3-1 2 0,-5-3-1 0,3-3-2 15,1-3-3-15,-4-2-5 0,5-4-5 0,-3-1-1 16,-1 0 1-16,5-2 4 0,1-5 7 0,2-2 3 16,1-1-1-16,1-3-3 0,4-2-6 15,0 0-4-15,4-2-8 0,0 0-6 0,6 0-10 16,2-1-20-16,-3 1-44 0,5 1-187 16,-2 1-694-16,2 2-1114 0,-5 6 2099 0</inkml:trace>
  <inkml:trace contextRef="#ctx0" brushRef="#br0" timeOffset="-85840.52">21089 12596 3 0,'0'0'0'0,"0"0"255"15,0 0 772-15,0 0-93 0,0 0-326 0,0 0-285 16,0 0-142-16,0 0-63 0,0 0-33 0,0 0-17 16,0 0-14-16,0 0-12 0,0 0-10 15,-9-3-9-15,9 3-7 0,0 0-3 0,0 0-3 0,0 0-1 16,0 0-3-16,0 0-2 0,3 0-3 15,-1 0-1-15,-2 0-1 0,0 0-1 0,4 3 0 16,0-1-1-16,-2 0-2 0,0 1 1 0,4 0-1 16,-6 3 2-16,4-2 0 0,-2 1 0 15,5 1 1-15,-1-1 1 0,-4 0-2 0,0 1-1 0,4-1-1 16,-2 0-3-16,3 1 0 0,-5-3 0 16,2 2 2-16,4-1 1 0,-2-2 0 0,-2-1 1 15,3 0 1-15,-3 1 3 0,4-2 4 16,-6 0 3-16,4 0 2 0,-2-2 3 0,3-1 2 15,-3-2 3-15,2-1-1 0,-2-1-1 0,2 0 0 16,-2-1-1-16,5-2-2 0,-3-2-1 0,-4 1 1 16,6-3 0-16,-4 1-1 0,2-2 0 0,-3-1-3 0,1 1-1 15,0 1-2-15,0 1-1 16,-4-2-1-16,0 3 0 0,0 2-1 0,0 0-2 0,-2 1 0 16,0 2-1-16,-4 0 0 15,4 1 0-15,-7 1-3 0,1 3-5 0,4 0-2 0,-4 2-4 16,-1 0-1-16,-1 0 0 0,2 4-1 0,2 3 1 15,-5 1 0-15,3 3 4 0,-2 0 3 16,-1 3 4-16,5 1 3 0,-4 1 1 16,6 2 1-16,-3 0 2 0,3 0 4 0,-2 3 3 0,4-2 4 15,0 2 1-15,2 0 0 0,0-2-2 0,0-1-3 16,8-1 1-16,-2-2-4 0,1 0 1 16,5-2 1-16,-4-3-1 0,9-1 1 0,-9-1 0 15,9-1 1-15,-5-1 0 0,5-2-1 16,-5 0-1-16,4-2-1 0,-3 1-3 0,-1-2 0 0,3-1-1 15,-9 3-3-15,8-2-5 0,-9 2-11 16,3 0-22-16,2 4-45 0,-10-3-163 0,4 0-2970 16</inkml:trace>
  <inkml:trace contextRef="#ctx0" brushRef="#br0" timeOffset="-84486.09">22081 12471 3 0,'0'0'0'0,"0"0"0"0,0 0 0 0,0 0 0 16,0 0 926-16,0 0-248 0,0 0-311 0,0 0-207 15,0 0-87-15,0 0-35 0,0 0 15 0,0 0 34 16,0 0 17-16,0 0 0 0,0 18-11 15,0-14-24-15,0 3-8 0,0-2-4 0,0 2-8 0,0 0-4 16,0 1-6-16,0 2-5 0,0 0 4 0,0 2 9 16,-2 1-2-16,2-1 4 0,0 1-4 15,-2 1 2-15,0 0 4 0,2 0 0 0,-4-1 3 16,2 1-3-16,2 2-4 0,-5-2-3 16,3 1-3-16,2-1-2 0,0 0-7 0,-2-2-3 0,2-1-4 15,0 4-3-15,0-5-3 0,0 1-3 16,0-1-3-16,0-2-4 0,0 1-2 0,0-1 0 15,0-2-2-15,0 0 0 0,0-1 0 16,0-2-1-16,0-1 0 0,0 0 0 0,0 0 0 16,0 0 1-16,0-2 2 0,0 0 2 0,0 0 1 15,0 0-1-15,0 0-2 0,0-2-4 0,0-1-3 16,0 0-6-16,0-3-3 0,0-1 0 0,0 0 0 16,0-1 2-16,0-2 0 0,0 0-1 15,0-1-2-15,0-1-1 0,0-2 1 0,0 1-1 0,0-1 2 16,0-1-1-16,2-2 1 0,0 2 1 15,5 0 1-15,-3-3 2 0,-2 1 1 0,0 2 1 16,0 0 0-16,0 1 1 0,4-1 1 0,0 2 0 0,-1-2 1 16,-3 1 1-16,4 1 0 15,2 2 1-15,-4 1-2 0,-2-1 2 0,5 0-1 0,-3 1 3 16,2 0 2-16,-2 0 1 16,4-1 0-16,1 2 1 0,-5 0 1 0,4-1-3 0,2 2 1 15,-1-2-2-15,1 2 0 0,0-1-1 16,1-2-1-16,1 1-1 0,0 2-1 0,5-2 0 15,-5 1-1-15,1 1 0 0,1-1-2 0,-1 3-2 0,-3 3-1 16,4-1-1-16,-5 3-2 16,-1 1-3-16,0 0-3 0,3 0 0 0,-3 3 3 15,-4 2 2-15,4 1 4 0,0 3 3 0,-5-1 2 16,1 1 2-16,2 2-2 0,-2 0 1 0,0 1 0 16,-2 0 0-16,-2-1-1 0,2 0 1 15,0 1-1-15,2-3 0 0,3 1-2 0,-5-1 1 0,0-2-1 16,0 0-2-16,0-2-3 0,4-1-2 15,0-1-2-15,-2-1-2 0,1 1-5 0,-1-2-22 16,4-1-61-16,-4 0-232 0,-2 0-1083 16,4 0-411-16</inkml:trace>
  <inkml:trace contextRef="#ctx0" brushRef="#br0" timeOffset="-83224.47">23036 12477 3 0,'0'0'0'15,"0"0"0"-15,0 0 0 0,0 0 0 16,0 0 0-16,0 0 0 0,0 0 344 0,0 0-70 15,0 0-23-15,0 0-34 0,0 0-76 0,0 0-26 16,0 0-17-16,0 0-7 0,-85-41 8 0,77 41 18 16,0 0 25-16,4 0-9 0,-9 2-18 15,7 0-22-15,4 2-1 0,-6 0 19 0,-1 0 49 16,7 1 25-16,-6-1-8 0,0 2-19 0,6 0-38 0,-5 1-20 16,-3 0-15-16,6 2-8 0,2 0-8 15,-4 0-13-15,2 2-7 0,-3 1-9 0,5 1-6 16,-2-1-6-16,-2 3-3 0,4-1-4 15,-4 1-3-15,4 1-1 0,2 2-4 0,-4-3-1 16,4 2-3-16,-5 0-2 0,3-2-3 0,-2 1 0 0,4-1-2 16,0 0 0-16,0 0-1 0,4-2-1 15,-4 0-1-15,0 0 0 0,2-2 1 16,3 0-2-16,-1-2 1 0,-2-1-2 0,4-1 0 16,-2-2-1-16,2-1 0 0,-2-1 1 0,5-3 2 0,-1 0 2 15,-2 0 2-15,7 0 1 0,-5-6 1 16,6-2 1-16,-3-5 0 0,1 0 0 15,5-1-1-15,-5-3-1 0,0-1-2 0,3-1 1 16,-7-3 0-16,7-1-1 0,-9-1-1 0,6 1 0 16,-6 0-2-16,1-1-1 0,-1 2-1 0,-4 3-2 15,0 0-1-15,-2 3 0 0,0 2 1 16,-2 0 0-16,0 3-1 0,-4 0 0 0,-1 1-2 0,3 2-3 16,-4 2-1-16,2 0-2 15,2 1-2-15,0 2 0 0,-3 0-1 0,-1 1 2 16,6 0 0-16,0 2 2 0,0 0 3 0,-2-1 2 15,2 1-2-15,2 0-11 0,0 0-27 16,0 0-26-16,0 0-14 0,6 0-5 0,-2 0 23 16,-2 0-39-16,6 0-329 0,1 1-1147 0,-7-1 386 0</inkml:trace>
  <inkml:trace contextRef="#ctx0" brushRef="#br0" timeOffset="-82412.66">23501 12520 3 0,'0'0'0'0,"0"0"0"16,0 0 0-16,0 0 0 0,0 0 0 15,0 0 0-15,0 0 0 0,0 0 0 0,0 0 0 16,0 0 0-16,0 0 0 0,0 0 0 15,0 0 77-15,-85-33 20 0,77 37-20 0,0 1 24 0,4-1 90 16,-7 2 122-16,7 0 145 0,0-1 93 16,-4 3-32-16,0-1-109 0,1-1-131 0,1 2-91 15,-2 1-54-15,6 0-34 0,-6 0-23 0,1 1-17 16,3-1-11-16,2 2-9 0,-2 1-6 16,4 0-3-16,-4 0-6 0,2-1-1 15,-2 1-5-15,2 1-2 0,2-1 0 0,0 1-2 0,0-1 0 16,0 2 0-16,0-1-2 0,0-1-2 15,0 2-2-15,2 0-2 0,2 1-2 0,-2-1-2 16,2 1-2-16,0-1-2 0,-2 0-2 0,2-1 0 16,7-3-1-16,-7-2-1 0,0-2 1 0,4-1 0 15,3-4 0-15,-7-1 2 0,8 0 2 16,-4-7 1-16,7-5 1 0,-5-1-1 0,3-6 1 16,3-2 0-16,-4-5 0 0,1-1 0 0,3 0 0 15,-5-3-1-15,1 2 0 0,-8 1 0 0,7 2-2 16,-7-1 0-16,-2 2-1 0,-2 2 0 15,0 2-1-15,0 3 2 0,-2 4-1 0,0 0 1 16,-7 1-1-16,1 4-1 0,4 0-2 0,-4 3-1 16,-1 1-1-16,3 1-1 0,-4 1-1 0,6 2-2 15,0 0-1-15,-3 0-2 0,1 0-3 0,4 3-2 16,0 0-8-16,2 2-3 0,0 0-5 16,0 0-2-16,0 1-5 0,2-1-33 0,4 0-75 0,3 0-286 15,-5-2-1297-15,-2 0 455 0</inkml:trace>
  <inkml:trace contextRef="#ctx0" brushRef="#br0" timeOffset="-81597.97">24047 12070 3 0,'0'0'0'15,"0"0"902"-15,0 0-458 0,0 0-65 0,0 0-82 0,0 0-127 16,0 0-146-16,0 0-87 0,0 0 6 15,0 0 70-15,0 0 60 0,0 0 25 16,0 0 28-16,0 0-2 0,-42 94-8 0,40-78-8 16,-6 1-19-16,6 3-8 0,0 0-5 0,0 0-6 15,-2 2-2-15,0 0-1 0,-3 0-7 0,3 1 2 16,2 2 1-16,-2 1-1 0,-2-2-1 0,0-1-3 16,4 1-5-16,-5 0-6 0,3-1-5 15,-4-1-5-15,6 0-3 0,0 1-4 0,-2-1-4 0,0-1-3 16,-3-2-4-16,7-1-6 0,-4 2-4 15,4-2-4-15,-2-3-2 0,-2 0-1 0,0-1-2 16,2 0 0-16,-2-1-2 0,2-1 0 16,0 2-2-16,2-1-1 0,0-3-1 0,0 0-3 15,0-1-4-15,0-2-2 0,0-3 0 0,4 0-1 16,2-1 3-16,2-2 2 0,-2 0 1 16,5-1 2-16,-3 0 0 0,4-4 4 0,-1-1 2 15,5-4 1-15,-5 0 1 0,3-1 2 0,1-1 2 0,1 0 1 16,-1-4 1-16,-3 3 1 0,2-1-1 15,-5 3 1-15,5-1-3 0,-8 0 0 16,5 3-2-16,-7 0-4 0,-2 2-6 0,-2 0-14 16,0 2-27-16,0 1-49 0,0-1-157 0,0 0-717 15,-2 2-1439-15</inkml:trace>
  <inkml:trace contextRef="#ctx0" brushRef="#br0" timeOffset="-81272.85">23788 12526 3 0,'0'0'0'0,"0"0"0"0,0 0 200 16,0 0 289-16,0 0-76 0,0 0-153 0,0 0-198 0,0 0-89 15,0 0 47-15,0 0 137 0,0 0 103 16,0 0 59-16,0 0 3 0,0 0-47 0,40 46-63 16,-22-46-49-16,1 0-41 0,2 0-24 0,1-5-27 15,-1 0-23-15,0 0-20 0,-1-2-16 16,5 0-7-16,0-1-6 0,2 1-4 16,-4-1-7-16,-1 0-16 0,-1 3-47 0,0 1-161 15,-3 1-686-15,1 1-1308 0,-13 1 2230 0</inkml:trace>
  <inkml:trace contextRef="#ctx0" brushRef="#br0" timeOffset="-80274.56">25390 12062 3 0,'0'0'869'16,"0"0"-615"-16,0 0-218 0,0 0 28 15,0 0-9-15,0 0 1 0,0 0-28 0,0 0 27 16,0 0 102-16,0 0 85 0,0 0 60 0,0 0-1 0,-43 121-49 16,39-103-61-16,0-1-58 15,0 2-40-15,2-1-23 0,-1 0-7 0,1 1 1 0,0 0 7 16,0-1 4-16,-6 0 1 0,4 0-5 15,4 0-7-15,-2 0-8 0,-2 2-9 0,-3-1-6 0,3 1-8 16,0-2-3-16,2 1-4 0,-2-1-3 16,-2 2-2-16,-2-3-5 0,5 2-3 15,-3-3-5-15,-2 1-2 0,4 0-3 0,-2 1 0 0,-7-3-1 0,11 2 1 16,-6 0-1-16,-2 0-1 16,3 0-1-16,-5 2 0 0,8-2-2 0,-2-1-1 15,-3-1-1-15,7-1-1 0,2-2-2 0,0-1 1 16,0-1 1-16,11 0 1 0,-5-5 3 0,0 1-1 15,9-2 1-15,1-3 1 0,3-1 1 16,-1-1 2-16,5-6 1 0,0-2 0 0,-1-4 1 16,-1 0-2-16,4-1 2 0,0 0-1 0,-5 1-1 15,-3 0-1-15,0 1-1 0,-1 1-1 16,-6 2-1-16,1 1-3 0,-9 0-1 0,2 3-4 16,-4 2-5-16,0 1-9 0,0 0-22 0,-2 1-38 0,-2 0-115 15,0 1-516-15,-3 0-2161 0</inkml:trace>
  <inkml:trace contextRef="#ctx0" brushRef="#br0" timeOffset="-79894.56">25163 12467 2351 0,'0'0'790'16,"0"0"-555"-16,0 0-81 0,0 0-45 0,0 0-38 15,0 0-25-15,0 0-23 0,0 0-10 0,0 0-6 16,0 0-6-16,0 0-5 0,0 0-8 15,0 0-4-15,-19 2 3 0,24 0 6 0,-1 0 7 16,6 2 2-16,-4-3 1 0,3 1-2 0,3-2 0 16,0 0-1-16,-1 0-2 0,5 0-1 15,3-2-1-15,-1-3-1 0,1 3 1 0,2-4-1 16,-1 1 1-16,1-1-1 0,2 0 1 0,0 1-1 16,-3-1 1-16,1 1-1 0,-3-2-2 0,1 1-3 15,-2 2-12-15,-7 1-15 0,6 0-34 16,-3 1-59-16,-7 2-151 0,-2 0-497 0,-2 0-1176 0,7 2 1542 15</inkml:trace>
  <inkml:trace contextRef="#ctx0" brushRef="#br0" timeOffset="-78710.08">26046 12419 3 0,'0'0'0'16,"0"0"0"-16,0 0 0 0,0 0 0 0,0 0 0 15,0 0 0-15,0 0 0 0,0 0 0 0,0 0 0 16,0 0 0-16,0 0 0 0,0 0 4 0,0 0 226 16,0 0 36-16,-110-15 94 0,98 21 94 15,6 0 26-15,-7 1-35 0,9 0-79 0,-4 0-71 16,-3 0-63-16,7 2-52 0,-2 0-45 0,-2 0-39 15,4 2-24-15,4-2-19 0,-4 4-13 0,1-3-7 16,1 1-5-16,-2-1-2 0,4 2-1 16,0 1-1-16,0-1 0 0,-4-1-1 0,4 0 0 15,0 2 0-15,0 0-3 0,0 0-2 0,0 0-4 16,0 2-3-16,0 1-3 0,0 0-2 0,0-3-3 16,0 2-2-16,0-2-1 0,0-4-1 0,0 1-2 15,4-4 0-15,0-1-1 0,1-2-1 0,-1-1 2 16,-2-2 0-16,10 0 2 0,-4-1 0 15,5-5 2-15,-3-3 2 0,7-4 0 0,-1-2 1 16,-1-4-1-16,-3-3 0 0,5-1-1 0,-1-1 1 16,-1-1-1-16,-3-3-2 0,3 3 1 0,-7 1-1 0,4 1 1 15,-8 1-2-15,7 3 0 16,-9 1-2-16,-2 3-3 0,0 2-1 0,-6 2-1 0,-3 1 0 16,5 2-1-16,-8 1-2 15,8 1-1-15,-11 2-4 0,9 3-1 0,-2-1-3 0,-3 2-2 16,5 0-4-16,-4 4-5 0,6 2-8 15,0 0-6-15,-1 2-6 0,-3-2-6 0,8 0-6 16,-2 1-9-16,2-2-15 0,0 0-20 16,6-2-45-16,0 0-75 0,1-2-146 0,1-1-270 15,2 0-507-15,-4 0 394 0,3 0 756 0</inkml:trace>
  <inkml:trace contextRef="#ctx0" brushRef="#br0" timeOffset="-76147.48">27125 12300 3 0,'0'0'0'16,"0"0"0"-16,0 0 0 0,0 0 0 0,0 0 0 15,0 0 0-15,0 0 0 0,0 0 0 16,0 0 0-16,0 0 0 0,0 0 0 0,0 0 0 16,-25 16 0-16,23-10 0 0,0 0 0 0,2-1 0 15,-2 1 0-15,2-1 0 0,-2 3 0 16,0-3 0-16,2 2 0 0,-7 0 0 0,5 0 0 0,2-1 0 16,-2 1 0-16,2-1 0 0,0 0 0 15,0 0 0-15,0-3 0 0,0 2 281 0,0 0 56 16,0 0-37-16,0-2-47 0,0-1-15 15,0 2 12-15,0-3 4 0,0-1 6 0,0 0-11 16,2 0-21-16,-2 0-25 0,0 0-25 0,0 0-26 0,2-2-24 16,-2-3-30-16,7 0-29 0,-7-1-24 15,0-1-19-15,0 0-8 0,0-1-6 0,0 0-4 16,0-3-2-16,0 2-1 0,0 0-1 16,-7 1-1-16,5 0-2 0,0 0-1 0,0 1-3 15,-2-1-2-15,0 2 0 0,-4 1-2 16,6 0 2-16,-3 2 1 0,-1 1 0 0,-4-2 2 0,8 1-4 15,-4 2 0-15,-5-1-3 0,9 1-2 16,-4 1-2-16,-4 0-5 0,6 0-3 0,-5 0-1 16,-1 2 6-16,2 1 4 0,-3 3 3 0,5-2 5 0,0 2 1 15,-4 1 7-15,3 1 4 0,-5 3-2 16,8-1-1-16,-2 1-1 0,-5 1 4 16,5 1 6-16,2 1 10 0,-6 1 0 0,8-1-1 15,-3 2-1-15,1 3-4 0,-4-2-1 0,6 2-3 16,-2-1-3-16,2 1-3 0,0 3-3 0,0-3-3 15,2 0 0-15,0-1 1 0,0-1-2 16,0-1 3-16,2 2-1 0,2-2 0 0,0-3 0 16,6 0-4-16,-3-3 0 0,-3-1 1 15,8-2 4-15,-4 0 6 0,5-2 4 0,-3-1 1 16,7-2 4-16,1 0 0 0,1-2-1 0,-1 0-2 16,3 0 0-16,0-7-4 0,2 1-3 0,-1 1-3 15,-1-2-4-15,-2-1-5 0,-1 3-9 16,-3-1-28-16,-7 3-81 0,2 0-369 0,-8 3-2659 0</inkml:trace>
  <inkml:trace contextRef="#ctx0" brushRef="#br0" timeOffset="-74991.82">27786 12407 3 0,'0'0'0'0,"0"0"0"16,0 0 0-16,0 0 187 0,0 0 156 16,0 0-109-16,0 0-108 0,0 0-20 0,0 0 4 0,0 0-9 15,0 0-45-15,0 0-44 0,0 0-32 0,0 0 0 16,-122-67 16-16,116 65 12 0,-4 1 31 15,1 1 29-15,-1-1 26 0,6 1 59 16,-2 0 105-16,-5 0 142 0,7 0 28 0,-2 0-70 0,-4 0-115 16,6 2-101-16,-3 0-51 0,-1 1-33 15,6 0-17-15,-4 2-8 0,2-1-4 0,-7 3-3 16,7 0-2-16,0 2-4 0,-4 2 0 0,4 0 1 16,-2 0-3-16,1 2-1 0,-3 1-2 15,4 0-4-15,2 1-2 0,-2 1 0 0,-4 1-1 16,6-1-2-16,2 3-1 0,0-2-1 15,-3-1-1-15,6 0-2 0,-3 0 0 0,0-4-2 16,0 1 1-16,0-1 1 0,0-3-1 0,10-1 3 0,-6-2 0 16,0-1 1-16,6-2 3 0,-3 0 0 15,-1-2 1-15,6-1 0 0,-3 0 1 0,7-4-1 0,-1-3 1 16,-5-2-1-16,6-2-1 0,1-4-1 16,-3-2-2-16,-1-1-2 0,3 0-1 0,-1-2 0 15,-7 2-1-15,9-1-1 0,-11 3 1 16,6-1-2-16,-6 3 1 0,-1 0-3 0,5 3-1 15,-8 0-2-15,0 2-3 0,0 2-2 16,-2 2-1-16,0 3 1 0,0 1 1 0,0 1 2 16,0 0 1-16,0 0-4 0,0 0-4 0,-2 3-3 15,2 3 1-15,-4 3 3 0,0 1 7 0,-2 1 4 16,1 3 3-16,5 0 1 0,-2 1-1 0,0-1 1 16,2 1 0-16,0-2 1 0,0-2 1 15,4 2-1-15,1-3 1 0,7 0-3 0,-6-3 3 0,9-1 0 16,-3 0 0-16,-2-2 2 0,7-1-2 15,-3-2 0-15,-3 0-4 0,3-1-8 0,1 0-34 16,-5 0-103-16,-6-1-507 0,6 0-2306 0</inkml:trace>
  <inkml:trace contextRef="#ctx0" brushRef="#br0" timeOffset="-73864.56">28253 12393 3 0,'0'0'0'0,"0"0"0"16,0 0 0-16,0 0 1070 0,0 0 1 0,0 0-418 15,0 0-336-15,0 0-165 0,0 0-67 0,0 0-32 16,0 0-17-16,0 0-17 0,0 0-21 16,0 0-20-16,0-33-7 0,0 37 3 15,0 2 13-15,-2 3 17 0,2 1 3 0,-2 1 0 0,2 0-1 0,-2 0 2 16,-4 2 1-16,4 0 0 15,0 0 6-15,2-1 6 0,-4 4 13 0,2-4 11 16,-2 1 8-16,4 0-3 0,-7-1-5 0,5 1-10 16,0-3-6-16,2 2-5 0,0-3-2 0,0 0-3 0,0 0 1 15,0-1 0-15,0-1 1 16,0 0 0-16,0-1 1 0,0 1-1 0,0 0-1 16,0 0-1-16,0 0-2 0,0 1-2 0,0 0-2 15,0 1-3-15,-2-2-3 0,2 0-4 0,-4 2-1 16,4-3-1-16,-2-1 0 0,-4 1 0 15,4 0-2-15,0-1 0 0,2-1 0 0,-2-1 0 0,-1-1-1 16,3-1-1-16,0-1-2 0,0 0-2 16,0 0-1-16,0 0-1 0,0 0-1 15,0-3 4-15,3-1 1 0,-1-3 3 0,0 0 1 0,8-3 1 16,-6-1 1-16,0 0 1 0,5-1 0 16,-1-4-1-16,-4 0 2 0,6-1-1 0,-4 0-1 15,-1-4 3-15,7 3-2 0,-6-2 0 16,5-1-1-16,-3 1-1 0,-2 1 1 0,6-1 0 0,-5 1 0 15,5 1-1-15,-8-1-1 0,6 2 1 16,-3 1 0-16,-3-1-1 0,0 5 1 0,4 1-1 16,-4 3 0-16,-2 1-2 0,0 1 0 0,-2 1-1 15,3 3-3-15,-1 1-1 0,4 1-4 16,-2 0-1-16,-2 0 1 0,2 0 1 0,-2 1 3 16,9 2 3-16,-5 3 2 0,-2 1 1 0,6-1 1 15,-1 0 0-15,1 2 1 0,-2 0 1 16,-4 1-1-16,11-2 0 0,-9 0 0 0,8 0-1 15,-1 0 2-15,-5-1-1 0,4 1 1 0,-3-1 0 16,3 1 0-16,-4 0 1 0,-1 1 1 0,5 1 0 16,-8 2 0-16,4 0 0 0,-3 2-1 0,-3-1-1 15,2 4 2-15,-4 0 0 0,0 2-1 16,0 2 2-16,0 1-2 0,-4 1-2 0,2 0-1 16,-3 0 1-16,-3-1-2 0,6 0-1 0,-2-3-1 15,0-2-4-15,-2-2-4 0,4-4-11 0,2-2-16 16,0-2-30-16,0-3-65 0,0-3-216 0,0 0-1246 15,0 0-103-15</inkml:trace>
  <inkml:trace contextRef="#ctx0" brushRef="#br0" timeOffset="-72580.69">29287 12300 759 0,'0'0'878'0,"0"0"-644"16,0 0-77-16,0 0-38 0,0 0-97 0,0 0-143 16,0 0-137-16,0 0-51 0,0 0 70 0,0 0 115 15,0 0 87-15,0 0 45 0,0 0-16 0,0 0-9 16,-19 40-19-16,15-30 7 0,-2 0 4 0,2 1 9 15,4 1 8-15,-2-1-13 0,0 2-3 0,0-2-1 16,0 1 13-16,0 1 12 0,2-4 8 16,0-1 29-16,0-2 33 0,0-1 48 0,0-1 47 15,0-1 38-15,0-2 23 0,2 0 19 0,0-1 13 16,0 0 22-16,0 0 3 0,-2 0-28 16,2-2-52-16,0-3-68 0,6 0-47 0,-6-2-34 15,0-2-21-15,0 0-7 0,0-2-5 0,-2 1-4 16,0-1-5-16,0 0-5 0,0 0-4 0,0 0-6 15,-2 2-5-15,0 1-7 0,-2 0-11 0,-4 1-16 16,4 0-16-16,2 1-25 0,-4 1-34 16,-3-1-35-16,5 2-40 0,0 1-21 0,-6-1 23 0,6 2 28 15,-1 0 33-15,1-1 28 16,-6 2 28-16,8 1 17 0,-2 0 45 0,0 0 15 0,-5 0 36 16,7 0 34-16,-2 0 37 0,0 2 50 15,-6 1 44-15,8-1 23 0,0 2-27 0,-5-1-40 16,-1 2-48-16,4 0-41 0,2 1-24 15,-2 0-17-15,-7 2-11 0,7 0-6 0,0 2-2 0,-2 1-1 16,-4 2-1-16,5 1 0 0,-1 0-1 16,-4 2 2-16,4 2 0 0,0-2-2 0,-1 0-3 15,3 1 0-15,0-1 0 0,2 3 0 0,-4-1 1 16,6 2-1-16,-2-1 0 0,2-2 0 0,0 1-3 16,8-1 2-16,-2-1-2 0,0 2 4 0,7-5 2 15,-5 0 2-15,7-2 2 0,-1-1 2 16,-4-1 6-16,7-1 3 0,-1-2 3 0,3 0-4 15,0-2-1-15,-1-1-5 0,-3 0-5 16,3 0-4-16,1-3-3 0,-1 0-6 0,-1 0-5 16,-5 0-10-16,1 0-25 0,-3-2-48 0,-2 1-162 15,-5-1-827-15,1 1-1261 0</inkml:trace>
  <inkml:trace contextRef="#ctx0" brushRef="#br0" timeOffset="-71644.29">29793 12485 3 0,'0'0'170'16,"0"0"562"-16,0 0-451 0,0 0-17 15,0 0-48-15,0 0-77 0,0 0-94 0,0 0-41 16,0 0 3-16,0 0 20 0,0 0 14 0,0 0 8 15,0 0 24-15,0 0 13 0,25 12-1 0,-23-9-12 16,0 0-35-16,-2 0-23 0,7 1-35 0,-3-2-22 16,-4 3-19-16,4-1-24 0,-2 0-20 0,0-1-35 15,0 1-12-15,0-3-14 0,2 1 1 16,0 1 19-16,-2-2 6 0,3-1 42 0,-1 0 53 16,-2 0 53-16,2 0 74 0,4-4 55 0,-4 1 30 15,-2-1 48-15,5-2 23 0,1-1 18 16,-4-1 15-16,-2 1-25 0,0-2-35 0,6-2-47 15,-3 2-35-15,-5-3-15 0,4 1-23 0,-4 0-18 16,0-1-16-16,0 3-19 0,-2 0-8 0,-3 0-10 16,1 2-7-16,-6 1-12 0,4 3-9 15,-7 0-11-15,3 3-10 0,-2 0-8 0,-5 0-9 16,5 6 1-16,-3 0 4 0,-1 3 8 0,7-2-5 16,-5 4 3-16,-1 0-2 0,9 1 4 0,-8 2 16 15,10 2 14-15,-3-1 11 0,1 3 21 0,0-1 18 16,6 1 15-16,-2-2 6 0,2 0-1 15,0-3-12-15,2 1-8 0,4-3-7 0,3 1-6 16,-3-1 0-16,6-2 0 0,-4-3-1 0,7 1-3 16,-7-1-3-16,9-1-4 0,-3-3-3 15,-1 0-2-15,-1 1-2 0,2-2-3 0,-5 0-3 0,3-1-4 16,-4 1-4-16,5 1-5 0,-7-1-6 16,4 1-7-16,-3 1-17 0,-3 2-33 0,0 0-84 15,2-2-401-15,-4-1-2464 0</inkml:trace>
  <inkml:trace contextRef="#ctx0" brushRef="#br0" timeOffset="-70957.69">30426 11976 3120 0,'0'0'263'0,"0"0"-205"0,0 0-36 16,0 0-15-16,0 0-15 0,0 0-14 16,0 0-5-16,0 0 11 0,0 0 17 0,0 0 21 15,0 0 11-15,0 0 4 0,0 0 0 0,0 0-5 16,-39 127-5-16,37-106-4 0,-5-1-2 0,3 3-5 16,2 0 0-16,0 2 2 0,-2-1-1 15,0 2 3-15,0 1 1 0,-2 0-1 0,3 1 1 16,1 1-2-16,-2 0-2 0,2-2-2 0,-2-1-2 15,4-1-4-15,0 3 0 0,0-4-2 16,4-1-3-16,-4 1-1 0,4-3-3 0,0-2-6 0,-1-1-1 16,3-1-6-16,0-2-18 0,-4-2-38 15,0 2-148-15,-2-7-839 0,2-1-1417 0</inkml:trace>
  <inkml:trace contextRef="#ctx0" brushRef="#br0" timeOffset="-68179.2">19154 13648 3 0,'0'0'0'0,"0"0"756"0,0 0 114 0,0 0-180 0,0 0-273 15,0 0-201-15,0 0-110 0,0 0-45 16,0 0-24-16,0 0-5 0,0 0-19 15,0 0-27-15,-6 4-22 0,6-3-11 0,0 1 9 16,0 0 15-16,0 2 13 0,6-2-2 0,-6 1-9 16,2 0-1-16,0 0 4 0,2 0 8 0,0-1-3 15,3 1 3-15,-5 0 3 0,2-1 2 0,2 2 12 16,2-3 3-16,-6 2 10 0,4-2 13 0,1 0 7 16,-1 0 1-16,4-1 3 0,-4 0-7 15,1 0-2-15,3 0-3 0,-2 0-7 0,0-2-4 16,3-1 7-16,-7 0-5 0,6-1 9 0,-3 0 4 15,-1 0-2-15,2 0 10 0,-2 0-4 0,-2-2-4 16,5 0 0-16,-1 0-7 0,-6-4-5 16,6 0-3-16,-4 0-4 0,3-1 0 0,-3-1 0 15,2 0 1-15,-2 1-1 0,2 0-1 0,-6-1-3 16,2 1 0-16,-2 1-1 0,0 1 0 16,0 0-1-16,0 0 0 0,0 3 0 0,0 0-1 0,-2 2-1 15,-6-1-3-15,0 2-4 0,4-1-4 0,-7 2-4 16,1 1-2-16,0 0 1 0,-1 1-2 0,-3 0 1 15,8 0-1-15,-9 1-3 0,5 1 1 16,-3 1-3-16,7 2 2 0,-2 0 2 0,0-1 2 16,-1 1 0-16,1 0 0 0,4 2 2 15,-6 3 1-15,3-2 4 0,3 2 3 0,-2 1 3 16,2 0 7-16,-2 0 2 0,2 3 2 0,4 1 0 16,-5 2-1-16,5 1-3 0,0-1-1 15,0 2 0-15,0-3-1 0,7 1-1 0,-3 0-1 0,4-2-1 16,0-1 1-16,1 0-1 0,1 0 0 15,2-3 0-15,-1 0 0 0,1 0-1 0,-2-1 0 16,7-2-2-16,-5-1-1 0,1 0-2 16,1-2 1-16,-1-1-1 0,-3-2 0 0,2 2-1 15,-1-2-1-15,1 1-1 0,0-1-1 0,1 0-3 16,-5 1-3-16,2-1-5 0,-3 0-14 0,1 1-29 16,-2 0-81-16,-2 1-398 0,0-2-2586 0</inkml:trace>
  <inkml:trace contextRef="#ctx0" brushRef="#br0" timeOffset="-67428.64">19838 13448 3 0,'0'0'1366'0,"0"0"-559"15,0 0-440-15,0 0-138 0,0 0-56 16,0 0-64-16,0 0-64 0,0 0-57 0,0 0-21 16,0 0 17-16,0 0 35 0,0 0 34 15,0 0 15-15,0 0 5 0,-6 48-3 0,12-42-2 16,2 4-3-16,3-1-9 0,-1 0-14 0,0 1-7 0,3 0-10 16,1-2-1-16,-3 2 1 0,1 1-2 15,0 0-1-15,3 0-3 0,-3 1-4 0,-1-3-1 16,-1 2-1-16,4-1 0 0,-3 0 1 15,3 0-3-15,-3 0-1 0,-1-3-1 0,2 3-3 16,-1-2-2-16,1 1-1 0,-6-2-2 0,7 0-2 0,-5-1-1 16,-4-1-2-16,2-1-1 0,-4 0-8 15,5-1-16-15,-7 1-32 0,0-1-79 16,0-1-385-16,0 1-2530 0</inkml:trace>
  <inkml:trace contextRef="#ctx0" brushRef="#br0" timeOffset="-67031.67">19865 13825 2348 0,'0'0'826'0,"0"0"-614"0,0 0-95 0,0 0-15 0,0 0-20 15,0 0-28-15,0 0-25 0,0 0-22 16,0 0-7-16,0 0-1 0,0 0 4 0,0 0 6 0,0 0 1 15,0 0-1-15,41-32-3 0,-28 21-2 16,-3-3-2-16,5-1-1 0,-3 1 0 0,0-2-1 16,5-2-1-16,-3-2-1 0,3 1 1 0,-3-2-1 15,3-2-1-15,2-1-2 0,-7 0 0 16,2 1-1-16,3 2 2 0,-5 3 0 0,-1 2-1 0,-1 2-3 16,-2 1-8-16,1 5-15 0,-1 1-27 15,-6 4-47-15,0-1-166 0,0 3-745 0,-2 1-1259 0</inkml:trace>
  <inkml:trace contextRef="#ctx0" brushRef="#br0" timeOffset="-65628.8">20617 13594 3 0,'0'0'0'0,"0"0"856"0,0 0 149 0,0 0-232 15,0 0-352-15,0 0-218 0,0 0-132 0,0 0-77 16,0 0-22-16,0 0 0 0,0 0 22 0,0 0 18 16,0 0 2-16,0 0-6 0,-4 71-7 15,4-56-2-15,-6 1-5 0,6 3-10 0,-2-2-4 0,-2 1-3 16,4 3 4-16,-2-3 6 0,0 2 7 15,2 0 4-15,0-1 5 0,-6 1 4 0,4 1 2 16,-1-1 2-16,1 0 4 0,-4-1 2 16,4-1 6-16,2 2 9 0,-2-4 12 0,2 0 18 15,-4-1 14-15,2 0-4 0,2 0-6 0,0-2-11 16,-2 2-12-16,2-4-6 0,-2 1-5 16,2 0-5-16,-4-1-4 0,4-1-2 0,-2 2-3 15,2-2-4-15,-3 1-1 0,3 0-4 0,-2-2-2 16,2 0-2-16,-4 0-2 0,2 0 0 15,0 0 0-15,-4-2 0 0,4 1-1 0,0 0-1 16,2-1 0-16,-6-2-1 0,6 0 0 0,-2-1-1 0,2-2 1 16,-3 0-2-16,3-2 1 0,0 0-1 0,0 0-1 15,0 0-1-15,0 0 0 16,0 0 2-16,0-2 0 0,0 0 1 0,0-2 3 16,0-1 0-16,0-1 1 0,3-2-1 0,-3-1-1 15,2 0 1-15,2-3-2 0,-2 0 1 0,-2-1-1 16,2 1 0-16,0-4-1 0,2 1 1 0,-2 0-1 15,0-2-1-15,0 1 0 0,2-3-1 0,-2 0 0 16,-2-1-1-16,3-1 1 0,-1 1 0 16,2-1 1-16,-4-2-1 0,2 0 1 0,-2 0 0 15,0-1-1-15,0 3 3 0,2-3-2 0,-2 5 1 16,2 0 1-16,2 0-1 0,-2 2 1 16,-2-1-1-16,4 2 1 0,2 0-1 0,-1 2 1 0,1 0 0 15,-4 2-1-15,4 0 1 0,2 1-1 16,-4 0 1-16,1 2 0 0,3-2 1 0,0-1 1 15,0 3 1-15,3-3-1 0,-3 0 0 0,4 2-1 16,-3-1 0-16,3 2 1 0,0-1-1 0,1 1-1 16,3 1 0-16,-3 0-1 0,-3 1 0 0,7 1-2 15,-7 1-1-15,2 1-3 0,1 2-1 16,-5 2-3-16,2 0 0 0,-1 0 1 16,1 0 0-16,-2 6 3 0,-1-1 2 0,1 4 1 15,-2 0 3-15,-2 2 1 0,2 1 1 0,-2 3 1 16,1-3-1-16,-5 6 0 0,2-1-1 0,-2 2 0 15,0 2 0-15,-2-2-1 0,-5 1 0 0,3 0-1 16,-4 0 1-16,0-1 0 0,-3 1 0 0,3-3 0 16,-2 0 0-16,-1-2 0 0,1-3 0 15,2 0 2-15,-5-2 1 0,5-2 1 0,-6-1-2 0,5-3-1 16,-3-2-6-16,2-2-1 0,-3 0-2 16,-1-4 1-16,1-4-1 0,3 0-1 15,-2-2-4-15,3-1-3 0,-1-2-3 0,2-1-2 0,4 0-3 16,-5 2-12-16,7-1-25 0,-2-1-80 15,2 4-262-15,2-1-1021 0,0 5-187 16,0 1 1612-16</inkml:trace>
  <inkml:trace contextRef="#ctx0" brushRef="#br0" timeOffset="-64585.57">21430 13564 3 0,'0'0'0'0,"0"0"794"15,0 0 159-15,0 0-262 0,0 0-282 0,0 0-198 16,0 0-101-16,0 0-50 0,0 0-33 16,0 0-9-16,0 0-4 0,0 0-3 0,0 0-1 0,0 0-10 15,-110-64-10-15,102 67-7 0,2 3 1 0,-2 3 16 16,-3 0 17-16,3 3 19 0,-2-1 19 16,1 0 4-16,3 2 3 0,-2 1-2 15,2 0-4-15,-3-1-4 0,5 2-4 0,2 0-6 0,-4-3-8 16,4 0-9-16,0-1-5 0,2-1-5 15,0 1 0-15,0-1-2 0,0 0 1 0,2-2 0 16,0 2 0-16,4-2 0 0,-2-2 0 0,3 0 0 16,1 1 1-16,-4-1 0 0,4 0-3 0,0 1 0 0,-1-1-3 15,1 1-1-15,0 0-3 16,-4 1-1-16,9-2-3 0,-9 0-1 0,0 1-1 16,8-2-2-16,-7-1 0 0,3-1-2 0,-4 0-1 15,2-2-2-15,-2-1 1 0,5 0 0 0,-3-2 1 16,-2-4 1-16,4-1 0 0,0-3-2 0,-3-2 1 15,5-3-2-15,-2-1 2 0,-4-1 2 16,3-3 1-16,-1-2 1 0,-2-1 1 16,-4 0 2-16,4-2-1 0,0 0 3 0,-2 1-2 0,-2 0 1 15,0 5 0-15,0 2 0 0,-2 1-1 16,-4 3 0-16,4 2-1 0,-6 4-1 0,-1 0 0 16,5 2 0-16,-4 2-2 0,4 0-2 15,-5 2-3-15,9 1-3 0,-2 0-5 0,-2 0-5 16,2 1-6-16,2 3-4 0,0 0-1 0,0 2 2 15,0 0 6-15,0 1 2 0,6 1-3 0,-4-1-7 16,3 0-16-16,3 1-31 0,-2-4-83 0,-2 1-296 16,2-1-1126-16,-3-3 246 0</inkml:trace>
  <inkml:trace contextRef="#ctx0" brushRef="#br0" timeOffset="-63427.6">21754 13532 655 0,'0'0'1670'0,"0"0"-1088"0,0 0-356 16,0 0-93-16,0 0-64 0,0 0-45 15,0 0-37-15,0 0-17 0,0 0 12 0,0 0 18 16,0 0 18-16,0 0 14 0,0 0 7 16,0 0 1-16,0 51-5 0,0-39-6 0,0 0-4 15,0 2-6-15,0-1 0 0,0 1 2 16,0-1 2-16,-2-2 5 0,0 0 6 0,2 1 3 15,-4-2-3-15,4 0-5 0,0-1-6 0,0 0-4 0,0-1-3 16,0-2 0-16,0-1-1 0,0 0 1 16,0-1-2-16,0-1-1 0,0 1 0 0,0-3-1 15,0 1 1-15,0 0 2 0,4 0-1 0,-4-2 0 16,0 1-2-16,0-1-3 0,0 0-1 0,0 0-1 16,0 1 1-16,0-1-1 0,0 0 1 15,0 0-2-15,0 0-1 0,-4 1-3 0,2-1-1 16,2 0-2-16,-2 0-2 0,2 0-4 0,-4-1-2 15,4-1-5-15,0-1-2 0,0 0-2 0,0-2 0 16,0 0 2-16,0-1 2 0,0 0 5 16,4-2 3-16,-2-2 2 0,4 0 4 0,-4-1 0 15,0 0 0-15,3-2 1 0,1 2-1 0,2-1 2 16,-6-2-1-16,6 0 0 0,-4-3 0 16,3 4 0-16,-3 0 2 0,4 0-1 0,-2 4 0 15,-2-2 1-15,5 1 0 0,-1 0 1 0,-4 1-1 16,4 0-1-16,1 1 0 0,-5 0 0 0,4 2-1 15,-2 2-1-15,-2 0-2 0,0 0-2 16,1 3-3-16,-3 1-1 0,4 0-1 0,-4 0 0 0,0 0 1 16,2 1 4-16,2 4 2 0,-4 0 1 0,7 1 2 15,-5-1 0-15,4 3-1 16,0-1 0-16,-4 1-1 0,5 0 1 0,-3 1 0 16,2-2 0-16,0 1 0 0,-3 2 1 0,5-1-1 15,-2 0 0-15,-4 2 1 0,7-1-1 16,-5 2 0-16,-2 0 1 0,4 0-1 0,-1-1 3 15,-3 1 0-15,-2-1 1 0,-2 2 0 0,2 1 1 16,-2 1 0-16,4-1-1 0,-4 1-1 0,0-1-3 16,0-1-1-16,0-2-3 0,0 0-7 0,0-2-9 15,-4 0-19-15,4-3-27 0,0 0-54 0,0-4-229 16,0 0-1540-16,0-2 465 0</inkml:trace>
  <inkml:trace contextRef="#ctx0" brushRef="#br0" timeOffset="-62211.55">22325 13609 3 0,'0'0'0'0,"0"0"0"0,0 0 0 16,0 0 0-16,0 0 0 0,0 0 230 16,0 0 487-16,0 0-19 0,0 0-107 0,0 0-135 0,0 0-153 15,0 0-119-15,0 0-71 0,0 0-42 0,27-14-26 0,-25 14-14 16,0 0-13-16,2 0-6 15,-2 0-1-15,0 0-2 0,-2 3-3 0,0-1-2 0,4 0-4 16,0 0-1-16,-1 1-2 0,-3-1-2 16,2 0 1-16,2 1-1 0,-2-1-1 0,0 2 2 0,0-1-1 15,4 1 0-15,-4 1 1 16,6-2-2-16,-5 1-1 0,1-2-4 0,2 0 2 0,2 1 2 16,-6-2 3-16,2 2 5 15,7-3 1-15,-7 1 4 0,0-1 2 0,2 0 5 0,2 0 0 16,-6 0 3-16,7 0 1 0,-1-1 2 0,-4-3 0 0,0-1 0 15,5-2 0-15,-1 0-1 16,-4 0 0-16,2 0 1 0,2-3 0 0,-6 1 0 0,3-5 0 16,1 5 0-16,0-4 0 0,-4 2-1 15,0-2-2-15,-2 1-4 0,0 1-2 0,0 0-2 16,0 0 0-16,0 1-1 0,-2 0 0 16,-6 3-1-16,2 0-4 0,1 0-3 0,-3 3-3 15,0 1-4-15,4-1 0 0,-4 3 0 0,-3 1-3 0,5 0 0 16,-2 0-2-16,-1 4-3 0,1 0-2 15,0 3-1-15,4 0 2 0,-4 1 0 16,1 1 4-16,3 1 5 0,-2 5 3 0,-4-1 3 16,6 2 4-16,1 4 3 0,-5 1 4 0,6 1 4 0,-2 1 6 15,2 0 2-15,2-1 2 16,0-3-3-16,0 1-3 0,0-2-3 0,2-2-3 0,4-2-3 16,2-1-1-16,-3-3 0 15,7-2 2-15,-6 0 1 0,2-2 2 0,3-3 2 0,1 1 1 16,-1-3-1-16,5-1-3 0,-4 0-3 0,1 1-4 0,3-1-4 15,-5-4-5-15,1 2-6 16,5 0-13-16,-7 2-26 0,2 0-48 16,-1 0-154-16,-3 0-936 0,-6 1-1087 0</inkml:trace>
  <inkml:trace contextRef="#ctx0" brushRef="#br0" timeOffset="-61228.3">22953 13603 3 0,'0'0'0'0,"0"0"0"0,0 0 0 0,0 0 424 0,0 0 462 16,0 0-161-16,0 0-285 0,0 0-161 0,0 0-84 16,0 0-51-16,0 0-37 0,0 0-34 15,0 0-29-15,0 0-33 0,-8-45-37 16,6 48-36-16,0 4-19 0,-2 1-1 0,4 3 26 16,-2 0 10-16,2 2 8 0,-2 1-3 0,2 1 0 15,0 0 1-15,0 0 9 0,0 0 10 0,0 1 8 16,-2-1 17-16,2-2 17 0,0 1 15 0,0-1 28 15,0-1 28-15,0-2 24 0,0-1 4 16,0-1-16-16,0-1-16 0,0 0-14 0,0-2-8 16,0-1-6-16,0 1-8 0,0-2-6 0,0 0-5 15,0-2-4-15,0 1-4 0,0-1-2 0,0-1-5 16,0 1-2-16,0-1-2 0,0 0-3 0,0 0-2 16,0 0-2-16,0 0-2 0,0 0 0 15,0 0-2-15,0 0-1 0,0 0-3 0,0 0-4 0,0 0-3 16,-2 0-3-16,-3-1-3 15,3 0-4-15,-2-1-5 0,2 1-9 0,2-3-10 16,0 1-7-16,0-1-5 0,0-3-3 0,0 0 0 0,0-2 3 16,6-1 2-16,3 1 6 0,-7-3 9 15,6 0 11-15,0 0 10 0,-2-1 8 0,3 0 5 0,1-1 5 16,-2-1 0-16,1 1 2 16,-3 0-1-16,2 0 1 0,2 0 1 0,-1 1 4 15,-1 1 5-15,-2 1 4 0,2-2 2 0,1 5 0 16,-1-1-3-16,2 2-2 0,-6 1-1 0,5 1-4 15,-3 1-2-15,-2 3-6 0,0 0-4 16,2 1-3-16,-2 0-3 0,1 0 0 0,-3 3 0 16,6 2 2-16,-2 3-1 0,0 0 2 0,-2 4-1 15,9 0-1-15,-9 2-1 0,0 0 1 0,8 3-2 16,-9-2 1-16,7 1-1 0,-2 1 0 0,-4-2-1 16,5 0 0-16,-1 0-1 0,-4-3 0 15,8-1-2-15,-5-1 0 0,-3 0-1 0,8-2 0 16,-6-2-1-16,1-1 0 0,1-2-6 0,-6 0-9 0,4-1-23 15,-2 0-46-15,2-2-163 16,-4 1-791-16,1-1-1318 0</inkml:trace>
  <inkml:trace contextRef="#ctx0" brushRef="#br0" timeOffset="-60203.54">23929 13243 3 0,'0'0'1988'0,"0"0"-1123"0,0 0-540 0,0 0-125 16,0 0-79-16,0 0-57 0,0 0-42 0,0 0-20 0,0 0-3 15,0 0 0-15,0 0 4 16,0 0-1-16,0 0 0 0,0 0-4 0,-64 69-1 0,58-52-1 0,0 0 1 16,1 3 1-16,5 1 2 15,-4 1 1-15,-2 3 4 0,4-1 6 0,-4 1 6 16,4 0 7-16,0 2 3 0,-3 1 3 0,-1-2 1 16,0 0-4-16,4-2-1 0,2-1-6 0,-2-5-4 15,-2-2-1-15,4-2 0 0,0-2 2 16,0-2 2-16,0-2-1 0,0-1 1 0,0-1-2 0,0-1-1 15,0-1 0-15,0-1-2 0,0 0-2 16,0 0-3-16,0 1-1 0,0-1-2 16,0 2-2-16,0-1 0 0,0 2-2 0,0-1-1 0,-4 4-2 15,2-2-2-15,-3 1 0 0,5 0-3 16,0-1-2-16,0 0-4 0,7-1 1 0,-3-1-1 16,2 1 0-16,4-3 3 0,1-2-1 0,3-1 1 0,1 0 1 0,-3-1 1 15,7-5 1-15,1-4 2 16,-1 1 2-16,-3-3 1 0,5 0 1 0,-6-2 0 0,1 1 1 15,-1 1 1-15,1 0-1 16,-8 1 1-16,7 3 0 0,-11-2-1 0,2 4-2 16,-4 1-2-16,2 2-6 0,-4 0-17 15,0 3-26-15,-10 0-60 0,6 0-217 0,-2 0-1064 0,2 0-592 0</inkml:trace>
  <inkml:trace contextRef="#ctx0" brushRef="#br0" timeOffset="-59704.19">23644 13563 2228 0,'0'0'256'0,"0"0"-294"16,0 0 57-16,0 0 44 0,0 0 12 15,0 0-11-15,0 0-10 0,0 0 3 0,0 0 7 16,0 0-1-16,0 0-33 0,0 0 0 0,0 0 11 16,0 0 17-16,-17 1 22 0,23-1-4 0,-4 0-8 15,3 0-13-15,-3 0-9 0,0 1-9 16,0 0-8-16,0-1-5 0,4 2 4 0,0-2 2 16,-2 1 9-16,7-1 4 0,-1 2 1 15,0-2-2-15,3 0-2 0,5 0-2 0,1-3-4 16,2-1-1-16,-1-2-3 0,9-1-7 0,2-2-1 0,0-3-5 15,2 2-3-15,5-2-4 0,-7 1-3 16,0 1-3-16,-2-1-3 0,-1 3-3 16,-5-1-5-16,-2 2-12 0,-5 2-22 0,-3 3-67 15,-7 2-273-15,0 0-3036 0</inkml:trace>
  <inkml:trace contextRef="#ctx0" brushRef="#br1" timeOffset="-53082.98">18443 14836 3 0,'0'0'0'0,"0"0"0"15,0 0 873-15,0 0-68 0,0 0-150 0,0 0-223 16,0 0-204-16,0 0-121 0,0 0-55 16,0 0-12-16,0 0-7 0,0 0 3 0,-17-10 0 15,17 9-4-15,0 1-2 0,0 0-3 16,0 0 0-16,0 0-1 0,0 0-2 0,0 0-2 0,0 0 0 15,0 0-5-15,0 0 0 0,0 0-4 16,0 0-1-16,0 0-4 0,0 0-3 0,0 0 1 16,0 0 1-16,0 0 2 0,0 0 2 0,0 0-1 15,0 0 0-15,0 0-1 0,0 0 0 16,0 0-2-16,0 0 1 0,0 0-3 0,0 0-1 16,0 0 0-16,0 0-2 0,0 0 1 0,0 0-2 15,0 0-2-15,0 0-3 0,0 0-5 0,0 0-4 16,0 0-7-16,0-1-10 0,0 1-12 0,0 0-13 15,0-1-1-15,0-1 12 0,4 0 20 0,-1 1 20 16,-1-1 2-16,0 0-3 0,4 0-2 0,-6-1 2 16,4 1 1-16,0 1-2 0,0-1 6 15,-2-1 0-15,0 0-1 0,5 0 1 16,-1 1-1-16,0-2 1 0,0 2 1 0,2 1 12 0,-3-3-1 16,3 0 6-16,0 2 5 0,2-1-2 15,-5 1 6-15,5 0 1 0,-2-1-4 0,3 0-6 16,-3 1-5-16,0 0-2 0,0 2-2 0,-1-1-3 15,3 1-3-15,-4 0-2 0,2 0-1 0,1 0-2 16,-3 0 0-16,2 0-2 0,-4 1 0 16,2 1 0-16,-1 2 1 0,1 1 2 0,-2 0-2 15,-2-1 2-15,2 1-1 0,-2 0 1 0,0 0 3 16,2 1 1-16,-4-1 2 0,2-1 2 16,-2 1 1-16,0-1-1 0,0 1 3 0,0-1 1 15,0 1 1-15,-2 1 1 0,-4 0-1 0,4 0-2 16,-2-1-1-16,0 0-3 0,0 1-1 15,-3 1-3-15,5-3 1 0,-4 2-2 0,2-1-1 16,-2 2 2-16,2-1-1 0,0 0 0 0,-1 0 1 0,1 0-1 16,-2 1 0-16,4-2-1 0,-2 2 0 15,2 1-1-15,-6 0 1 0,6-2 0 16,-1 0 1-16,-1 3 1 0,2-3 1 0,-2 0 2 0,2-2 3 16,-2 0 2-16,2-1 4 0,0 0 1 15,2 0-1-15,0-1 1 0,-4-1-1 0,4 0 0 0,0-1 0 16,-2 0 0-16,2 0-1 0,0 0-2 15,0 0-2-15,-2 0-1 0,2 0-1 0,0 0-1 16,0 0-2-16,-3 0-1 0,3 0-1 16,0 0 0-16,-2 0-2 0,2 0-1 0,0-1-1 15,0 1-1-15,0 0-1 0,0 0-1 0,0 0-3 16,0 0-3-16,0 0-4 0,0 0-6 0,0-1-7 16,0 1 0-16,0-1 4 0,5 0 8 0,-3-2 9 15,0 2 3-15,4-1 1 0,0-1-2 16,-2 1 1-16,0 0-1 0,0-1 1 0,1 2-1 0,5-2 1 15,-6 1-1-15,4 0 0 16,-1 1 0-16,-1-1 1 0,-2 1 1 0,6 1-1 0,-4-1 0 16,3 1 0-16,-3 0 0 0,0 0-1 0,2 0 3 15,-1 0 0-15,-1 1 1 16,-2 2 1-16,2 0 2 0,2 1 0 0,-6-1-1 0,3 2 3 16,1-1-2-16,-4 2 1 0,0 1 2 15,-2 0 0-15,4 0 0 0,-4 2-2 0,0 0-1 16,2 0-2-16,-2 1 1 0,0 3 0 0,0-1-1 15,-2 1 2-15,2-1-2 0,-4 1 0 0,0-2-1 16,2 0-1-16,-2-2 0 0,-1-2 3 0,3 3 0 16,-4-3 2-16,-2-1 2 0,4-1-1 15,0 0 1-15,-3 1 2 0,-1-1-1 0,0-1-2 16,2 0-1-16,-3 0-2 0,-1-1-1 0,0 1 1 16,-1-1-1-16,1 1 0 0,-4-1 0 0,5 0 0 15,-3 0-2-15,2 0 1 0,-3 1-2 16,3-1 1-16,0 0 3 0,1-1 1 0,3-2 2 0,0 0 0 15,4 0-2-15,-2 0-5 0,2 0-7 16,2 0-17-16,0-3-18 0,0-2-15 0,0-1-10 16,6 0 0-16,-2 0-4 0,4-2-40 15,0 1-160-15,-3 2-463 0,1 1-907 0,-2 1 1055 0</inkml:trace>
  <inkml:trace contextRef="#ctx0" brushRef="#br1" timeOffset="-51159.42">18712 15430 3 0,'0'0'0'16,"0"0"395"-16,0 0 504 0,0 0-97 0,0 0-227 15,0 0-221-15,0 0-152 0,0 0-79 16,0 0-41-16,0 0-23 0,0 0-13 0,0 0-8 16,0 0-10-16,0 0-7 0,-7 0-10 0,7 0-6 0,0 0-3 15,0 0-2-15,0 0 0 0,0 0-1 16,0 0-3-16,0 0-5 0,0 0-8 15,0 0-4-15,0 0 1 0,0 0 5 0,0 1 7 0,2 1 8 16,-2-1 1-16,3 2 0 0,-1-2-1 0,-2 0-2 16,4 0 0-16,-2-1 0 0,0 1 1 15,0-1 0-15,2 0 2 0,-4 0 2 0,2 0 4 0,4 0 4 16,-2 0 1-16,1 0 1 16,-1 0 1-16,0 0-1 0,2-1 1 0,0-1-3 0,-2 0-2 15,5 0 0-15,-5-1-1 0,4 1 0 16,0-1 1-16,-1 1-1 0,-1 1 0 0,4-2-1 15,-2 1 0-15,-4 0 0 0,7 1-2 16,-5-1 0-16,4 0 0 0,1 1-1 0,-3 0-1 16,0-1 0-16,0 0 0 0,3 1 0 15,-1-1 1-15,0 1 1 0,-1 0 0 0,1-2-1 16,-2 2 0-16,3 0 0 0,-1-1-1 0,-2 0 0 16,3 1-2-16,-3 1 0 0,-2-1-1 0,0 1-1 15,3 0 1-15,-5 0-2 0,0 0 0 0,2 0-2 16,0 0 0-16,-4 0 0 0,2 0 0 15,3 1 3-15,-7 2 2 0,2-1 0 0,4 2 4 0,-4 1-1 16,0-1 2-16,0 1-2 0,-2 2 0 16,4 0-1-16,-4 2 0 0,2 0-1 0,-2 0-1 15,0 1 0-15,2 1 0 0,-2-2-1 0,0 2 0 0,0 1 0 16,5-3 0-16,-5 4-1 16,2-2 1-16,-2 1 0 0,4-1-1 0,-4 2 1 0,2-1 0 15,2 0 0-15,-4 1 1 0,0-3-2 16,2 1 1-16,0 1 2 0,2-1-2 0,-2 2 1 15,-2 1 0-15,2 0-1 0,-2 0 0 0,2-1 1 0,-2-1-1 16,2 2 2-16,-2 0 0 16,0 2 1-16,0 0-1 0,0 0 1 15,0 1 0-15,0 0-1 0,-2 2 0 0,2 1 0 0,-2-4 0 16,0 1-1-16,0-2 2 0,-4-1-2 16,6-1 2-16,-2 0-1 0,2 1-2 0,0-3 2 15,0-1-1-15,0-1 2 0,0 0 3 0,-4 0 2 0,2-1 0 16,2 0-1-16,0-1-3 15,0 1-3-15,0-2 1 0,0 0-1 0,0-1 0 0,0 2 1 16,0-1-1-16,0-1-1 0,0-1 0 16,0 0 0-16,0-1 0 0,2 0-2 0,2-1 0 15,-4-1-1-15,0-1 1 0,0 0 2 0,0 0 2 16,0 0 2-16,0 0 4 0,0 0 1 16,0-2 2-16,0 0-1 0,0-2-1 0,0-1-3 0,0-1-2 15,0-4-3-15,0 0-1 0,0-1 1 16,0-1-1-16,0-1 0 0,0-1 0 0,0 1 0 15,0-2 0-15,0-3 1 0,0 1-2 0,0 0 1 0,2-3 0 16,4 2 1-16,-4-1-2 16,2-4 1-16,-2 4 0 0,3 1 0 0,-1-1 1 15,0-1-1-15,0 1 1 0,-2 0-1 0,4 1 1 16,-6 0-1-16,4-2 1 0,3 1 1 16,-3-1-2-16,2 3 1 0,-6 0 1 0,2 2-1 15,0 0 2-15,2 0-2 0,-4-1 1 0,0 4-1 16,2-3-1-16,-2 1 0 0,0 0-1 0,2 0 0 15,0-2 0-15,3-2 0 0,-5 2-1 16,4-1 0-16,-2-2 1 0,4-1 0 0,-2 1 1 16,0-1-1-16,-2 1 0 0,4 1 1 0,-1-2 0 15,-1 1 0-15,0-1 0 0,-2 1 1 16,0 2-1-16,4 1 0 0,-4-1 1 0,0 1-1 16,0 3 1-16,3-2 0 0,-5 1-1 0,0 0 0 15,0 1 0-15,2 0 0 0,-2 0 1 0,0 2-1 16,2-2 0-16,-2 0 0 0,0 2 0 15,0-2 0-15,4 0 0 0,-4-1 1 0,0 2-2 16,2-1 1-16,0-3 0 0,-2 3 1 0,2 0 0 16,-2 0 0-16,0 2 0 0,2-2 0 0,-2 2-1 15,0-1 1-15,4-1 0 0,-4 1 0 0,0-1-1 16,0 2 0-16,0-3 0 0,2 3-1 0,-2 0 2 16,2 0-1-16,2 3 1 0,-1-3-1 15,-1-1-1-15,-2 3 1 0,6-1-1 0,-6 0 1 16,2 0 2-16,-2 1-2 0,2 0 0 0,-2 1 0 15,2 0-1-15,-2 1 2 0,0-2 0 0,0 2-1 16,0 0 0-16,0 0-1 0,4-1-1 0,-2 0-2 16,0 0-1-16,0-3-2 0,3 1-1 15,-3 0 0-15,2-2-3 0,2 2-2 0,-2-3-10 0,0 4-18 16,-4 0-53-16,2 1-152 16,0 3-814-16,-2 3-1375 0</inkml:trace>
  <inkml:trace contextRef="#ctx0" brushRef="#br1" timeOffset="-48832.31">19396 14558 3 0,'0'0'0'0,"0"0"0"0,0 0 0 0,0 0 0 0,0 0 0 15,0 0 0-15,0 0 0 0,0 0 0 0,0 0 0 0,0 0 0 16,0 0 0-16,0 0 0 15,0 0 0-15,0 0 0 0,41 0 0 0,-33 0 4 0,-1-1 492 16,-1 1-25-16,2-1-33 16,-2 1-67-16,0-1-65 0,3 1-64 0,-3 0-45 0,0 0-39 15,2 0-26-15,-1 0-15 0,-1 0-21 16,-2 0-14-16,6 0-17 0,-4 0-3 0,3 0-4 16,1 0-7-16,-6 0-2 0,7 0-4 15,-5 0-8-15,2 0-4 0,0 0-10 0,-1 0-5 0,3 0-4 16,-2 0-3-16,0 0-3 0,-1 0-1 15,-1-2-1-15,2 1-2 0,-2 1 2 0,0-1-1 16,3 1-1-16,-5 0 0 0,2 0-2 0,-2 0 0 16,4 0 0-16,-3 0 0 0,1 0 0 15,0 0 1-15,-2 1-1 0,4 0 0 0,-3 1 1 16,1-1-1-16,2 0 0 0,-4 0 1 0,4 0-1 16,3 1 1-16,-7-1 1 0,4 0-1 0,0-1-1 15,3 1-1-15,-3-1 2 0,0 0-1 0,-4 0 0 16,5 0 0-16,-5 0-1 0,4 0 0 15,0 0-2-15,-6 1 2 0,5-1-2 0,-1 1 1 0,0-1 0 16,-6 2 1-16,4-1 1 0,2 0 0 16,-2-1-1-16,3 0 0 0,-5 1 0 15,4-1 0-15,-4 1 0 0,6-1 0 0,-6 1-1 16,0 1 0-16,7-1 0 0,-5 0-1 0,0 0 2 16,0-1 0-16,0 1-1 0,0-1 1 0,3 2-1 15,-5-2 0-15,0 1 1 0,-2-1 0 0,6 1 0 16,-4 0 0-16,0-1 0 0,0 2-1 0,2-2 0 15,-2 0 0-15,-2 1 1 0,4 0-1 16,1 0 0-16,-1 0-1 0,2 0 1 16,-4 1 1-16,6-1 0 0,-4 0 0 0,3-1 0 0,-1 0-1 15,2 0 0-15,-2 0 0 0,0 0 2 16,5 0-2-16,-5 0 2 0,4 0-2 0,-1 0 0 16,1 0 0-16,0 0 0 0,-6-1 0 15,7 1-1-15,-3 0 0 0,0 0 0 0,3 0 0 16,-3 0 0-16,2 0 2 0,-6 1-1 0,7 1 0 15,-1 1-1-15,0-1 1 0,1 0 1 0,-1-1 1 16,0 1-1-16,1-1 0 0,-1 0 0 0,5 1 1 16,-9-2 1-16,8 0 1 0,-3 0 0 15,1 0-1-15,0 0-2 0,-1 0 0 0,3 0 0 16,-4 0 0-16,3 0 1 0,-1-1-1 0,-1 1 1 16,3 0-2-16,-4 0 2 0,3 0 0 0,-3 0 0 15,0 0 2-15,1 0-3 0,-1 0 1 16,0 0-1-16,1 0 0 0,-3 0 0 0,5 0 0 15,-3 0 0-15,-2 0-1 0,0 0 1 0,-1 0-1 16,1 0 0-16,2 0 0 0,-4 1-2 0,1-1 1 16,-1 2 1-16,2-2 0 0,-6 1 0 0,8 0 1 15,-5-1 0-15,3 1 0 0,0-1-1 0,0 0 1 16,-3 0 0-16,5 0 0 0,-2 0 2 16,0 0-1-16,3 0 1 0,-1 0-1 0,0 0-1 15,-1-1 1-15,1 0 0 0,-6-2 0 0,9 2-1 16,-5 1-1-16,2-1 0 0,-2 1-1 0,3 0 1 15,-1-1 1-15,0 1-1 0,-1 0-1 16,1 0 0-16,0 0 0 0,-1 0-1 0,1 0 2 16,-4 0 0-16,5 0-1 0,-3 0 1 0,2 0-2 15,-2 0 3-15,3 0-1 0,-3 0 1 16,4 0 0-16,-1 0-1 0,-1-1 1 0,0-2 0 16,3 3 0-16,-3-2 0 0,5 1 0 0,-9 0 0 15,8-1-1-15,-8 1 1 0,9 0-1 0,-5 1 1 16,1-1-1-16,-3 0 0 0,4 1 0 15,-3-1-1-15,3 1 1 0,-4 0 0 0,3-2 0 16,-1 2 1-16,0 0-2 0,1 0 1 0,-1 0-1 16,0 0 1-16,1 0 0 0,-1 0-1 15,0 0 1-15,-1 0-3 0,-1 0 1 0,-2 0 0 16,4 0 0-16,-1 2 0 0,-1-2 0 0,0 1 1 16,-2 0 0-16,3 0 1 0,-1 0 0 0,2 0 0 15,-2 1 0-15,-1-1 0 0,3 0 0 0,-2 1-2 16,1-2 2-16,1 0-1 0,-2 0 1 15,2 0 2-15,-3 0-1 0,7 0 0 0,-10 0 0 16,11 0 0-16,-5 0 0 0,0 0 0 0,1 0 0 16,-1 0-1-16,-4-2 0 0,9 1 1 0,-9 0-1 0,8-1 0 15,-7 1-1-15,7 0 1 16,-4 1-1-16,1 0 0 0,-3 0-1 0,4 0 2 16,-3 0-1-16,3 0 2 0,-4 0-1 0,5 0 0 15,-3 0 0-15,0 0 0 0,3 0 2 0,-3 0-2 16,7-1 1-16,-7 0 0 0,2 0 0 0,5-1 0 0,-5 0 0 15,1 1 0-15,5-1-1 16,-7 2 0-16,3-2-1 0,1 1 1 0,-3 0 0 0,1 0 1 16,1-1-1-16,0 1 0 15,-3 0 0-15,5 0-1 0,-5 0 1 0,1-1 0 0,3 1 0 16,-3 0 0-16,0 0-1 0,1 0 1 16,-1-2 0-16,5 2 1 0,-7-1 0 0,2 0-1 0,3 0 0 15,-5 0 0-15,3 1-1 0,-1 0 2 0,0-2-1 16,3 3 1-16,-5-1 0 15,3 0-2-15,-5 1 0 0,4-2 1 0,-1 2-1 0,-1 0 0 0,4 0 0 16,-5 0-1 0,7 0 1-16,-5 0 1 0,1 0-1 0,2 0 2 0,-1 0-1 15,-1 0 0-15,-1 0 0 0,5 0-1 16,-3 0 0-16,-3 0 1 0,4 0 0 0,3 0 1 0,-5 0 0 16,1 0-1-16,3 0 1 15,-1 0-2-15,1 0 2 0,-3 0 0 0,3 0-2 0,3 0 1 16,-1 0-1-16,-3 0 1 0,-1 0 0 0,3 0 0 15,1 0 0-15,-5 0 0 0,3 0 0 16,-3 0-1-16,3 0 1 0,-3 0 0 0,-1 0-1 0,5 2 1 16,-7-1-2-16,2 0 2 0,1 0 0 15,-1 1 0-15,1-1 2 0,-1 0-1 0,-2-1 0 16,3 0-1-16,-3 1-1 0,0-1 2 16,1 0-1-16,3 0 1 0,-5 0 0 0,5 0 0 15,-8 0 0-15,9 0-1 0,-9 0 0 16,8 0-2-16,-7-1 1 0,7 0 1 0,-4 1-1 0,1-1 1 15,-3-1-1-15,2 1-1 0,-4 0 0 16,7 0-1-16,-7-1-1 0,9 2-2 0,-11 0-1 16,6 0-6-16,-2 0-12 0,-6 0-37 0,2 0-84 15,3 0-281-15,-3 0-1196 0,-4 0 191 0</inkml:trace>
  <inkml:trace contextRef="#ctx0" brushRef="#br1" timeOffset="-47329.26">19367 14571 3 0,'0'0'488'0,"0"0"334"0,0 0-71 0,0 0-120 16,0 0-245-16,0 0-162 0,0 0-108 0,0 0-54 15,0 0-19-15,0 0-10 0,0 0-4 16,0 0-4-16,0 0-4 0,4 0-7 0,-4 0-8 16,0 0-11-16,0 0-9 0,0 0-7 0,2 0-1 15,-2 0 2-15,4 0 2 0,-4 0 3 0,2 0-1 16,-2 0 4-16,2 0 1 0,2 0 3 16,-1 0 3-16,-1 0-1 0,-2 0 2 0,2 0-2 0,-2 0 3 15,0 0 1-15,4 0 2 0,-4 0 4 16,2 0 3-16,-2 0 6 0,0 0 9 0,0 0 7 15,0 0 9-15,0 0 1 0,0 0-5 0,0 0-10 16,-2 0-8-16,-2 0-9 0,2 0-3 0,0 0-1 16,-1 0 0-16,-1 0 1 0,0 0 0 15,4 0 1-15,-6 0-2 0,2 0-1 0,2 0 0 16,-2 0 0-16,2 0 4 0,0 0 0 0,2 0 1 16,-5 0 2-16,5 0-1 0,-2-1 1 0,2 1 3 15,-2-1 0-15,2 0 2 0,0-1 0 0,0 1-2 16,0 0-2-16,-2 0 0 0,2 0 1 15,0 1-1-15,0-1 0 0,-2-1-1 0,2 1-2 16,0 1-1-16,0-1-2 0,0 1-3 16,0 0-3-16,0 0-5 0,0 0-3 0,0 0-3 15,0 0 1-15,2 0 4 0,2 0 5 0,3 0 3 16,3 0 3-16,0 0-1 0,3 0 0 16,-3 0-1-16,6 0 1 0,5 0-1 0,-4 1 1 0,-1 0-1 15,5-1-1-15,-3 0 0 0,1 0-2 16,-2 0 1-16,1 0 0 0,1 0-1 0,-1 0-1 15,3 0 0-15,-6-2-3 0,1 0-3 0,-3-1-6 0,3 1-17 16,-6-1-25-16,1 0-45 0,1 0-152 16,-4 1-684-16,-6 0-1511 0</inkml:trace>
  <inkml:trace contextRef="#ctx0" brushRef="#br1" timeOffset="-46303.17">20076 15122 3 0,'0'0'0'0,"0"0"538"0,0 0 387 16,0 0-110-16,0 0-347 0,0 0-244 15,0 0-124-15,0 0-59 0,0 0-9 0,0 0 9 16,0 0 11-16,0 0-1 0,0 0-13 0,0 0-17 16,-8-29-13-16,8 31 0 0,0 2 6 0,0 1 9 15,0 3 5-15,0 2-2 0,0 1-5 0,0 0-4 16,0 1-4-16,-2 0-2 0,2 1-2 16,-5 2 3-16,3 2 4 0,0 1 5 0,0 2 4 15,-2 0 4-15,0 2-1 0,0 1 0 16,2 0-3-16,-7 6 0 0,7-3-3 0,-2 2 0 0,-2 0-2 15,2 1-3-15,-2-1-1 0,2-1-2 0,-3 2-1 16,3-3-1-16,0 0-2 0,0-2-3 16,4 0-4-16,-2-3-1 0,-4-1-3 0,4-2 0 15,0-2-2-15,-3 0-3 0,3-2-4 16,0-1-8-16,2-2-16 0,0 1-22 0,-2-2-46 0,2-1-151 16,0-2-665-16,0-3-1571 0</inkml:trace>
  <inkml:trace contextRef="#ctx0" brushRef="#br1" timeOffset="-45784.22">20433 15798 3 0,'0'0'374'0,"0"0"856"16,0 0-335-16,0 0-363 0,0 0-256 0,0 0-125 15,0 0-62-15,0 0-27 0,0 0-13 16,0 0-4-16,0 0-9 0,0 0-7 0,0 0-9 16,0 0-9-16,15 24-7 0,-15-23-6 0,0 2-9 15,0-1-25-15,0 0-62 0,4 1-283 0,-4-2-2894 0</inkml:trace>
  <inkml:trace contextRef="#ctx0" brushRef="#br1" timeOffset="-44958.32">21006 15182 3 0,'0'0'0'0,"0"0"0"15,0 0 0-15,0 0 0 0,0 0 0 0,0 0 639 16,0 0-103-16,0 0-118 0,0 0-71 16,0 0-27-16,0 0-57 0,0 0-73 0,0 0-60 0,0 0-46 15,-31 61-16-15,27-49-12 0,-2 1 7 0,4-1 5 0,-2 2 5 16,-5 0 1-16,5 1-7 15,0-1-8-15,-2 0-7 0,2 0-9 0,2 0-1 0,-5-3-5 16,5 1-3-16,2-2-5 16,-2 2-6-16,2-4-3 0,0-1-9 0,0-1-3 15,0 0-5-15,0 0-4 0,0-1-3 0,2-1-2 16,0 0-1-16,5-1-1 0,-3 0 1 0,4 0 3 0,0-1 4 16,3 0 2-16,-1-1 3 15,0-1-2-15,3 0 0 0,-1 0-4 0,5 0 1 0,-3-3 0 16,3-2 0-16,-3 1 3 0,3-3-2 15,1 1 1-15,1 2 0 0,-5-2-1 16,3 2-1-16,-3-1-1 0,3 1-1 0,-5 0-5 0,1 1-3 0,-3 0-9 16,-2 3-22-16,3 0-42 15,-5 0-120-15,-2 0-474 0,-2 1-1474 0,2 2 1604 0</inkml:trace>
  <inkml:trace contextRef="#ctx0" brushRef="#br1" timeOffset="-44311.24">21341 15131 3 0,'0'0'179'0,"0"0"532"16,0 0-418-16,0 0-44 15,0 0-22-15,0 0-66 0,0 0-161 0,0 0-164 0,0 0-87 16,0 0 17-16,0 0 88 0,0 0 121 15,0 0 95-15,0 0 27 0,-12 20 18 0,12-12-15 16,0-1-16-16,0 3 16 0,0 0 8 0,0 0 55 0,0 2 25 16,0-1 44-16,-5 1 21 15,5 0-7-15,-4 2-22 0,2 0-42 0,0 1-37 0,-2 1-38 16,2 2-21-16,0 0-16 0,2 2-16 16,-2 1-5-16,0 1-5 0,-4 2-6 0,3 0-3 15,-1 2-5-15,0 0-3 0,2 2-2 16,-2 0-2-16,0-1-4 0,2 1-5 0,-2-1-2 0,2-1-4 15,2-3-1-15,0 0-2 0,0-2-3 16,0-1-2-16,0-3-3 0,0-2-2 0,0-1-4 16,0-3-4-16,0-1-5 0,0-2-7 15,0-2-10-15,0-1-20 0,2 0-43 0,-2-3-159 16,0 0-859-16,0 0-1212 0</inkml:trace>
  <inkml:trace contextRef="#ctx0" brushRef="#br1" timeOffset="-42918.93">21690 15284 3 0,'0'0'0'16,"0"0"98"-16,0 0 874 0,0 0-81 15,0 0-288-15,0 0-305 0,0 0-190 0,0 0-71 16,0 0-14-16,0 0 2 0,0 0 16 0,0 0 6 15,0 0 0-15,0 0-3 0,0-18-9 0,0 15-9 16,0-1-12-16,0 1-5 0,0-2 0 0,0 2-7 16,2-1-1-16,-2-1-2 0,2 2-4 15,-2-2 1-15,2-1 1 0,-2 0 0 0,7 0 5 16,-5 1 0-16,4-1 8 0,-4 0 5 16,0-2 12-16,2 2-2 0,2-1 5 0,3 1 1 0,-7-1-5 15,6 2 2-15,0-2 0 0,-4 1 0 16,5-1-4-16,-1 2-2 0,-6-1-6 0,8 0-5 15,-1 0-1-15,-5 1-2 0,4 2-2 16,0-1 1-16,-4 3-2 0,3 0-2 0,1 0 0 16,-6 1-3-16,6 0 0 0,-4 1 2 0,5 1 4 15,-5 4 2-15,4 2 0 0,-2 1 0 16,-4 0-4-16,7 1 0 0,-1 1-1 0,-4 0-1 0,-2 2 0 16,4 1 0-16,-2 1-2 0,3-1 0 15,-5 1 1-15,0 0 0 0,0 3-1 0,2-2 1 16,-2 3 0-16,0 0 0 0,-2-1 2 15,0 2 0-15,0 1-1 0,0 1 2 0,-2 0 0 0,-4 0 2 16,2 1 1-16,2 2-2 0,-5-2 2 16,-1 2-3-16,2-1 2 0,-4 1-2 0,1 0-1 15,-3 1 0-15,4-3-2 0,-5 0 1 0,3-1 1 16,-2-2 1-16,5-2 0 0,-3-3 0 16,2 0-1-16,-3-3 0 0,1-1 2 0,6-2 3 0,-8-2 2 15,7 0 1-15,-5-3 0 0,0-1 0 16,4-3 0-16,-5 0-1 0,7 0-3 0,-4 0-1 15,-1-1-5-15,7-4-1 0,-2-1-3 16,0-1-4-16,0 0-1 0,0 0-2 0,4-2-1 16,0 0 2-16,0 0 0 0,0-2-1 0,0 2 1 0,6-1 0 15,0 0-2-15,-2 2 1 16,-2-2 1-16,7 2-1 0,-1 1 0 0,-2 0-1 0,3 0 0 16,-1 1-1-16,2 0 0 0,-2 1 0 0,3 1 2 15,-1 0 3-15,2 1 2 0,-1 0 3 0,3 1 1 16,-5 2 0-16,5-2 1 0,-2 2 0 0,1 0 1 15,1 0-1-15,-1 0 2 0,-3 0-1 16,2 0 0-16,1 0 0 0,1 2 0 16,-1 0 1-16,-3 2-1 0,4-1 0 0,-5 0 0 15,3 3-1-15,-6-1-2 0,5-1-3 0,-3 2-4 16,-4 0-7-16,4 0-16 0,-1 0-34 16,-5-2-81-16,-2 3-238 0,2-1-1020 0,-2-5-232 0</inkml:trace>
  <inkml:trace contextRef="#ctx0" brushRef="#br1" timeOffset="-42205.66">22484 14952 3 0,'0'0'0'16,"0"0"0"-16,0 0 0 0,0 0 0 0,0 0 0 15,0 0 0-15,0 0 0 0,0 0 0 0,0 0 0 16,0 0 0-16,0 0 0 0,0 0 0 0,0 0 13 16,0 0 613-16,-10 98-14 0,10-83-40 0,0 3-73 15,0 1-114-15,0 0-110 0,-4 2-84 16,2 0-52-16,-1 3-35 0,3-1-22 0,-2 0-17 0,0 2-11 16,-2 1-8-16,2 0-4 15,-4 1-5-15,6 1-3 0,-2 2-5 0,0-1-4 0,2-1-6 16,0-1-4-16,0 1-5 0,0-3-1 0,0-2-4 15,0-1-1-15,0 0-2 0,0-3-3 16,2-3 0-16,-2 1-1 0,0-2-2 16,0-2-3-16,0 0-9 0,-2 0-10 0,0-3-21 15,-4 0-30-15,3-2-56 0,-3 0-197 0,4-2-863 16,2-2-864-16</inkml:trace>
  <inkml:trace contextRef="#ctx0" brushRef="#br1" timeOffset="-41159.93">23675 15160 3 0,'0'0'437'0,"0"0"452"16,0 0-316-16,0 0-96 0,0 0-140 0,0 0-128 15,0 0-97-15,0 0-63 0,0 0-44 0,0 0-16 16,0 0-5-16,0 0-1 0,0 0 7 0,0 0-2 16,18 16 0-16,-16-13-6 0,3-2-2 15,-1 1 0-15,-2-1-8 0,2 2 0 0,0-1-15 0,4-1 7 16,-4 1-6-16,-2 0 0 0,7-1 7 0,-3 0 8 15,-2-1 4-15,4 0 9 0,3 0 11 16,-3 0 8-16,2 0 19 0,-4-1 6 0,9-2 0 16,-9 0 11-16,9-1-6 0,-3 1 5 0,-2-2 12 15,5 2-8-15,-7-2-6 0,7 0-11 16,-5 1-17-16,0 0-14 0,-4 0-11 0,5 2-21 16,-5 0-43-16,-4 0-128 0,4 2-379 0,-4 0-800 15,2 0 692-15,-4 0 694 0</inkml:trace>
  <inkml:trace contextRef="#ctx0" brushRef="#br1" timeOffset="-40752.99">23666 15415 929 0,'0'0'1734'0,"0"0"-1263"0,0 0-298 16,0 0-51-16,0 0-41 0,0 0-41 0,0 0-18 16,0 0-18-16,0 0-1 0,0 0 8 0,0 0 8 15,0 0 7-15,0 0 2 0,56 12 1 16,-41-12-2-16,-1 0-2 0,5 0-6 0,1 0-5 16,1 0-5-16,0 0-5 0,4-1-2 0,-1 0-2 0,-1 0-1 0,-2 0-1 15,0 0-2-15,-3-1-1 16,-3 2-3-16,-3-1-6 0,2 1-12 0,-5 0-27 15,1 0-61-15,-4 0-216 0,-6 0-931 0,2 0-710 0</inkml:trace>
  <inkml:trace contextRef="#ctx0" brushRef="#br1" timeOffset="-39162.88">24497 14770 3 0,'0'0'0'16,"0"0"0"-16,0 0 0 0,0 0 0 0,0 0 0 15,0 0 0-15,0 0 0 0,0 0 0 0,0 0 0 16,0 0 0-16,0 0 0 0,0 0 293 0,0 0 128 16,0 0 56-16,-10 6 13 0,10-6-46 15,0 0-94-15,0 0-109 0,0 0-76 0,0 0-46 16,0 0-21-16,0 0-18 0,0 0-19 16,0 0-17-16,0 0-19 0,0 0-12 0,0 0-12 15,0 0-7-15,0 0-8 0,0 0-15 0,0 0-16 16,0 0-12-16,4 0 3 0,-4 0 12 0,4-1 27 15,-2-1 19-15,-2 0 2 0,5 1-2 0,-1-1 3 16,4-1 0-16,-4 0 1 0,-2 0-1 0,4 1 4 0,3-1 2 16,-5-1-4-16,0-1-3 15,8 1-5-15,-8 0 5 0,1 0 6 0,5 0 9 16,-4 0 8-16,2 0 3 0,3 1 7 16,-5-1 1-16,6 0-3 0,-1-1-10 0,-1 2-6 15,0 1-6-15,1 0-4 0,-5-1 1 0,8 2-5 0,-10 1 1 0,9 0-2 16,-7 0 0-16,2 0 1 15,1 0-3-15,-3 3-3 0,0 0 2 0,2 1-3 0,-4 1 0 16,5 1 0-16,-3-1-2 16,-2 4-2-16,-2-2 1 0,4 1 1 0,1-1-2 0,-3 1-1 15,-2-1 1-15,-2 3 0 0,2 0 1 16,-2-1 2-16,0 2 0 0,0-2 3 16,0 1 1-16,-2 1 3 0,0-1 0 0,-2 1 1 0,-9-2-1 15,9 0 3-15,-4 0-1 0,-3 1-1 16,5-2 1-16,-4 2 0 0,4-3 4 0,-7 0 4 0,7-1 7 15,-8 0 2-15,9-1 4 0,-1-1-2 16,-6 0-3-16,8-1-5 0,-5-2-2 0,1 1 0 16,6-1-3-16,-4 0-1 0,0 0-2 15,-1-1-2-15,5 1-2 0,0-1-1 0,0 0-2 0,2 0-2 16,0 0-1-16,0 0-5 0,0 0-5 16,0 0-12-16,0 0-9 0,0 0-6 0,2 0 3 15,0 0 8-15,0 0 12 0,7 0 5 0,-1-1 1 16,-4 1 1-16,2-1 1 0,3 1 0 0,-5-1 0 15,4 1 0-15,0-1 1 0,-4 1 1 16,9-2 1-16,-7 1 0 0,-2 1-2 16,6 0 1-16,-3 0-2 0,-3 0 0 0,8 0-2 15,-8 0 1-15,5 1-1 0,-3 2 1 0,0-1 0 16,-4 1 1-16,4 2 3 0,-2 0 5 0,-1 1 4 16,-1-1 2-16,-2 2 1 0,0 2-1 15,0-1-2-15,0 3-2 0,0-2-1 0,0 2-1 16,-2 1-1-16,-5-1-2 0,1 2-3 0,0 0-4 15,0 1-8-15,-5 0-6 0,5 1-2 0,-8-3-5 16,7 0-1-16,-5-2-3 0,4-1-4 0,-7-1-2 16,5-1 2-16,0 0 6 0,-7-2 3 15,9-1 6-15,-7 0-2 0,1-2-9 0,6-2-4 16,-7 0-6-16,11 0-8 0,-6-2-13 0,4-3-40 16,-1-2-69-16,5-1-116 0,0 0-207 15,2-3-365-15,0 0-210 0,0 2 1070 0,0 2 0 0</inkml:trace>
  <inkml:trace contextRef="#ctx0" brushRef="#br1" timeOffset="-34874.27">24731 15458 3 0,'0'0'0'0,"0"0"0"16,0 0 0-16,0 0 0 0,0 0 0 0,0 0 0 16,0 0 68-16,0 0 770 0,0 0-19 0,0 0-160 15,0 0-215-15,0 0-152 0,-6-10-101 0,6 9-60 16,0-1-38-16,0 2-24 0,-2 0-21 0,2-1-10 16,0 1-11-16,-2 0-4 0,2 0-5 15,0 0-3-15,0 0-2 0,-2 0-5 0,2 0-1 16,0 0 0-16,0 0-4 0,0 0 0 15,0 0-2-15,0 0-1 0,0 0-1 0,0 0 1 0,0 0 0 16,0 0 0-16,0 0 0 0,0 0 0 16,0 0 0-16,0 0 1 0,0 0-1 0,0 0 0 15,0 0-1-15,0 0-2 0,0 0-1 0,0 0-3 16,0 1 1-16,0-1 0 0,0 2 1 16,0 0 0-16,0-1-1 0,2 1-1 0,-2 0-3 0,4-1 1 15,-2 0 3-15,6 0 0 0,-4-1 4 0,0 0 1 16,5 1 2-16,-3-1-1 0,-2 0 0 15,4 0 1-15,3 0 0 0,-5 0 0 0,6 0 1 16,-3-2-1-16,5 0 1 0,-4 0 0 16,1 0-1-16,3 0 0 0,-6-1-1 0,7 3 0 0,-7-1 1 15,9 0 0-15,-3-1 2 0,-6 2-1 16,9-1 4-16,-3 1-2 0,-5-1 1 0,5 0 0 16,-6 1-3-16,7-1 1 0,-9 1-1 0,9 0 0 15,-9 0-1-15,8 0 0 0,-8 0-1 0,5 0 0 16,-5 0 0-16,2 0 0 0,1 0 0 0,-5 0 0 15,4 0-2-15,-4 2 0 0,2-1 2 16,-4 2-1-16,0-2 0 0,3 0 1 0,-1 2 0 0,-2-1 0 16,2 0 0-16,-2 1 0 15,-2 0 1-15,0 2 1 0,2 1 1 0,0 0-2 0,-2 1 0 16,4-1 1-16,0 4-1 16,-2-1 0-16,-2 2 0 0,2 4-2 0,1-1 0 0,-1 1-2 15,0 1-1-15,0 0 2 0,2 2 0 16,2-1 2-16,-2 1 0 0,-2 0-2 0,2-2 1 15,5 2 1-15,-3-1 0 0,-4 0 0 0,2 1 0 0,4 0 0 16,-4 1-1-16,-1 0-1 0,-1 1 2 16,0-1 0-16,2 2 2 0,0-2-1 15,-4-1 0-15,0-2 0 0,0 0 1 0,0 0 0 16,0 0 0-16,0-2 1 0,0 0 0 0,0 0-1 16,-4-2 1-16,4-1-1 0,-4 0 0 15,4 0-1-15,-2 1 1 0,2-3-1 0,0 2 0 16,0-2 1-16,0 0 0 0,0-1 0 0,0 2-2 15,0-2 1-15,0 1-1 0,0 0 3 0,2 0-1 16,-2 1 0-16,4-1-1 0,-4 0-1 0,0-1 0 16,0 0 1-16,0-1 3 0,0 0 0 15,0 0 1-15,0 0-2 0,0-3-1 0,-4 2 1 16,2-2-1-16,0 0 1 0,2-1 0 16,-5 1-1-16,3-1 1 0,-6 0 1 0,6-1-1 0,0-2 2 15,2 1-1-15,-2-1 1 0,2 0-3 0,-2 1 0 0,2-1-1 16,-2 0-1-16,2 0 0 15,0 0 0-15,0 0 0 0,0 0 1 16,0 0-1-16,0 0 1 0,0 0-2 0,0 0 0 16,0-1 1-16,0 1-2 0,0 0 3 0,0-1-1 15,0 1 1-15,0-1 0 0,0-2-1 0,0 1 1 16,0-1-2-16,0-2 1 0,0 1 0 0,0-1 1 16,2-1 2-16,-2-1 1 0,2 0 0 0,0 0 0 15,-2-2-1-15,0 0 1 0,2-2 1 0,0 0-1 16,-2-1 0-16,4-1-1 0,0-1-2 15,-2 0 1-15,0-1-1 0,1-1-1 0,-1 0 0 16,0-3 0-16,6-1 0 0,-4 2 0 0,-2-3 1 0,0 0-2 16,2-3 1-16,5 1 0 15,-5-2 0-15,0-2 0 0,-2-1 0 0,4-1 0 0,0 0 0 16,-2 0 2-16,-1 0-2 16,1 0 0-16,4 2 2 0,-4 1-3 0,-2-1 2 0,0 2-1 15,-2 0 1-15,0 0-1 0,2 1 0 0,-2 0 1 16,2 1 0-16,-2 1 1 0,0 0-2 15,0 0 1-15,0 1-1 0,4 1 0 16,-4-1 1-16,0 0-2 0,0 1 1 0,0-1-1 0,0 1 1 16,5 1 0-16,-5-1 0 0,2 0-1 0,-2-1 1 15,2 1 0-15,-2 1 0 0,0-2 0 16,0 1 1-16,0-3-1 0,0 2 1 16,0 1-1-16,0-1 0 0,0 0 0 0,0 0-1 0,0 0 0 15,-2 0 0-15,0-1 0 0,-3 0 0 16,5 0 1-16,-4 1 0 0,4 0-1 0,0 1 1 15,0 0-1-15,0 2 2 0,0 1-1 0,0 0 1 16,4-1 0-16,1 3-1 0,-3-2 1 0,0 0-1 16,0-1 1-16,0 3-1 0,0-1 1 15,4 3-1-15,-2-1 0 0,-2 1 1 0,2 1 0 16,-4 0 2-16,3 0 0 0,-1 3 0 0,2-1 2 16,0 0-2-16,-4 2-1 0,2-2 0 0,-2 1-2 15,2 1 0-15,-2 0 0 0,0 0 1 16,0 1-1-16,0 0 1 0,2 0-1 0,-2 0-1 0,0 1 0 15,0-2-1-15,2 3 0 0,-2 0-3 16,0 0 0-16,0 1-2 0,4 2-3 0,0 0 0 16,1-1 0-16,-3 2 0 0,0 0 1 0,-2 1 0 15,2 0 0-15,0 0 3 0,-2 0 1 16,2 0 1-16,-2 0 1 0,2 0 1 0,2 1 1 16,-4 0 1-16,4 0 0 0,-4 2 0 15,2-2 1-15,0 0-1 0,0 0 0 0,1-1-1 0,-3 1-1 16,2 1 1-16,4-2 0 0,0 0 1 15,0 0 1-15,-4 0-1 0,9 0 1 0,-5 0 0 16,-2 0 1-16,8 0-2 0,-5-3 0 0,3 2 0 16,-2 0-2-16,0 0 1 0,-1 1 0 15,-1 0 0-15,-2 0-1 0,6 0-1 0,-4 0 1 16,-1 1 0-16,3 1 1 0,-2 1 0 0,-2 0-2 16,7 2 1-16,-5-1-2 0,0 0 2 0,4 1 1 15,-6 0-1-15,9 1 1 0,-5-3-1 0,0 2 1 16,3-2-1-16,-5 0 2 0,8 1 0 0,-7-2-1 15,7 1 0-15,-4-1 1 0,3 0 1 16,1 0 0-16,-5-1 1 0,5 0-1 0,0 0 0 16,-3 0-1-16,5-1 1 0,-1 1-2 0,-3 0 1 0,5 0 0 15,-1 1-1-15,-1 0 1 16,-5 0-1-16,5 0 0 0,-3 1 1 0,0-1 0 16,1 0-1-16,-5 1 1 0,6-1-1 0,-5-1 2 15,5-1 2-15,1 1 2 0,-7-1-2 0,11 0 0 16,-5 0-4-16,-4 0 0 0,7 0 0 0,-1 0 0 0,3-1 0 15,0-2-1-15,1 0 1 16,1 1 1-16,0-2 1 0,-3 1-1 0,5-1 1 0,0 1-1 16,-3 0 0-16,3 1 0 0,-2-2 0 15,0 2 0-15,-1 1-1 0,3-2 0 0,-2 2-1 16,-1 0 0-16,3 1 1 0,4 0 0 16,-6 0-1-16,-1 0 1 0,1 0-1 0,0 0-1 0,-1 0-1 15,1 0 1-15,0 1-2 0,-1-1 1 0,1 0-1 16,0 0 2-16,-1 0 2 0,1 0 0 15,0 0 0-15,-1 0 1 0,-1 0 0 16,2 0-1-16,-1 0 1 0,1 0 0 0,0 0 0 16,-1-2 1-16,1 1-1 0,0-1 1 15,-3 1-1-15,3 0 0 0,-3 1 0 0,1-1-1 16,0 1 1-16,-5 0 0 0,5-2 0 0,-1 2-1 0,1 0 1 16,2 0 0-16,-5 0 0 0,3 0 0 15,-1 0-1-15,-5 0 0 0,5 0 0 0,1 2 0 16,0-2 1-16,-3 1-1 0,5-1-1 0,-5 0 1 0,3 0-1 15,0 1 2-15,-5-1 1 16,5 0 0-16,1 0-1 0,-1 0 1 0,2 0-1 16,-3 0 0-16,3 0 0 0,-1 0 0 0,1 0 1 15,0 0-1-15,0-1 0 0,-1 0 1 16,1-1-1-16,0 2 0 0,1 0 0 0,-1 0 0 16,-2 0 0-16,7 0 0 0,-11 0 0 15,3 0 0-15,1 0-1 0,2 0 1 0,-3 0-1 0,1 0 1 16,0 2 0-16,-1-1-1 0,1 0 1 15,-1 0 0-15,-3 1 0 0,3-1 0 0,1-1 0 16,2 0 0-16,-1 1 0 0,1-1 1 0,0 0-1 16,-3 0 0-16,3 0 1 0,0 0-1 15,-3 0 0-15,5 0 0 0,-2 0 1 0,-1 0-1 16,1 1 0-16,0-1 0 0,6 0 0 0,-13 0 0 16,7 0 1-16,4 0-2 0,-5 0 1 0,1 0-1 15,0 0 0-15,-1 0 1 0,1 0-1 0,0 3 0 16,-3-1-1-16,-3 0 1 0,3 1 0 0,1-1 0 15,-3 0 1-15,1 0-1 0,-1 1 0 0,-3-1 1 16,5 0 1-16,-1 0-1 16,-3-1 1-16,-1 2-1 0,3-2-1 0,1 0 1 0,-1 0 1 15,-5-1-1-15,5 1 2 0,-1-1 0 0,-5 0-1 16,5 0 0-16,-7 0 0 0,6 0-1 16,-1 0-1-16,-5 0 1 0,4 0-1 0,-3 0 1 15,1 0-1-15,0 0 0 0,3-1 0 0,-5 1 1 16,4-1 0-16,-3 1-1 0,1 0 1 0,0 0-1 15,1 0 1-15,-3 0 0 0,2 0 0 16,1 0 0-16,-1 0-1 0,-2 0 1 0,-2 0-1 16,7 0 1-16,-7 0 0 0,6 0-1 0,-5 0-1 15,5 0-1-15,-6 0-2 0,3 0-4 16,-1 0 0-16,-4 0-3 0,6 0 5 0,-4 0 4 16,-1 0 1-16,5 0 3 0,-6 0-1 0,0 0 1 0,-2 0-1 15,0 0 0-15,7 0 0 0,-9 0 0 16,2 0 1-16,-2 0-1 0,2 0 0 0,0 0-1 0,-2 0-1 15,0 0 1-15,0 0 0 0,0 1 0 16,0 0 1-16,0 1 0 0,0 0 3 0,0 0 1 16,0 2 1-16,0 2-1 0,-4 0-2 15,4 2-2-15,-2 2-2 0,-5 3 0 0,5 1 0 16,0 3-1-16,2 1-1 0,-2 2-5 16,0 0-6-16,0 3-10 0,-2-2-12 0,-2-1-19 15,4-1-38-15,0-3-68 0,2-2-229 0,0-2-746 16,0-5-643-16,0-2 1780 0</inkml:trace>
  <inkml:trace contextRef="#ctx0" brushRef="#br1" timeOffset="-33440.91">26104 15005 3 0,'0'0'0'0,"0"0"0"15,0 0 0-15,0 0 0 0,0 0 0 16,0 0 0-16,-38 131 475 0,34-111 447 0,2 3-204 16,-4-2-224-16,-2 0-172 0,4 1-99 0,-1 0-70 15,-5 2-42-15,6-1-29 0,2-1-18 0,-4 2-13 16,4 1-4-16,-9-1-2 0,9-2-1 16,-2 0-3-16,-6 2-8 0,6 0-5 0,0 3-7 15,-5 1-6-15,1 0-4 0,4 1-4 0,-4 1-3 16,-1 1-3-16,5-2-1 0,-6 2 0 0,6-1-2 15,2-1-1-15,0 2-1 0,-1-3-2 0,3-2-4 16,0 0-5-16,3-5-3 0,1 0-6 0,8-4-11 16,-4-2-15-16,11-2-28 0,-2-2-65 15,3-2-229-15,-5-2-1008 0,-7-4-392 0</inkml:trace>
  <inkml:trace contextRef="#ctx0" brushRef="#br1" timeOffset="-32584.51">26166 14855 3 0,'0'0'0'0,"0"0"0"16,0 0 0-16,0 0 0 0,0 0 0 16,0 0 0-16,0 0 0 0,0 0 0 0,0 0 0 15,0 0 0-15,0 0 0 0,-102 132 0 16,100-115 68-16,-4 1 645 0,-2 2 53 0,4-1-80 16,2 3-206-16,0 0-177 0,-1 0-127 0,3-1-61 15,-2-1-33-15,2 1-18 0,0-1-7 0,0-1-8 16,0 0-6-16,0-1-5 0,0-1-7 15,0 1-6-15,2-2-9 0,1-2-7 0,-1-1-7 16,0 1-10-16,-2-1-15 0,0 1-38 0,0 1-152 16,0-4-834-16,0-5-1324 0</inkml:trace>
  <inkml:trace contextRef="#ctx0" brushRef="#br1" timeOffset="-29021.67">14010 16831 1431 0,'0'0'1372'15,"0"0"-1074"-15,0 0-107 0,0 0-69 16,0 0-33-16,0 0-30 0,0 0-28 0,0 0-18 16,0 0-19-16,0 0-20 0,0 0-53 0,0 0-158 15,0 0-788-15,0 0-1205 0</inkml:trace>
  <inkml:trace contextRef="#ctx1" brushRef="#br1">11680 15990 0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3T17:53:25.633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12510 16545 3 0,'0'0'0'0,"0"0"0"16,0 0 0-16,0 0 0 0,0 0 0 0,0 0 0 16,0 0 0-16,0 0 685 0,0 0 27 0,0 0-186 15,0 0-180-15,0 0-126 0,0 0-78 0,0 0-36 16,6-1-21-16,-6 1-5 0,0 0-18 16,0 0-10-16,0 0-27 0,0 0-29 0,0 0-26 15,2 0-3-15,1 0 26 0,-3 0 43 0,2 0 34 16,2 0 4-16,-4 1-8 0,4 0-6 0,4 0-4 15,-4 0-5-15,-2 0-2 0,2 1-9 0,5-1-6 16,-3 1-8-16,-4-1-4 0,4-1-3 16,5 1-2-16,-7-1 1 0,0 0 0 0,6 1 1 15,-4-1 1-15,-1 0-2 0,5 0-1 0,-4 0-1 16,-2 0 1-16,7 0 0 0,-5-2-2 0,4 1-3 16,-4-1-2-16,-2 1-5 0,9-1-2 0,-7 0 0 15,-2 1-2-15,6 0 1 0,-3 0 1 16,5 0 1-16,-4-1 0 0,-4 2 0 0,9 0-2 15,-7 0 0-15,6 0-1 0,-3 0 2 0,3 0 0 16,-6 0 1-16,7 0-1 0,-7 0 0 0,6 0-1 16,-3 0 2-16,3 0-1 0,-4 2-1 0,3-2 1 15,-3 1 0-15,-2-1-1 0,6 1 1 16,-5-1-1-16,5 0-1 0,-6 0 2 0,9 0-1 0,-7 0 1 16,7 0-1-16,-9 0-1 15,10 0 0-15,-1 0-1 0,-7-1 1 0,9 1-1 16,-3 0 1-16,-4 0 0 0,7 0 0 0,-1 0 2 15,-1 0-2-15,-5 0 1 0,7 0-1 16,-1 0 0-16,-5 0 1 0,5 2-1 0,-1 0 0 0,3-1 1 0,-5 2-2 16,3-1 1-16,3-1 0 15,-3 1 0-15,-5 1 0 0,7-1-1 0,-1 2 1 0,1-2-1 16,1 0 1-16,-2 1 0 0,-5-1-1 16,4 0 1-16,3 0-2 0,0 0 1 0,-1-1 1 15,1 0-1-15,-1 2 1 0,1-2-1 16,2 0 0-16,-7 1 0 0,5-2 1 0,-1 1 0 15,1 0 0-15,0 0-1 0,-3 0 0 0,1 0 0 0,-5 1 0 16,5-2 0-16,3 2 1 16,-3-1-1-16,-1 1 0 0,-3 0 0 0,5-1 0 0,-1 0 2 15,-1 0-4-15,3 0 3 0,-9 0-1 0,7 1-2 16,2-1 3-16,-3 1-2 0,1-1 0 0,-5 1 2 16,5-1-1-16,1-1 0 0,-1 1 0 15,-1-1 0-15,-3 0 0 0,5 1 0 0,1-1 1 16,-1 0-1-16,1 0 0 0,0 0 0 15,-3 0-1-15,-1 0 1 0,3 0 0 0,-1 0 0 16,4 0 1-16,-5 0-2 0,3 0 1 0,-1 0 0 0,1 0 1 16,2 0-1-16,-5 2 0 15,7-2 0-15,-9 0-1 0,3 0 1 0,3 0 0 0,-1 0 0 16,-2 1 0-16,-1-1 0 0,3 1 0 16,-7 0 0-16,7-1 0 0,-1 2 0 0,1-2 1 15,-2 0-1-15,1 0 0 0,3 0 0 16,-9 0 0-16,7 0 0 0,-1-2 0 0,1 1 0 15,-2 1-1-15,-1 0 0 0,-4 0 0 0,5 0 1 0,2-1 0 16,-3 1 0-16,-3 0 0 0,1 0 0 16,5 0-1-16,-3 0 1 0,1 0-1 15,-3 0 1-15,1 0-1 0,1 0 1 0,-1 1-2 16,-5 0 2-16,7-1 0 0,-3 2 0 0,-4-2 1 16,9 1-1-16,-5-1-1 0,3 1 1 0,-5-1 0 15,5 0 1-15,-1 0-1 0,1 0 0 0,-3 0 0 16,1 0 0-16,1 0 1 0,1 0-1 0,-7-1 1 15,7 0-1-15,-3 1 0 0,-1 0 0 16,1 0 0-16,-1-2 1 0,-3 2-1 0,4 0 1 16,1 0-1-16,-5 0 0 0,5 0 0 15,-7 0 0-15,6 0 1 0,1 0-2 0,-5 0 1 0,5 0-1 16,1 0 1-16,-5 0 1 0,5 0-1 16,-1-1 1-16,-3 1-1 0,2-1 1 0,3 0 0 15,-3 1-1-15,-3-2 1 0,5 2 0 16,-1-1 0-16,-3 0-1 0,5 1 0 0,-1-1 0 0,-1-1 0 15,-3 1 1-15,5 1-1 16,-1 0 0-16,1 0 0 0,-3 0 1 0,1 0-2 0,-1 0 1 16,3 0 0-16,-5 0 0 0,5 0 0 0,-1 0 0 15,1 0 1-15,-3 0-1 0,1 0 1 16,3 0-1-16,1 0 0 0,-1 0 1 0,-1 0-2 16,0 0 2-16,-3 0-1 0,5 0 0 15,-3 1 2-15,1-1-1 0,-3 0-1 0,1 0 0 0,3 2-1 16,-1-2 1-16,-1 1 0 0,-1 0 0 15,1-1 1-15,3 1-1 0,-3-1 1 0,3 2 0 16,0-2-2-16,-5 0 2 0,5 0-1 0,-3 0 1 16,3 0 1-16,-3 0-1 0,3 0 1 15,-2 0-1-15,-3 0 0 0,3 0 0 0,1 0-1 16,-1 0 1-16,-1 0-1 0,3 0 0 0,-5 0 0 16,1 0 1-16,3 0-1 0,1 0 1 0,-2 0 0 15,-3 0-1-15,0 0 1 0,5 0-1 16,-2 0 0-16,-1 0 1 0,3 0-2 0,-3 0 2 0,3 0-1 15,-3 0 1-15,3 0-1 0,0 0 1 0,-3 0 0 16,3 0-1-16,-5 0 2 0,5 0-2 16,-3 0 1-16,3 0-1 0,-2 0-1 0,-1 0 1 15,-1 0 1-15,5 0-1 0,-5 1 1 0,5-1-1 16,-3 1 1-16,1 0-1 0,1 1 0 0,-2-1 0 16,3-1 1-16,-5 1-1 0,1 0-1 15,5 0 1-15,-2-1 1 0,1 2 0 0,-1-1 0 16,2 0-1-16,-3-1 1 0,3 1-1 0,-3 0 1 15,1-1 0-15,2 1-1 0,-3-1 1 16,1 2-1-16,-3-1 3 0,3 1-2 0,0-1 0 16,1 2 0-16,-3-3-1 0,4 1 0 0,-1-1 1 15,-1 1-2-15,1 1 1 0,-3-1 0 0,2-1-1 16,-1 2 3-16,1-1-2 0,-5 0 0 16,5 2 1-16,-3-2 0 0,3 0 0 0,0 0-1 15,-3 0 1-15,-1 1-1 0,-1-1-1 0,5 0 1 0,-3-1-1 16,1 1 2-16,-5 0-1 0,5-1 1 15,-3 1-1-15,-1 1 1 0,3-2-1 16,-6 0-1-16,3 0 1 0,-1 0-1 0,3 0 1 16,-7 0 0-16,9 0 1 0,-9 0 0 0,4 0 0 0,-4 0 0 15,5 0-2-15,-7 0 1 16,4 0-1-16,-3 0 1 0,1 0-1 0,0 0 1 16,-4 1 1-16,7-1-1 0,-5 0 1 0,-2 1-1 15,0-1-1-15,2 0 1 0,-2 0-1 0,1 0 1 16,-3 0-1-16,-2 0 1 0,6 0 0 15,-6 0 1-15,4 1-1 0,-2-1 1 0,0 0 0 16,-2 0-1-16,0 0 0 0,0 0 0 0,0 0 1 16,0 0 0-16,0 0 1 0,0 0 0 0,0 0-1 15,0 0 2-15,0 0-1 0,0 0 0 0,0 0 0 16,0 0 0-16,0 0-1 0,0 0-1 16,0 1-1-16,0-1-1 0,0 0 0 0,0 0 0 15,0 1 0-15,0 1 0 0,2-1 0 0,-2 2 1 0,0 1 1 16,2 2 0-16,2-1 1 15,-4 2-1-15,0 2 1 0,2 0-1 0,-2 2 0 0,7 0 0 16,-7 2 2-16,2-1-2 0,0 1 1 16,-2 0-1-16,2 1 1 0,0-1-1 0,-2 4 2 0,4-2-1 15,-4 0-1-15,0 2 1 16,2-2-2-16,-2 2 1 0,0-2 0 0,0 2 1 16,2 0 0-16,-2-2-1 0,0-1 0 0,4 1 0 15,-4 2 1-15,0 0 1 0,2 0-1 0,-2 1 0 16,0 0-1-16,0-2 0 0,2 0 1 0,-2 2 0 15,0-2 0-15,0 3-1 0,0-2 0 16,0-1 0-16,0 2 0 0,0-1 1 0,3 0 0 16,-3 0-3-16,0 1 2 0,0 0-2 15,0 0 2-15,0 2 0 0,0-1 0 0,0-1 0 0,0 0-1 0,0 0 0 16,0-3 0-16,0 3 0 16,0-2 0-16,0 0 1 0,0-1-1 0,0 0 1 0,2-1-1 15,-2 2 0-15,0-2 0 0,0 1 1 16,0 0 0-16,0 1-1 0,0-1 0 0,0 1 0 15,0 1 0-15,0-1-1 0,-2 3 2 0,2 0-1 0,0 1 0 16,-3 1-1-16,3-3 2 16,-2-4-1-16,2 1 3 0,-2-4 1 0,2 3 0 0,-4 1-2 15,2 1-2-15,2 1-1 16,-2 2 0-16,2 0 0 0,0 0-1 0,-4 3 0 16,2-2-1-16,0 0 2 0,2 0 2 0,-2 0-2 15,0 1 1-15,-5-1-4 0,7 0 4 16,-2-1-2-16,-2 1 0 0,2 0 1 0,0 0-1 0,-2-2 1 15,0 0-1-15,2 1 1 0,-2-2 0 0,2 0 5 16,0 1-7-16,-1-2-2 0,-1-2 2 0,0 2-2 16,2-1-2-16,-2-2 5 15,4 2-3-15,-2-3-2 0,0-1-1 0,2 1-9 0,-2-5-8 16,0-2-7-16,2-2-22 0,0-3-54 0,0 0-217 16,0 0-1331-16,0 0 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3T17:53:28.211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12545 16594 3 0,'0'0'0'0,"0"0"0"0,0 0 0 0,0 0 0 15,0 0 0-15,0 0 0 0,0 0 0 0,0 0 1025 0,0 0-168 16,0 0-288-16,0 0-220 0,0 0-154 16,0 0-102-16,0 0-54 0,0-18-34 15,0 19-12-15,0 3 5 0,0 1 17 0,0 1 13 16,0 1 10-16,0 1 2 0,-2 3 3 0,2-2 0 0,0 0 3 16,0 2-3-16,-2-3-1 15,2 3-3-15,0 0-7 0,0 0-5 0,0 0-5 0,0 1-4 16,0 0 0-16,0 2-1 0,2 1 0 15,-2 0-1-15,0 1-3 0,0 2-3 0,0-1-2 16,0 0 1-16,0 0-3 0,2 1 1 0,-2-1 0 16,0-2-1-16,2 5 0 0,-2-4-3 15,2 2 1-15,-2-1-1 0,0 1 2 0,0 0-1 0,3 2 0 16,-3-2-1-16,0 0-4 16,0 1 1-16,0 1-1 0,0-1 2 0,0 0-1 15,0 1 1-15,0-1 0 0,0 2 2 0,0 2-3 16,0 0 2-16,-3-1-3 0,1 1 0 0,0 0 0 15,2 1 1-15,0-2-1 0,-2 2 1 16,0-1-1-16,0 2 1 0,2-3-2 0,-2 2 2 16,-4-3 1-16,2 1-2 0,4 0 1 0,-2-1 0 15,0 0-1-15,-3-2 2 0,3 3 0 0,-4-2-2 16,2-1 1-16,2 0-2 0,0-1 0 16,-2 2 1-16,2-2-2 0,-4 2 0 0,3-2 0 0,3 0-1 15,0 0 0-15,-2-4 2 0,2-3 2 16,0 1-2-16,0-2 1 0,0 3 0 0,0-1-4 15,-2 3 8-15,0 0-6 0,2 2 1 0,0-3 2 16,-2 2-2-16,0-1-2 0,2 0 1 0,-2 1 0 16,-4-1-1-16,6-3 6 0,-2 3-6 15,2-1-2-15,-2-2 2 0,2 2-3 0,0 1 7 0,0-3 1 16,0 2 0-16,-2-1-2 0,2 0-4 0,0 0 0 16,0-1-4-16,0 1 7 0,0-1-2 15,0 0 2-15,0 1 2 0,0-1-4 16,0-1 5-16,0 0-4 0,0 1-1 0,0-1-3 15,0 1-2-15,0 0 4 0,0 0 0 16,0 0 1-16,0-2 4 0,0 1 1 0,0 0-6 16,0-1 4-16,0 0-5 0,0 1 0 0,0-1 4 0,0-1-7 15,0-1 1-15,2-1-6 0,-2 0 1 16,2 0-2-16,0-2 3 0,4-1 1 0,-6 0 2 16,2-3 19-16,-2-1-4 0,0 0-4 0,0 0 5 15,0 0-16-15,0 0 8 0,6 5-8 0,-4 1 3 16,9-2 5-16,-7 1 2 0,-4-5 7 0,6 2-10 15,-2-1 10-15,4 2-12 0,-1 0-3 16,-5-2 4-16,10 0-1 0,-6 0 10 0,-2 1-6 16,5 0-4-16,-1-1 0 0,-4 0 0 15,6 0 6-15,-3-1-2 0,-3 1 3 0,6 2-6 16,1-2 1-16,-1 0-3 0,-6 0 5 0,8 0 2 16,-5 0 1-16,-3-1 0 0,12 2-4 0,-10-1-2 15,9 0 3-15,1 0 4 0,-7 0-8 16,5 1-3-16,-6-2 7 0,7 1-3 0,1-1 3 15,-5 1 10-15,3-1-1 0,3 0-2 0,-1 1 0 16,-3-1-3-16,3 0-5 0,5 2 7 0,-5-2-4 16,3 0-2-16,2 0 0 0,-3 0 5 15,1 1-11-15,2-1 8 0,-1 2 2 0,1-1-3 16,0 0 5-16,6 0-6 0,-11 0-3 0,11 1-1 16,-4 0 1-16,4-1 6 0,1 3-3 0,-7-2 5 15,2 1-7-15,0-1-3 0,6 0 7 0,-5 1-6 16,-1-1 9-16,0 1-6 0,6-1 2 0,-4 2-3 15,-1-2 3-15,-1 1 8 0,6-1-7 16,-4 0 2-16,0 0-2 0,-3 0-6 0,9-1 8 16,-4 1 0-16,-4 0 0 0,8-1 0 0,-6-1 5 15,0 0-5-15,6 0 5 0,-4 0 1 16,-3 0-4-16,7 0 2 0,-2 0-1 0,-2 0-2 16,4-1-3-16,-4-2 3 0,6 1-3 0,-6 0 1 0,6-2 3 15,-6 2-4-15,6-2 1 0,-4 1 1 0,6-1-5 16,-8 1 4-16,8 1 0 15,-6-2 0-15,4 1 0 0,-2 0-2 0,-2 0-1 0,6-1 5 0,-6 2 1 16,4-1-3-16,-4 1 5 16,4-1-8-16,-6 2 2 0,8-2-3 15,-8 2 5-15,6-2 0 0,-2 2-4 0,0-1 1 16,0 1-4-16,0-2 5 0,2 2 0 0,-4 0 5 16,0 0-2-16,2 0-3 0,2-1-1 15,-4 1 4-15,0 1-1 0,4-1-1 0,-2 1 0 0,-2-1-8 16,-4 1 7-16,8 0-1 0,-6 0 0 0,6 0 4 0,-8 0-6 15,8 0-1-15,-6 0 1 16,-2 0 0-16,8 0-1 0,-9 0 4 0,7 0 3 0,-4 0-2 16,0 0 1-16,4 1-1 15,-6-1-3-15,4 1 4 0,0-1-5 0,-4 0 2 16,6 1-1-16,-4-1 1 0,-3 0 1 0,7 0 1 16,-4 0 0-16,-2 0 2 0,6 0 1 0,-4-1-2 15,8 0-1-15,4-1-4 0,5-1-5 0,1 1 6 16,-1-3-5-16,-1 3 7 0,-8-1-2 0,0 0 2 15,-8 1 1-15,4 0-2 0,-6 0 4 16,0 1-5-16,2-2-2 0,0 1-2 0,-3 0 5 16,-1 1 3-16,4-2-6 0,2 2 4 0,-4-1-4 15,-3-1-4-15,7 2 7 0,-4-2-1 16,2 2 3-16,-6-1 1 0,8 0-2 0,-7 0-6 0,1 0 5 16,2 0 2-16,-4 1 0 0,1-2-2 15,7 0 0-15,-6 2-4 0,0-1 5 0,0 0 0 16,-1-1-1-16,3 1-1 0,-2 0-2 0,4-1-2 0,-5 1 1 15,1-1 5-15,0 1 2 0,-2-2-2 16,3 2 2-16,3-2-4 0,-4 2 0 0,-2 0 1 16,3-1-5-16,-1 1 3 0,-2 0-1 15,2-1 1-15,-1 1 0 0,3 0 0 0,-4 2 1 0,0-1-3 16,-5-2 4-16,3 3-4 16,-1-1 3-16,-1 1-2 0,1 0 1 0,-1 0 2 15,-1 0-2-15,1 0 1 0,-5 0-3 0,7 0 4 16,-5 0-1-16,1 0 0 0,-1 0 2 0,1 0-4 15,-3 2 2-15,1-2 4 0,5 0-6 16,-3 0 3-16,-3 0-1 0,3 0-2 0,-1 0 4 16,-1 0-1-16,1 0 0 0,0 0-1 0,-1 0 2 15,1-1-2-15,1-1 0 0,-3 0 5 16,3-1-6-16,-1 2 2 0,-1-2 0 0,-1 1-4 16,2-1 6-16,-3 2-4 0,3-1-2 0,-1 0 2 15,-3 2 0-15,4 0 1 0,-3-2 4 16,3 2-6-16,-1 0-2 0,-1 0 6 0,-2 0-5 15,1 0 3-15,1 0 4 0,-4 2-8 0,3 0-2 16,-5 0 3-16,6 0-3 0,-5 1 6 0,-1 1 0 16,2-3 1-16,-2 2 1 0,-2 1 1 0,0-1-3 15,1 0-2-15,-1-1 3 0,-4 1-4 0,2 0 3 16,-2 0 3-16,2-2-2 0,-2 1 4 0,4-1 4 16,-4 0 0-16,0 1 1 0,0-2-1 15,0 1 0-15,0-1-2 0,0 0 0 0,0 0-2 16,-4 0-4-16,2 0 0 0,2 0-2 0,-2 0-2 15,0 0 0-15,0 0-5 0,-3-1-6 16,3-2-11-16,0 1-6 0,2 1-18 0,-4-3-48 16,2 2-155-16,2 0-1016 0,-2-1-821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8-23T17:47:43.76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26157 14947 3 0,'0'0'0'0,"0"0"0"0,0 0 242 0,0 0 751 16,0 0-75-16,0 0-323 0,0 0-301 0,0 0-144 15,0 0-61-15,0 0-20 0,0 0-5 0,0 0-9 16,2-6-6-16,-2 6-8 0,0 0-8 15,0 0-3-15,0 0-4 0,0 0 0 0,0 0-5 16,0 2-5-16,-2 0-6 0,0 1-5 0,-4 1-2 0,4-1 2 16,0 3-1-16,0-1 3 15,-2 0-1-15,0 1 1 0,-5 1 0 0,5 1 2 0,-2 0 0 16,-4 3-1-16,3 0 1 0,-7 3 0 16,6 0 2-16,-5 2 0 0,5 5 2 0,-4-2 0 15,5 3 0-15,-5 2 0 0,6 0-2 0,-7 4-1 0,5-1-1 16,0 1-1-16,0 2-3 0,4 0 0 15,-1 2 0-15,-5 0-2 0,8 1 0 16,2-1-1-16,-2-1-1 0,2 0-1 0,0-3-1 16,0-1 0-16,0 1 0 0,0-2 0 0,0 0 0 15,2-5 0-15,0 0-1 0,4-1-1 16,3 0-2-16,-5-2-2 0,4-1-1 0,0 0-6 0,-4-2-13 16,9-1-32-16,-9 1-112 0,0-4-610 15,-2-3-2081-15</inkml:trace>
  <inkml:trace contextRef="#ctx0" brushRef="#br0" timeOffset="2212.35">26589 15108 3 0,'0'0'0'0,"0"0"0"15,0 0 170-15,0 0 253 0,0 0 127 0,0 0 14 0,0 0-114 16,0 0-185-16,0 0-166 0,0 0-95 15,0 0-24-15,0 0-4 0,0 0 24 0,0 0 34 16,-6 35 15-16,6-24 1 0,-2 1 13 0,-4 2 21 0,6 0 10 16,-2 0 10-16,0 0 10 15,2 1-8-15,-2 0-4 0,2 1-9 0,-2 0-14 0,0 2-12 16,-1-1-8-16,3 0-9 16,-4 1-5-16,-2 0-2 0,6 1-5 0,-2 2-3 0,-2-1-4 15,2 0-3-15,-4 1-4 0,2 1-3 16,-1-1-4-16,3 0-3 0,-2-1-4 0,-6 1-2 15,8 1-4-15,-2-4-2 0,2 1-1 16,-3-2-2-16,-3-2 1 0,6-1-2 0,0-2 0 0,-2 0-5 16,2 0-7-16,-6-3-15 0,6-1-29 15,-1-1-67-15,3-1-300 0,-2-4-2862 0</inkml:trace>
  <inkml:trace contextRef="#ctx0" brushRef="#br0" timeOffset="3250.01">27050 15361 3 0,'0'0'140'0,"0"0"781"16,0 0 27-16,0 0-233 0,0 0-306 0,0 0-208 16,0 0-105-16,0 0-46 0,0 0-17 0,0 0-10 15,0 0-3-15,0 0 1 0,0 0 0 16,0 0 2-16,4 7 0 0,-4-2-2 0,3 3-3 16,-3-1-4-16,0 1 0 0,0 1 0 0,0 2-2 15,0-1-1-15,0 2-1 0,0 1 0 0,-5 1-1 16,3 2-2-16,0-2 1 0,-8 1 0 0,10 0 2 15,-4 0 4-15,0 0 1 0,-5 2 0 0,7-2-2 16,0-1-2-16,2 0-2 0,-4 0-3 16,2-2-2-16,0 1-2 0,-4-2-1 0,4 0 0 15,0-1-2-15,2 1 0 0,-2-2-2 16,0 0-1-16,-1-1-3 0,-1 0-9 0,-2-2-20 0,4 0-35 16,2-2-91-16,-2-1-387 0,2-2-1800 15,0 0 1647-15</inkml:trace>
  <inkml:trace contextRef="#ctx0" brushRef="#br0" timeOffset="3658.43">26930 15538 3 0,'0'0'0'0,"0"0"597"0,0 0 505 0,0 0-230 0,0 0-347 16,0 0-255-16,0 0-125 0,0 0-59 15,0 0-29-15,0 0-15 0,0 0-10 16,0 0-6-16,0 0-3 0,38 7-4 0,-34-3-5 0,2-2-3 0,-2 1-4 15,9 0-3-15,-9 0-1 0,10-1-4 16,-8-1 0-16,9 0 1 0,-7 0-3 0,9-1 1 16,-5 0-1-16,-2 0-1 0,5 0 1 15,-1-1-1-15,-3-1-1 0,3-1-2 0,1-1-2 16,-5 1-6-16,2 0-8 0,-3 0-8 16,1 0-11-16,-4 0-21 0,-2 1-39 0,-4 0-131 15,2 0-511-15,0 1-1422 0,-2 1 1792 0</inkml:trace>
  <inkml:trace contextRef="#ctx0" brushRef="#br0" timeOffset="4966.47">27592 15323 3 0,'0'0'0'0,"0"0"0"0,0 0 748 0,0 0 149 0,0 0-160 16,0 0-306-16,0 0-242 0,0 0-130 16,0 0-67-16,0 0-37 0,0 0-13 0,0 0 10 15,0 0 23-15,0 0 27 0,-2 29 6 16,0-20-3-16,2-1 7 0,0 0 6 0,-2 1 5 16,2 0 15-16,-2 1 9 0,0 1-2 0,-3 2 16 15,-1-1 11-15,4 2 9 0,0 3 5 16,0-3-11-16,-4 2-5 0,4 1-9 0,-4 1-5 15,1 0-5-15,5 2-9 0,-4-2-8 0,4 0-6 16,-2-3-5-16,2 2 1 0,-2-4 0 0,2 1 1 0,-2 0-2 16,-4-3-2-16,6 0-3 15,-2-1-2-15,0 0-2 0,2-3-3 0,0 1-2 0,-2-2-3 16,2-1 1-16,-4-2 1 16,4 1 0-16,0-3 0 0,-2 0 0 0,2-1 0 0,-3 1 0 15,3-1-1-15,-6 0-1 0,4 0-3 0,2 0-1 0,-2 0-2 16,2 0-2-16,-2-1-2 15,2-1-3-15,0-1-5 0,-2 1-2 0,2-3-3 16,0 0 1-16,0-2 2 0,0-1 3 0,0-1 2 16,2-2 3-16,0-1 2 0,2-4 1 0,5 1 2 15,-5-2-1-15,0-1 2 0,0 1-1 16,4-2 1-16,-4 2 0 0,0-4 0 0,-1 3 2 16,5-1-2-16,-4 1 2 0,0-1 0 0,-2 0 1 15,2-1-1-15,5 1-2 0,-5-1 0 0,0 2 1 16,-2 0-1-16,6-1 2 0,-4 3-2 15,-2 0 1-15,2 0-1 0,-1 2 0 0,5 0 0 16,-6 3 0-16,2-1 0 0,-2 3-1 16,2-1-1-16,2 0 0 0,-1 1-1 0,-1 1 1 15,-2 2-1-15,2 0 1 0,4 0 0 0,-2 1-1 0,-4 2 0 16,3 0 0-16,5 2 0 0,-6 1 1 16,-2 0 1-16,8 0 1 0,-3 0 0 15,-3 0 1-15,6 0 0 0,-4 2 0 0,0 1 0 16,7-1-1-16,-7 2 1 0,6 0-1 0,-5 0 0 15,5 1 0-15,-4-2-1 0,5 2 1 16,-7-1-2-16,6 0-2 0,-3 0-2 0,-5-1-3 0,6 1-8 16,-4-1-11-16,-4 4-15 0,7-5-30 0,-5 3-68 0,-4 0-292 15,4-2-1527-15,-4 1 733 0</inkml:trace>
  <inkml:trace contextRef="#ctx0" brushRef="#br0" timeOffset="5809.45">28175 14971 3 0,'0'0'1659'16,"0"0"-1052"-16,0 0-338 0,0 0 20 0,0 0-33 15,0 0-72-15,0 0-80 0,0 0-59 0,0 0-31 16,0 0-11-16,0 0 0 0,0 0 4 0,0 0 7 15,0 0 6-15,-17 17 3 0,17-13-2 16,0-1-3-16,0 2-5 0,2-1-5 0,5 1-1 16,-5 1-4-16,-2-1 0 0,2 1-1 0,-2 0-1 15,2-2 1-15,0 2-1 0,0 0 0 0,-2 1 0 16,2 1 2-16,6 2 1 0,-6-1 3 16,0 2 2-16,3 0 5 0,-3 3 5 0,0 0 1 0,6 1 4 15,-6 0-1-15,2 3 0 0,-2 2-1 16,2 0-2-16,3 3 1 0,-3 0-3 0,0 2 0 15,-2 0-3-15,-2 3-1 0,2 0-2 0,-2 0 0 16,2 1-2-16,-2 0-2 0,0 0-3 16,0 0-1-16,0 2-1 0,-4 0-2 15,2-2 1-15,-2 0 0 0,-7-2-1 0,7-1 2 16,-2-1-1-16,-4-2 0 0,3-1-1 0,-5 0-1 0,4-3 0 16,-7 1-1-16,7-1-1 0,-6-1-4 15,-3 1-2-15,7-1-4 0,-7-5-4 0,1 0-4 16,5 0-5-16,-5-3-9 0,-1 2-10 15,1-2-13-15,5-1-33 0,-1 0-89 0,4-1-328 0,-3 0-1153 16,7-2 401-16,2-2 1259 0</inkml:trace>
  <inkml:trace contextRef="#ctx0" brushRef="#br0" timeOffset="7353.57">28499 14827 3 0,'0'0'0'16,"0"0"0"-16,0 0 68 0,0 0 503 15,0 0 13-15,0 0-100 0,0 0-130 0,0 0-96 0,0 0-35 16,0 0-28-16,0 0-23 16,0 0-34-16,0 0-24 0,0 0-24 0,-8-3-23 0,8 2-18 15,2-1-18-15,-2 1-9 0,0 0-4 0,0 0 1 16,2-1 2-16,-2 2 0 0,0 0-4 15,0 0-6-15,0-1-5 0,2 0-4 0,-2-1 0 16,2-1 0-16,0 1 2 0,1-1 3 16,-1-1 0-16,6 2-2 0,-4-2-2 0,0 2-3 0,0-1 2 15,5 0 1-15,-3 0 0 0,-2-1 2 16,6 1-2-16,-4 0 0 0,1-1-1 0,5 1 2 16,-6 0 2-16,7 1 6 0,-7-1 6 0,8 0 3 0,-8 2 4 15,9-2 2-15,-7 0-2 0,5 1-2 16,-7 1-5-16,4 1-6 0,-2-1-3 0,-6 1-4 15,7 0 0-15,-5 0-1 0,-2 0-1 16,0 1-1-16,-2 2 1 0,0 3 2 0,0-1 1 16,0 2 1-16,0 3-1 0,0 0-2 15,-2 1-1-15,-2 1-3 0,-4-1 0 0,3 2 0 16,-1 1-1-16,-4-1-1 0,4 0-2 16,-1 0-2-16,-5-1 0 0,8-1 2 0,-2 0 1 0,-5-2 4 15,7-2 1-15,0-2 0 0,-4 0 2 16,4-1 2-16,2-2 3 0,0 0 3 0,0-2 1 15,2 0-1-15,0 0 0 0,0 0-4 0,0 0 0 16,0 0-1-16,0 0-1 0,0 0-2 0,0 0-1 16,0 0-2-16,0-2-2 0,0 1 1 15,0 0-4-15,2-1 0 0,-2 1 0 0,2 0-2 16,0 0 0-16,-2 0 1 0,2 1 0 0,0-1 0 16,6 1 1-16,-4 0 0 0,0 0 0 15,-2 0 0-15,7 0 0 0,-3 0-1 0,-2 0 1 16,-2 0 1-16,6 1 0 0,-3 1 0 0,-1 0 1 0,-2 2 0 0,2-1 1 15,4 1 1-15,-6 0-1 16,2 1 1-16,-2 0 1 0,0-1-1 0,1 2 2 0,3 2 1 16,-6-1 0-16,2 1-1 15,-2 1 1-15,0 2-2 0,0-1 0 0,0 1-1 0,-2 1-1 16,-4 0 1-16,1 3 1 16,3-2-1-16,-4 0 1 0,-4 0 0 0,6-2 1 15,-3 1 1-15,-5-2-1 0,6-2 0 0,-4 1 0 16,3-2 0-16,-7 0 0 0,8 0-1 0,-1-1 1 15,-5-1 1-15,6-2 0 0,-4 2 2 16,5-4 0-16,-3 1 2 0,-2-1 0 0,8-1 2 16,-2 0-1-16,-1 0-1 0,5 0-2 0,-6-3-4 0,4-1-2 15,0 1-1-15,2-2-1 0,0 2 0 16,0-2 1-16,-2 2 1 0,2 0 0 0,0 0 2 16,0 0 1-16,-2 2 1 0,2 0-1 15,-2 0 1-15,2 1-1 0,0 0 0 0,-2 0 0 16,2 0-1-16,0 0 0 0,-2 0-1 0,2 0-2 15,0 0-1-15,0 0 0 0,0 1 0 0,0 0-2 16,0-1 2-16,0 1-1 0,0-1 0 16,0 0-1-16,0 2-2 0,0-2-2 0,0 0 0 15,0 1-1-15,0-1-2 0,0 0-2 0,0 0-5 16,0 0-21-16,0 0-59 0,0 0-280 0,0 0-2932 0</inkml:trace>
  <inkml:trace contextRef="#ctx0" brushRef="#br0" timeOffset="10665.35">23710 17548 3 0,'0'0'38'0,"0"0"1063"0,0 0-248 0,0 0-185 0,0 0-248 16,0 0-184-16,0 0-108 0,0 0-57 0,0 0-24 15,0 0-10-15,0 0-1 0,-6 7-5 16,6-7-5-16,0 0-4 0,0 0-2 0,0 0-5 16,0 0-2-16,0 0-1 0,0 0-1 0,0 0-1 0,0 0-3 15,0 1-1-15,0-1 2 0,0 2-1 16,0-2 0-16,2 0 0 0,-2 0-3 0,0 0 0 16,0 1-1-16,0-1-2 0,0 0 0 0,0 0 1 15,2 0-1-15,0 2-1 0,2-2 1 0,2 1-1 16,-4-1 1-16,2 0-2 15,-2 0 2-15,7 0 1 0,-1 0 0 0,-4 0 2 0,9 0-4 16,-7 0 2-16,6 0-1 0,-4 0-1 0,5 0-1 0,-3 0 1 16,5 0-1-16,1 0 2 15,-8 0 0-15,9 0-1 0,-3 0 1 0,-5 0 0 0,5 0-1 16,-8-1 1-16,9 1 1 16,-9 0-1-16,2 0-1 0,1 0 0 0,-5 0-3 0,2 0 1 15,0 0-1-15,-2 0-3 0,-2 1-3 0,-2 0-11 0,2 1-18 16,0-1-29-16,-2 0-60 15,0 0-206-15,0 1-950 0,0 0-698 0</inkml:trace>
  <inkml:trace contextRef="#ctx0" brushRef="#br0" timeOffset="11196.72">23747 17774 3 0,'0'0'0'16,"0"0"0"-16,0 0 0 0,0 0 0 0,0 0 0 15,0 0 0-15,0 0 0 0,0 0 0 0,0 0 0 16,0 0 340-16,0 0 222 0,0 0 83 0,0 0-10 15,0 0-127-15,4 7-196 0,-4-7-125 16,8 2-71-16,-5-2-37 0,1 0-18 0,-4 1-11 16,4-1-4-16,2 0-5 0,2 1-3 15,-4-1-7-15,5 0-1 0,-1 0-4 0,-2 0-3 0,9 0-6 16,-5 0-2-16,2 1-7 16,-1 0 4-16,1 2-3 0,5-2-2 0,-7-1 3 15,2 1-3-15,5-1-2 0,-5 1 1 0,-1-1-2 0,5 0-4 16,-8 0 2-16,7 0 0 0,-5 0-1 15,1 0-1-15,-3 0-2 0,0 0-3 16,-4 0-4-16,0 0-10 0,3 0-22 0,-1 0-44 16,-4 0-147-16,0 0-865 0,-2 0-1248 0</inkml:trace>
  <inkml:trace contextRef="#ctx0" brushRef="#br0" timeOffset="12326.64">25194 17191 3 0,'0'0'0'0,"0"0"0"0,0 0 0 0,0 0 0 15,0 0 0-15,0 0 0 0,0 0 0 16,0 0 0-16,0 0 0 0,0 0 0 0,-31 118 391 0,29-99 78 15,-2-1-23-15,0 4 50 0,2 0-9 16,2 2-63-16,-2 0-110 0,2 1-105 0,-5 3-64 16,3 0-39-16,0 0-24 0,-6 1-10 0,4 1-13 15,4 0-13-15,-4 0-7 0,2 0-11 16,0-2-5-16,-2-2-4 0,-1-4-3 0,5-3-2 0,-2-1-5 16,2-4-1-16,-2 1-3 0,2 1 0 15,-2 0-1-15,0 1-3 0,0 1 2 0,-4 0-2 16,0 0 0-16,4-1-4 0,-3-1-10 0,-5 0-11 15,4 0-27-15,0 0-52 0,-7 0-209 16,7-5-1527-16,0-4 262 0</inkml:trace>
  <inkml:trace contextRef="#ctx0" brushRef="#br0" timeOffset="13544.81">25895 17476 3 0,'0'0'0'0,"0"0"0"16,0 0 0-16,0 0 403 0,0 0 725 0,0 0-269 16,0 0-364-16,0 0-233 0,0 0-101 0,0 0-56 0,0 0-34 15,0 0-25-15,0 0-19 0,6-16-18 16,-6 19-8-16,-4 4-3 0,2 0 3 0,0 2 4 15,-2 1 3-15,-1 0 1 0,3 0-3 16,0 2 2-16,2 0 2 0,-4 1 4 0,2 0 2 16,-4 3 2-16,0 0-1 0,4 3-2 0,-2-1-3 0,-1 1-2 15,-3 0 0-15,4 3 0 0,4-1-1 16,-4-1 1-16,2 0 2 0,-4 0-1 0,1-4-1 16,3 2-3-16,0-5-3 0,2-3-3 0,0-2 0 0,-2 1-4 15,0 0 3-15,0 1 0 0,0-1-6 16,-4 0-6-16,4-1-18 0,0 0-35 15,0-1-96-15,-2-1-486 0,-1-2-1897 0,5-1 2213 0</inkml:trace>
  <inkml:trace contextRef="#ctx0" brushRef="#br0" timeOffset="13870.32">25670 17706 3 0,'0'0'844'15,"0"0"-378"-15,0 0-58 0,0 0-69 16,0 0-139-16,0 0-221 0,0 0-71 0,0 0-53 0,0 0 52 16,0 0 162-16,0 0 20 15,0 0 26-15,0 0 31 0,0 0 31 0,43 12-15 0,-37-11-28 16,9-1-10-16,-7 1-30 0,6 1-13 0,1-2-17 0,-7 0-14 15,9 0-11-15,-3 0 6 16,3 0 8-16,-5 0-6 0,7-3-7 0,-3 1-11 0,-1 0-9 16,-1-1-5-16,5 1-1 15,-1-2-6-15,-1 1-3 0,-5 1-3 0,3-2-7 0,1 0-7 16,-1-1-14-16,-5 4-30 16,2-1-77-16,-3 0-320 0,1 2-1300 0,-4 0 663 0</inkml:trace>
  <inkml:trace contextRef="#ctx0" brushRef="#br0" timeOffset="15355">26653 17483 3 0,'0'0'0'0,"0"0"0"0,0 0 369 16,0 0 588-16,0 0-162 0,0 0-280 0,0 0-234 15,0 0-134-15,0 0-50 0,0 0-20 16,0 0-5-16,0 0-13 0,0 0-21 0,0 0-10 16,0-8-15-16,0 9-11 0,0 0-6 0,0 2-7 15,0-1-2-15,0 2 1 0,-2 0 5 0,0 2 5 16,2 1 2-16,-2 1-1 0,2 1 2 16,-4 0 5-16,-2 2 3 0,2-1 9 0,4 1 3 15,-4 1 8-15,0 0 5 0,1-1 0 0,-5 3 1 16,4-1-4-16,2 2-2 0,-4 2 0 0,-2 0-2 15,3 1 1-15,1 1-1 0,0 1 1 16,-4-2-5-16,6-1 0 0,2 0-4 0,-2 0-2 16,0-2-1-16,0-2 0 0,-1-2 0 0,3-2-1 15,-4-2-3-15,4-1 0 0,-4 1 0 16,2 0 0-16,2 1-3 0,0-1-2 0,0 0 1 16,-2 1-2-16,2-5 1 0,0 3 5 0,-4-2-5 15,4 0-2-15,-2-1 6 0,2 0-9 0,-2 0 2 16,-2-2 0-16,4 1-6 0,-4-1 5 15,4-1-3-15,0 0-1 0,0 0 0 0,0 0 0 0,0 0-1 16,0 0-3-16,0 0-1 0,0-3-4 16,0-1 4-16,0-2 4 0,0 1-1 0,4-5 3 15,0-5-3-15,0-3 2 0,0-1 1 0,-2 1-1 0,4 0 1 16,-2 2 0-16,1-2 1 16,-3 0-2-16,0 0 1 0,0 0-1 0,0 0 1 0,6 0 1 15,-6 1-1-15,4 0 0 0,-3 0 1 16,5-2-2-16,-4 1 2 0,0 0-1 0,2-1 1 15,3-1 0-15,-3 0 0 0,0 0-1 16,4 2 1-16,-6-2-1 0,9 1 0 0,-7 2 1 16,-2-1-1-16,9 2 0 0,-7 3 0 0,4 0-1 0,-4 1 1 15,-2 2 1-15,7 3 1 16,-5 0-2-16,-2 2-1 0,6 1 0 0,-5 0 0 0,1 2 0 16,-2 2 2-16,4 0-2 0,-2 0 2 0,3 1-1 15,-1 4 1-15,-4 1 1 0,8 0 0 16,-5 5 0-16,5-2-2 0,-4 2 2 0,-2-1-1 15,7 1-1-15,-5 1 1 0,5-1-2 0,-7 0 0 16,8-2 0-16,-1 0 0 0,-3-2-2 0,2 0 1 16,-3-3-1-16,5 0-5 0,-6-2-1 15,5-2-4-15,-5 0-6 0,4 0-7 0,-5 0-11 0,-3 0-27 16,4-1-54-16,-6 0-273 16,0 0-2948-16</inkml:trace>
  <inkml:trace contextRef="#ctx0" brushRef="#br0" timeOffset="31564.85">19416 17206 1345 0,'0'0'1363'0,"0"0"-914"15,0 0-200-15,0 0-84 0,0 0-57 0,0 0-38 16,0 0-30-16,0 0-19 0,0 0-8 16,0 0-5-16,0 0-1 0,0 0-2 0,0 0 0 0,0 0-3 15,0-12 0-15,0 16-2 0,0 0 0 16,0 2 1-16,0 3-2 0,-4-1 2 0,2 5 0 15,0-2-2-15,0 2 2 0,-2 2-1 16,2 0 0-16,0 2 0 0,2 1 3 0,-6 1 1 0,6 2 2 16,0 2 2-16,-2 0 2 0,2 5 2 0,0-2 0 15,0 2 2-15,0-1-1 16,0 5-1-16,0-4 2 0,0 2 0 0,0-1-1 0,0 0-4 16,0 2 0-16,0-2-1 0,0-3-3 15,0-4-1-15,0-4-2 0,2-3-2 0,-2 3 1 16,0 0-1-16,-2 2-2 0,0 1 3 0,-1 1-4 15,-3 0-4-15,4 0-3 0,-2 0-10 0,0-3-17 16,0 1-25-16,-4-3-68 0,3 0-271 0,1-5-1866 0,0-3 1181 16</inkml:trace>
  <inkml:trace contextRef="#ctx0" brushRef="#br0" timeOffset="32206.23">19691 17937 3 0,'0'0'1820'0,"0"0"-858"15,0 0-533-15,0 0-203 0,0 0-94 0,0 0-49 16,0 0-28-16,0 0-13 0,0 0-7 0,0 0-3 15,0 0-3-15,0 0-5 0,0 0-1 0,0 0-10 0,2 25-8 16,-2-21-6-16,3 2-8 16,-3-1-4-16,0 1-15 0,2-1-39 0,-2-1-172 0,0-1-2978 15</inkml:trace>
  <inkml:trace contextRef="#ctx0" brushRef="#br0" timeOffset="35077.46">20245 17337 3 0,'0'0'0'0,"0"0"0"0,0 0 639 16,0 0 414-16,0 0-227 0,0 0-380 0,0 0-246 16,0 0-103-16,0 0-38 0,0 0-15 0,0 0-7 15,0 0-2-15,0 0-12 0,-4-6-3 0,4 9-4 16,0 0-2-16,-2 1-1 0,2 3 1 0,0-1 2 16,-4 1-2-16,4-1 2 0,0 1 3 0,0 0 4 15,-2 2-4-15,2-2 1 0,-2 4 0 16,2-2-2-16,0 4-1 0,-2-1-2 0,-2-1-1 15,2 1-2-15,0-1 0 0,-5 3 0 0,7-1-3 16,-4 1 1-16,4 5-3 0,-2 0-1 0,-4 1-1 16,4 1 2-16,-4 2 0 0,2 2-1 15,2 1-1-15,-5 2 1 0,-1 1 0 0,4 2 0 16,2-4-1-16,-4-4 0 0,4-2 1 0,-3-2-1 0,1-1-1 16,2 3 0-16,2 0-6 15,-4 1 2-15,4 0 0 0,-2-2-1 0,0 0 1 16,0-2-4-16,2-1 1 0,0-1 0 0,-4 0 0 0,2-2 0 15,0-2-5-15,0 0-4 0,-5-1-15 16,3 0-18-16,-2-2-46 0,4-2-176 0,0-1-967 16,-2-2-955-16</inkml:trace>
  <inkml:trace contextRef="#ctx0" brushRef="#br0" timeOffset="36617.48">20535 17588 3 0,'0'0'0'0,"0"0"0"15,0 0 0-15,0 0 0 0,0 0 0 0,0 0 0 16,0 0 0-16,0 0 0 0,0 0 0 0,0 0 0 15,0 0 0-15,0 0 225 0,0 0 665 16,0 0-113-16,0-7-199 0,2 5-182 0,-2 0-140 16,2 0-89-16,-2 0-61 0,0-1-40 0,4 0-18 15,-4-1-14-15,0 2-2 0,2-1-9 0,-2-2-7 16,0 1-6-16,2 0-5 0,-2 1 0 16,0-1-1-16,0 2-3 0,2-1 0 0,2-2-3 15,-4-3 0-15,2 2 0 0,1 0 1 0,-1 2 0 16,4-1-1-16,-4 2 3 0,4-1-1 15,-4 0 1-15,2 1 2 0,2-2-2 0,-1-1 5 0,1 1-1 16,-2 1 0-16,2-1 2 0,2 0 0 16,-3 1 3-16,3 0 0 0,0 0 1 0,-4-1 0 15,2 1 0-15,5-2 0 0,-9 0-1 0,6-1-1 16,0 3 3-16,-4-1-1 0,7 3 0 16,-3-1 0-16,-6 2-3 0,8 0 1 0,-1 0-3 0,-5 1 0 15,4 0-2-15,0 0 0 0,-3 0 0 0,1 0-2 16,2 5 2-16,-4 0-2 0,2 2 0 15,3 2 0-15,-7 0-2 0,2 0 2 16,2 0 0-16,-2 0 1 0,0 0 0 0,-2 2-2 16,0 0 2-16,-2 2-2 0,0 2 1 0,0 2-1 15,0 1 1-15,0-2-2 0,-2 2 1 0,-4-1 0 16,2 1 1-16,-6 3 1 0,3-1-2 0,-3 2-1 16,6-2 2-16,-6 1-2 0,1 0 3 15,1-2 0-15,-2-1 2 0,2-1 0 0,1-2-1 16,-1-2 1-16,2-3 0 0,0-1 0 0,-1 0-2 15,3 0-2-15,-4 1 1 0,0 0-1 16,0 0-1-16,1-1 6 0,-1 0-1 0,0-1 0 16,-3-2 0-16,3 0-5 0,-2-3 1 0,2 2 4 15,1-2-5-15,-1 0 2 0,-2-1-6 0,-1-1 5 16,5-1-1-16,-4 0 3 0,6 0-1 16,-4 0-5-16,3 0 5 0,-1 0-7 0,4-3-1 0,2 0-4 15,-2-1 1-15,2 0 2 0,0 1-1 16,0-2 1-16,0-1 0 0,2 0 4 0,-2 0 2 15,4 0-4-15,2 0 3 0,3-2-7 16,-3-1 4-16,8-2 0 0,-1 0 1 0,-1 0 1 0,1 1 2 16,1 1-1-16,-2 2 1 0,5-1 1 15,-7 0-2-15,3 2 3 0,1 0-2 0,-3 1 1 16,3 2-1-16,-4 0 1 0,1 1 1 0,-5 2-1 16,6 0 0-16,-8 0 0 0,5 0-1 15,-1 1-1-15,-6 2-1 0,2 1 3 0,4 1-3 0,-1 1 0 16,-5 0 0-16,6 2 1 0,-4-1-1 15,4 0 1-15,-6-1-2 0,5 0-2 0,-5-2-1 16,2-2-5-16,0 1-6 0,-2 0-1 16,2 1-11-16,4-3-8 0,1 1-14 0,-5 1-38 15,8-3-62-15,-6 0-205 0,9 0-715 0,-9 0-896 16,0 0 1968-16</inkml:trace>
  <inkml:trace contextRef="#ctx0" brushRef="#br0" timeOffset="37337.18">21244 17397 3 0,'0'0'0'0,"0"0"43"0,0 0 963 0,0 0-80 16,0 0-316-16,0 0-333 0,0 0-190 0,0 0-74 0,0 0-26 16,0 0-17-16,0 0-4 15,0 0 19-15,0 0 16 0,-4 4 33 0,2 4 6 0,0 3 0 16,-3 0 0-16,3 1-4 0,0 0 13 16,0 0 12-16,-4 0 5 0,2 0 5 0,-2 1 3 15,2 0-6-15,-3 3-7 0,3-2-8 0,-2-3-4 16,4 0-6-16,-2 0-3 0,-2-1-4 0,4-1-8 15,-3 1-2-15,3-3-5 0,0-1 0 0,2 2-5 16,0-2-4-16,0 1-4 0,0-1-5 16,0 0 2-16,0 1-6 0,0-2 2 0,0 2-3 0,2-1-1 15,0-1-1-15,5-2-1 16,-1 1-3-16,-2 0 0 0,-2-2 0 0,8-1-1 0,-1-1 1 16,1 0 1-16,0 0 2 15,3 0 2-15,1-2 2 0,-1-3 2 0,5 0 1 0,-3-2 0 16,3-1 1-16,-3 0 0 0,3 0 0 15,-1 1 0-15,1 0 1 0,-3 2 0 0,-3 1 0 16,3-1-3-16,-5 1 0 0,0 0-4 0,-3 3-2 16,5 0-7-16,-8 0-13 0,4 1-40 0,-3 0-110 15,-1 0-590-15,-4 0-2017 0</inkml:trace>
  <inkml:trace contextRef="#ctx0" brushRef="#br0" timeOffset="37840.21">21430 17346 3 0,'0'0'0'0,"0"0"0"16,0 0 0-16,0 0 0 0,0 0 0 0,0 0 0 16,0 0 0-16,0 0 0 0,0 0 0 15,0 0 0-15,0 0 145 0,0 0 185 0,0 0 80 16,0 0 67-16,-4 69 39 0,4-55-28 0,0 1-81 16,-4 0-103-16,4 2-92 0,-2 3-62 15,-1 1-38-15,-1 2-21 0,2-1-18 0,0 2-11 16,0 1-13-16,-4 1-11 0,2 2-5 0,-2 0-6 15,3 3-4-15,3 1-6 0,-6-4-2 0,4-6-5 16,0-2-1-16,0-1-3 0,2-3-3 16,-4 2-4-16,2 1-4 0,0-2-5 0,2 1 0 0,-2 1-12 15,2-5-25-15,-4 0-73 0,2-3-411 0,2-5-2730 16</inkml:trace>
  <inkml:trace contextRef="#ctx0" brushRef="#br1" timeOffset="50295.08">11452 8442 3 0,'0'0'0'15,"0"0"0"-15,0 0 0 0,0 0 0 0,0 0 0 16,0 0 0-16,0 0 0 0,0 0 0 0,0 0 0 0,0 0 0 16,0 0 0-16,0 0 0 0,0 0 0 15,0 0 0-15,-23 71 0 0,23-65 0 0,0 0 0 16,0 0 0-16,-2 1 0 0,2 0 0 15,-2 0 0-15,0 1 0 0,2-2 0 0,0 2 51 16,0-1 403-16,-2 0 37 0,2 1 25 0,-2 0-43 0,-4-1-71 16,6-1-108-16,-2-1-88 0,2 1-71 15,-3-1-53-15,3 0-37 0,0 0-21 0,-2-1-13 16,0 1-8-16,2 1-5 0,-2-1-1 16,0 1-1-16,2-1-2 0,-4 1-3 0,0 0-5 15,4 1-7-15,-2 0-3 0,0 0-9 0,2 0-3 0,-2 0-14 16,0-1-8-16,2 1-13 0,0-1-7 15,0 1-8-15,0-1 3 0,0 1 16 0,0-2 0 16,4 0 8-16,-2-1 3 0,4 1 6 16,2-2 47-16,-4 1 33 0,11-3 44 0,-9 0 55 0,11 0 25 15,-1-1 22-15,-5-2-11 16,7-5-25-16,1-1-26 0,-1 2-25 0,1-3-18 16,0 0-11-16,-1 0-14 0,1-1-9 0,-3 2-10 0,-1 0-9 0,3-1-7 15,-3 4-7-15,-7 1-3 16,7 1-8-16,-9 0-7 0,6 3-16 0,-8 0-36 0,3 0-90 15,1 6-336-15,-6-2-1355 16,0 0 806-16</inkml:trace>
  <inkml:trace contextRef="#ctx0" brushRef="#br1" timeOffset="51094.74">11725 8469 3 0,'0'0'0'16,"0"0"0"-16,0 0 0 0,0 0 0 0,0 0 0 15,0 0 0-15,0 0 0 0,0 0 0 0,0 0 0 0,0 0 0 16,0 0 0-16,0 0 0 16,0 0 149-16,0 0-34 0,2 30-18 0,-2-23-8 0,0 1-1 15,0 2 38-15,0-2 20 16,0 2 56-16,-2-1 53 0,-4 1 94 0,6 0 70 0,-3 1-8 16,3 0-67-16,0 0-106 0,0 3-82 0,-2-1-48 0,2 0-25 15,0 1-19-15,0 0-10 0,0 4-5 16,2-2-7-16,-2 0-4 15,0 0-3-15,0-1-2 0,0 1-3 0,0 0-4 16,0-1-7-16,0-1-6 0,0 0-7 0,0 0-4 16,0-2-3-16,0 1-3 0,0-5-5 0,0 0-10 15,0 1-19-15,0-2-34 0,-2 0-101 0,2-3-493 0,0-1-2138 16</inkml:trace>
  <inkml:trace contextRef="#ctx0" brushRef="#br1" timeOffset="52173.96">11896 8230 3 0,'0'0'0'0,"0"0"0"16,0 0 0-16,0 0 0 0,0 0 0 16,0 0 0-16,0 0 0 0,0 0 0 0,0 0 0 0,0 0 0 15,0 0 340-15,0 0 5 0,0 0-108 0,0 0-85 16,0-6-51-16,0 6-25 0,0 0-13 15,0 0-3-15,0 0-17 0,0 0-1 0,0 0 11 0,0 0 9 16,0 0 34-16,0 0 25 0,0 0 11 16,0 0 28-16,0 0 8 0,0 0 0 0,0 2-23 0,2 1-26 15,-2-1-29-15,9 0-25 16,-7 1-9-16,0 0-21 0,0 0-14 0,2 2-12 0,-4-1-11 16,4 3 5-16,4 0 2 0,-4 2 4 0,1 2-5 15,-1-1 1-15,6 3-3 0,-6 1 1 16,2 1 4-16,5 2-4 0,-5 5 6 0,6 0 0 15,-5 1 3-15,3 0 2 0,-2 2 1 16,-2 1 8-16,7-1 1 0,-7 1 9 0,4 3 4 16,-3-1 8-16,-5 1 2 0,2 2 8 15,2 0 3-15,-4 1-8 0,-2 2-6 0,0-2-7 0,0 1-8 16,0 2-2-16,-8-2-5 0,4 1-2 16,-1 1-3-16,-9-2-6 0,6-1-7 0,-7 2-4 15,5-3-4-15,-2-1-7 0,-5 0-10 16,7-4-20-16,-3-3-58 0,-3-2-160 0,7-3-583 0,-1-5-1287 15,6-6 1895-15</inkml:trace>
  <inkml:trace contextRef="#ctx0" brushRef="#br1" timeOffset="55922.76">12725 8474 3 0,'0'0'0'0,"0"0"0"0,0 0 0 15,0 0 0-15,0 0 0 0,0 0 0 16,0 0 0-16,0 0 0 0,0 0 0 16,0 0 285-16,0 0 240 0,0 0-33 0,-6-17-54 0,0 16-82 15,4-2-84-15,0 1-76 0,0 1-59 16,-3-2-46-16,-3 1-36 0,4 1-36 0,2 0-19 16,-2 0-10-16,0-1 1 0,-7 2 22 15,9-1 14-15,-4 1 18 0,-4 0 11 0,6 0 9 0,-3 0 12 16,-3 0 2-16,4 0-5 0,0 0-4 15,-5 0-11-15,5 0-8 0,-6 0-5 0,8 1-11 16,-9 1-3-16,7-1-5 0,-2 1-1 16,-1-1-2-16,3 0 0 0,2 1-3 0,-6 0-5 15,8 0 1-15,-4 1-5 0,1-1-2 0,-3 0-3 16,6 1-3-16,-2-1-2 0,0 1 0 0,-4 1-1 16,3 1-1-16,3 0 0 0,-2 0 0 0,0 0-1 15,-2 2 2-15,2 0-2 0,2 0-1 0,0 1 0 16,0 0-2-16,-1 0 1 0,3 0 0 15,-6 0 2-15,4 0 1 0,0 2 0 0,2-1 0 16,-2 0-1-16,2-1 1 0,0 1-1 0,0-2 1 16,0 0 0-16,0 1-1 0,0-2 1 15,0-1 0-15,0 1 0 0,0 0-1 0,0-1 0 16,0-1-2-16,0 2-1 0,0-2 1 0,0-2-2 16,0 1-2-16,0-1-1 0,2 1-2 15,0-2 0-15,-2 0 2 0,2 0 1 0,4-1 1 16,-1 2 2-16,-3-2 2 0,2 0 2 0,4 0-1 15,-4 0 2-15,2 0-1 0,-1 0 0 0,5 0-1 16,-4-2 0-16,-2 2-1 0,7 0 1 0,-5 0-2 16,-2 0 1-16,4 0 0 0,-4 3 0 0,0-1 0 15,1 0 0-15,3 2 1 0,-2-1 1 0,-6 0 0 16,6 1-1-16,2 0 1 0,-3 2 0 16,-3-1 0-16,0 0 1 0,6-1-1 0,-4 1 2 15,0 0-2-15,-2 0-1 0,0 0 0 16,1 0-1-16,5-1 1 0,-6 0 1 0,0 1 0 15,2 0-1-15,-4-1 2 0,2 1-1 0,0 2 1 16,4 0 0-16,-4 0-2 0,1 3-1 0,1-1 1 16,-2 2-1-16,-2 0 2 0,0 0-1 0,2 0 0 15,-2 0 0-15,2 1 1 0,-2 2 0 16,0-2 3-16,0 0 0 0,0 2-1 0,-2-2 0 16,0 1 1-16,2-1 0 0,-4-1 5 0,-1 2 0 15,-3-3 2-15,4 1-2 0,0-1 1 16,-2-1 0-16,-5-1-1 0,7 0-2 0,-8-1 1 15,6-1 0-15,-7 0-2 0,5-3 1 0,-7 0-4 16,7-2 1-16,-6-1 0 0,3 0 1 0,-3 0-1 16,-1 0-2-16,5-5-1 0,-4 0 0 0,-1 1 1 15,7-2 0-15,-4 0 0 0,5 1-1 0,1 1-1 0,-4-1-2 16,6 0-5-16,0-1-5 16,-5 1-8-16,5 0-8 0,4-1-13 15,-2 1-16-15,2-2-25 0,0 3-47 0,0-1-88 0,2 0-179 16,2 2-314-16,5-1-388 0,-3 3 144 0,-4-1 955 15,2 2 0-15</inkml:trace>
  <inkml:trace contextRef="#ctx0" brushRef="#br1" timeOffset="57145.89">12992 8708 3 0,'0'0'0'0,"0"0"0"0,0 0 0 16,0 0 0-16,0 0 0 0,0 0 0 15,0 0 0-15,0 0 0 0,0 0 0 0,0 0 0 16,0 0 0-16,0 0 0 0,0 0 0 16,0 0 0-16,-27 43 0 0,27-33 0 0,-2 1 0 0,-4 2 0 15,6-2 0-15,0 3 0 0,-2-3 0 16,2 3 0-16,0 1 0 0,-2 0 0 0,2 1 47 15,0-1 288-15,0 2 110 0,0-3 30 0,0 1-12 16,0-1-84-16,0-1-88 0,0 1-51 16,0-2-66-16,0 0-23 0,0-2-34 0,0-1-23 15,0-2-10-15,0 0-16 0,2-2-9 0,-2 1-12 16,2-1-5-16,4-1-10 0,-4-2-6 16,0 1-10-16,0-1-8 0,2 0-9 0,-4-2-4 15,4 0-2-15,3 0 0 0,-3 0 4 0,0 0 2 0,-2-2 1 16,2-4 1-16,6 0-1 0,-5-1-3 15,-1-2-4-15,6 0-3 0,-6-2-4 16,2-1-3-16,5-1 0 0,-5 0 0 0,4-5 4 0,-2 2 3 16,-3-2 4-16,7 3 3 0,-8 0 4 0,0-1 6 15,7 4-1-15,-7-2 4 0,0 4 5 16,-2 1 2-16,0 0 4 0,4 2 2 0,-4 2 1 16,0 1-4-16,-2 2 2 0,0 1 0 0,0 1 0 15,0 0-2-15,0 0-7 0,0 0-8 16,0 0-10-16,0 1-5 0,0 1-5 0,0 3-2 15,0-1 6-15,0 3 3 0,2 3 4 0,3-1 2 16,-5 3 1-16,2 0 0 0,6-1 0 0,-4 1 1 0,-2 1-2 16,0-2 1-16,2 2-1 15,5-1 1-15,-5 1 1 0,0 0 0 0,0-2 0 16,4 1 0-16,-4-3-1 0,0 0 1 0,-4 1 0 16,5-2 2-16,1-1-1 0,-4 0-4 15,0 0-7-15,-2 0-17 0,2 0-34 0,0-1-103 0,-2 0-374 0,0-1-1334 16,0-3 925-16</inkml:trace>
  <inkml:trace contextRef="#ctx0" brushRef="#br1" timeOffset="58477.44">13496 8372 3 0,'0'0'0'0,"0"0"0"0,0 0 0 0,0 0 0 16,0 0 157-16,0 0 1133 0,0 0-323 0,0 0-506 15,0 0-251-15,0 0-102 0,0 0-32 0,0 0-13 16,0 0-8-16,6-114-9 0,-6 114-20 16,0 0-28-16,0 6-18 0,0 0-17 0,-2 3 1 15,0 4 8-15,0-2 10 0,0 5 4 0,2-2 1 16,-2 4 5-16,2 1 0 0,0 3 6 0,-6-3 4 15,6 3 0-15,-2 3 4 0,0-4 4 16,2 3 3-16,0-2 3 0,-4 3 8 0,4-1 8 16,0-1 2-16,-2-1 4 0,2-2-6 0,0 2-3 15,0-3-4-15,0-1-2 0,2-1 0 16,2 0 1-16,-4 1 4 0,2-3 2 0,6 1 0 0,-6-1 1 16,-2-1-5-16,2 0 1 0,-2 0-1 15,2 1 0-15,-2-1-2 0,0 1-4 0,0 2-5 16,-2-1-5-16,0 0-1 0,0 1-3 0,-6-2-2 0,6 0-1 15,-2-3-2-15,-1 1 0 16,3-2-1-16,-6-3-2 0,6 2 1 0,2-2-2 0,-2-1 1 16,0-3-1-16,2 0 0 0,-2-2 0 15,2-2-3-15,0 1-2 0,0-1-4 0,0 0-2 0,0 0 2 16,0 0 0-16,0-1 6 16,2-2 5-16,0-2 5 0,0 0 1 0,0-2 1 0,6 0-1 15,-3-2-1-15,-3-1 0 0,2 0-1 0,-4-2-1 16,2 1-1-16,0 0-1 15,6-2 0-15,-8 1 1 0,4-2-3 0,-2 3 1 16,-2 0-2-16,2 0-1 0,-2 2-1 0,0-1-2 16,0 3 0-16,2-1-1 0,-2 0 1 0,3 0 1 0,-3 1 1 15,6 1 1-15,-4 0-1 16,0 0-2-16,0 0-1 0,0 0 0 0,2 0-1 0,4-1 1 16,-1 1 1-16,-3 0 1 0,6 0 2 15,-4 1 0-15,-2-1 3 0,9 0 3 0,-7-1-1 16,9 2 1-16,-9-1-2 0,8-1 0 0,-8 3-1 0,9 0 1 15,-9 2 1-15,6-1-1 0,-5 3 0 16,5 0 3-16,-4 0 1 0,-4 2 1 16,9 5 3-16,-9 2-1 0,6 1-2 0,-3 3 0 15,-3 1-2-15,0 3 1 0,2 1 1 0,-6 4-1 0,0-2-1 16,0 3-1-16,-6 2-1 16,2 1-2-16,0-1 2 0,-9-1-2 0,7-1 1 15,-2-1 3-15,-3-2 3 0,1-1 2 0,-2-3 1 16,-5-1-2-16,9-2-1 0,-7-2 0 0,-1 0-4 15,5-2 1-15,-5-5-1 0,-1 0-3 16,-1-4 1-16,1 0-5 0,5-5-3 0,-5-4-1 16,3 0 0-16,6-2-4 0,-3-3-3 15,7 1-7-15,2-2-10 0,2-3-12 0,0 0-35 16,2 1-102-16,10 1-412 0,-5 3-1453 0,-3 4 1253 0</inkml:trace>
  <inkml:trace contextRef="#ctx0" brushRef="#br1" timeOffset="59330">14131 8337 3 0,'0'0'0'0,"0"0"0"0,0 0 0 0,0 0 0 15,0 0 0-15,0 0 0 0,0 0 136 0,0 0 376 16,0 0-9-16,0 0-2 0,0 0-38 0,0 0-73 15,4 128-90-15,0-111-81 0,0 0-58 16,-4 3-42-16,2-1-35 0,-2 3-17 0,0-1-13 0,0 2-5 16,0 1-3-16,0 1-2 0,0 1-5 15,0 1-6-15,-2-1-2 0,-2-1-5 0,0-1-4 16,2 1-3-16,0-3-3 0,0 0-4 0,0 0-3 16,0-2-2-16,0-1-3 0,2-2-3 0,-5-1 0 15,1 0-2-15,2-2 2 0,0-2-1 0,-2 1-2 16,2-2 0-16,-6 0-4 0,6-1-3 15,-3 1-6-15,3-3-11 0,0 2-13 0,0-1-18 16,2-2-28-16,-2 0-68 0,2-1-194 0,0-3-684 16,0-1-993-16,0 0 1952 0</inkml:trace>
  <inkml:trace contextRef="#ctx0" brushRef="#br1" timeOffset="59722.71">13949 8788 3 0,'0'0'0'15,"0"0"0"-15,0 0 17 16,0 0 458-16,0 0-49 0,0 0-109 0,0 0-222 16,0 0-143-16,0 0-19 0,0 0 83 0,0 0 127 15,0 0 91-15,0 0-15 0,0 0-65 0,21 5-52 0,-7-3-35 16,-8-2-16-16,9 0-19 16,-7 0 10-16,6 0-4 0,-1-1-12 0,-1-3-8 0,5 0-4 15,-1-1-1-15,1-1 3 0,-5 1-5 0,5-2-3 0,1 0-11 16,-1 0 6-16,0 0-3 15,-5 0 0-15,7 1 0 0,-1 1 6 16,-1-1-6-16,-5 1-9 0,0 2-12 0,3-1-29 0,-7 2-62 16,3 2-83-16,-3 0-147 0,-6 0-239 0,8 3-411 15,-8 2 869-15,0-3 123 0</inkml:trace>
  <inkml:trace contextRef="#ctx0" brushRef="#br1" timeOffset="60932.54">14581 8699 3 0,'0'0'0'16,"0"0"0"-16,0 0 0 0,0 0 0 0,0 0 0 16,0 0 0-16,0 0 0 0,0 0 0 0,0 0 0 15,0 0 0-15,0 0 0 0,0 0 0 0,0 0 0 16,-8 54 0-16,6-43 0 0,2 1 0 15,0-1 0-15,0 1 0 0,0 0 0 0,0-1 0 16,0 2 0-16,0 0 0 0,0 0 0 0,0-2 0 16,0 3 136-16,0-3 538 0,2 2-6 0,-2-1-76 15,0-1-125-15,2 1-134 0,-2-1-112 16,2 2-64-16,0-4-40 0,-2 0-28 0,0 0-17 0,0 0-14 16,2-1-9-16,-2-2-7 0,0 0-6 15,0 0-5-15,0 0-5 0,0-1-4 0,0 0-6 16,0-1-3-16,-2 1-3 0,2-1-2 15,0 1-2-15,-2-1 0 0,2-1-2 0,-2 0 0 16,0-1-2-16,0 0-1 0,2 0 0 0,0-1-1 16,0-1-1-16,0 0-1 0,0 0-1 0,0 0 0 15,0 0-2-15,0 0-1 0,0 0-1 0,0-1-3 16,0-2-4-16,0 0-3 0,0-3-3 16,0 0 2-16,0-2 3 0,0 0 3 0,0-1 5 0,0 0 1 15,0-1 4-15,0 1 0 0,2-2 1 16,-2-1 0-16,0 0-1 0,2-2-1 15,-2 0-1-15,0 0-1 0,2-1 1 0,-2 1-1 0,2-1 2 16,-2 1-2-16,0-1 1 0,2-1-1 16,-2 0 1-16,9 1 0 0,-7 2-1 0,2-1 3 15,-2 0 0-15,0 2 2 0,4-1 1 16,-2 1 1-16,-2 1 0 0,3 0-1 0,-3 2-2 16,0 0-1-16,8 0-3 0,-6 0-2 0,0 2-1 15,-2-2 1-15,7 2 1 0,-7 2 1 0,4 0 1 16,-2 0-3-16,4 3 0 0,-1-2 0 0,-3 2 0 0,2-1 2 15,2 1 1-15,-2 0-1 0,1 0 1 16,1 1 1-16,-4 1 2 0,4 0 0 0,3 0 1 16,-7 0 1-16,6 0 1 0,-6 1 3 15,2 2 0-15,5-1-1 0,-5 2 1 0,-2 0 1 0,8 0 2 16,-7 2 0-16,-1 1 1 16,6 1 0-16,-6-1-2 0,0 1 1 0,3 0-2 0,-3 1-1 15,0-1-3-15,0 0-1 0,-2-1-3 16,0 0-2-16,2 0-3 0,2-1-4 0,-1-1-8 15,-3 0-14-15,-2-2-28 0,4 2-70 16,2-2-210-16,-2-1-722 0,-2 0-918 0,-2-2 1981 16</inkml:trace>
  <inkml:trace contextRef="#ctx0" brushRef="#br1" timeOffset="62043.88">15324 8747 3 0,'0'0'0'0,"0"0"0"0,0 0 0 16,0 0 81-16,0 0 632 0,0 0-157 0,0 0-181 15,0 0-139-15,0 0-111 0,0 0-45 16,0 0-24-16,0 0-24 0,0 0-6 0,0 0-20 16,-100-83-9-16,88 83-8 0,6 0-10 0,-9 0 3 15,9 0 13-15,-8 1 2 0,5 4 17 16,-3-1 30-16,4 1 49 0,-5 1 49 0,5-1 38 16,-4 2-3-16,5-1-8 0,-5 1-13 0,8-2-28 0,-2 2-21 15,-5-1-24-15,7 0-21 0,0 2-14 0,2-5-9 16,-4 5-8-16,2-3-4 15,2 3-3-15,2 0-4 0,-2 0-2 0,2 2-3 16,0 0-2-16,-3 1-1 0,3 1 1 0,0 1-2 16,0-1 0-16,0 1-2 0,0 0-3 0,0 0 0 15,0 1-4-15,0-1-1 0,3-1-1 16,-1 2 0-16,-2-3-2 0,2-1 0 0,2 1-1 16,4-4-2-16,-6 1-1 0,2-1-1 0,-2 0-1 0,7-2 0 15,-3 0-1-15,-4-3 0 0,10-1 1 16,-6-1 2-16,3 0 5 0,3 0 3 15,1-5 4-15,-3 0 0 0,0-4 0 0,1-1 0 16,5-1 0-16,-6-3 0 0,3-1-1 0,1 0-1 0,-1-3-1 16,-1 0-1-16,0-1-1 0,-3 3 0 15,3-1 1-15,-6 1-1 0,-2 0 0 16,3 3 0-16,-1 1-1 0,-2 1 0 0,-2 4 1 16,0-2 0-16,-2 3-1 0,0 3-1 0,0 0-1 15,0 2-1-15,0-1-2 0,0 2 1 0,0 0-3 16,-2 0-1-16,2 0-4 0,0 0-4 15,0 3-4-15,-2 2-3 0,2-1-1 0,0 3 3 16,0 1 6-16,0 2 7 0,0 2 4 0,0 0 2 16,2 1 1-16,0 1 2 0,0-2 1 0,6 3 1 15,-1-4-2-15,-5 0 0 0,6 0-1 16,2-2-1-16,-5 0-1 0,5 2 0 0,-4-4 1 16,-2 1 2-16,7-2 0 0,-7 1-1 0,0 0-2 15,2-1-7-15,0 1-15 0,-2-1-51 0,-2 0-138 16,0 0-584-16,-2-2-1784 0</inkml:trace>
  <inkml:trace contextRef="#ctx0" brushRef="#br1" timeOffset="63149.83">15906 8581 3 0,'0'0'0'15,"0"0"0"-15,0 0 0 0,0 0 0 16,0 0 0-16,0 0 0 0,0 0 0 0,0 0 0 16,0 0 0-16,0 0 0 0,0 0 0 0,0 0 0 0,0 0 0 15,0 0 0-15,-8 52 0 0,8-43 0 16,0 0 0-16,0 0 0 0,0 1 0 0,0 0 238 16,0-1 272-16,0 0 24 0,0-1-14 15,0-1-44-15,0-1-101 0,0-1-126 0,0 0-86 0,0-1-61 16,0 0-30-16,0-2-16 0,0-2-11 15,0 1-6-15,0-1-1 0,0 0 6 16,0 0 6-16,0 0 5 0,-2 0 0 0,2 0-11 16,-2-2-15-16,2-1-16 0,-2 0-13 0,0-2-9 15,-2-1-3-15,0-1-1 0,2 1-2 16,2-1-1-16,-2 1-1 0,2-2-1 0,-3 0 3 16,1 0 0-16,0 0 0 0,0 1-1 0,2 0-1 0,-4 0 1 15,0 2-2-15,2-1 4 0,2 0 6 16,-4 0 1-16,2 1 5 0,-2 1-2 0,-5 0 1 15,7-1 0-15,-2 2-1 0,0 1-4 0,-2 1-9 16,0 1-13-16,1 0-7 0,-3 0-5 16,0 1 0-16,4 2 4 0,-4 2 10 0,1 1-1 15,1-1 9-15,-2 2 10 0,2 2 7 0,-1-1 4 16,-1 3 0-16,2-1 3 0,2 2 6 0,-2 3 5 16,-3 1 8-16,7 0 4 0,-2 0 7 15,-4 0 7-15,6 0 1 0,-2 0 2 0,4 3-6 16,-2-4-3-16,2 1-7 0,0-1-3 0,2-1-6 15,2-1 0-15,4-1-2 0,-4 1 0 0,0-2 3 16,11 0 2-16,-9-2 4 0,9 0 4 0,-5 1-1 16,2-2 0-16,1 2-1 0,-5-2-3 15,11 1 0-15,-5-2-2 0,-6 0-4 0,9-1-3 0,-3-1-3 16,-3 0-7-16,3-1-1 16,-4-1-4-16,3 1-2 0,-3-1-3 0,0-1-3 0,-1-1-7 15,-1 0-11-15,-4-1-19 0,-2 2-38 0,0-2-128 16,2 1-747-16,-4-1-1602 0</inkml:trace>
  <inkml:trace contextRef="#ctx0" brushRef="#br1" timeOffset="64058.22">16543 8349 3 0,'0'0'230'0,"0"0"638"0,0 0-354 16,0 0-145-16,0 0-137 0,0 0-108 0,0 0-101 15,0 0-73-15,0 0-21 0,0 0 36 0,0 0 56 16,0 0 49-16,0 0 41 0,-33 47 20 15,33-36 9-15,0 2 0 0,-2 0-15 0,0 3-16 16,2-2-24-16,0 0-13 0,-2 2-13 0,0 2-3 0,0-2 5 16,-2 4-1-16,2 0 0 15,-3 1-5-15,3-1-5 0,-2 1-7 0,0 1-6 0,-2-2-5 16,2 1-4-16,0-2-2 0,2-1-3 16,-3 1-1-16,-3-3-2 0,6-1-1 0,2 0-1 15,-4 1-5-15,0-2-3 0,2 2-3 16,-2 0-3-16,-1-1-1 0,3 0-2 0,0 0-2 0,2-1 1 15,-2 0-2-15,2 0-1 0,0 0-2 16,0-2-1-16,2 0-2 0,0-4-2 16,5 2 0-16,-1-2-1 0,2-2 0 0,2-2-1 15,-1 0 0-15,5-3 2 0,-1-1 4 0,-1 0 4 16,4-4 2-16,-3-1 2 0,1-3 1 0,3-2 0 16,-3-2 1-16,-3 0 0 0,1-1 0 0,-4 0 1 15,5 1 0-15,-5 0-2 0,-4 1-5 0,4 1-7 16,-5 2-10-16,-1-1-15 0,-2 3-28 0,0 1-84 15,0 2-403-15,0 1-2469 0</inkml:trace>
  <inkml:trace contextRef="#ctx0" brushRef="#br1" timeOffset="64463.83">16361 8677 3239 0,'0'0'278'0,"0"0"-176"0,0 0-51 16,0 0-8-16,0 0-11 0,0 0-11 0,0 0-12 15,0 0-11-15,0 0-7 0,0 0-4 0,0 0-7 16,0 0-2-16,0 0 6 0,0 0 7 16,0-5 10-16,6 5 3 0,5 2-2 0,-3 0-1 0,4-1 0 15,-3 1-1-15,7-2 0 0,1 0 0 16,-3 0 0-16,5 0 1 0,-3 0 0 0,5-3 1 15,-2-1 0-15,1-2-1 0,-1 0 1 16,2-2-1-16,-1 0-2 0,-1 1-2 0,0-3-3 16,-1 1-9-16,-1 1-24 0,-3 1-59 0,1 2-170 15,-7 2-686-15,0 1-1362 0,-4 2 2316 0</inkml:trace>
  <inkml:trace contextRef="#ctx0" brushRef="#br0" timeOffset="71040.49">10588 9860 3 0,'0'0'0'0,"0"0"0"0,0 0 0 15,0 0 0-15,0 0 0 0,0 0 0 0,0 0 0 16,0 0 0-16,0 0 0 0,0 0 0 0,0 0 0 0,0 0 0 15,-17 15 13-15,17-12 157 0,0-2 50 16,4 2 54-16,-4 0 20 0,2 1-6 0,-2 1 7 16,7 0-19-16,-3 1-26 0,-2-1-14 15,-2 1-39-15,2-1-35 0,0 0-33 0,0 1-22 16,-2 1-23-16,0-1-18 0,2 1-10 16,0-2-10-16,-2 2 4 0,4 0-6 0,0 1 4 0,-4 3-7 15,0-1-7-15,3 1-7 0,-3 1-8 0,2 2-6 0,-2 1-4 16,0 1-1-16,0 2 1 15,2 1-1-15,-2 1-2 0,0 2-1 16,0 3 2-16,0 1 2 0,0 1 9 0,0-1 7 16,0 3 5-16,0-1-1 0,0 0-3 0,2 1-8 15,-2 2-4-15,2-6-3 0,0 1-4 0,4-1-2 16,-2-3-2-16,-2-1-3 0,0-2 0 16,-2-2-3-16,4 0-2 0,-1-4-5 0,3-1-10 15,-4-3-28-15,0-1-82 0,0-1-293 0,-2-2-1242 16,0-2 283-16</inkml:trace>
  <inkml:trace contextRef="#ctx0" brushRef="#br0" timeOffset="71596.24">10983 10554 12 0,'0'0'1576'16,"0"0"-736"-16,0 0-395 0,0 0-182 0,0 0-108 15,0 0-58-15,0 0-36 0,0 0-29 0,0 0-16 16,0 0-11-16,0 0-11 0,0 0-8 0,0 0-4 16,0 0 2-16,-2 6 0 0,2-6 3 15,2 0-15-15,0 0-93 0,-2 0-392 0,2 0-1306 0,-2 0 884 0</inkml:trace>
  <inkml:trace contextRef="#ctx0" brushRef="#br0" timeOffset="72884.74">11371 9963 3 0,'0'0'0'0,"0"0"0"0,0 0 0 16,0 0 0-16,0 0 0 15,0 0 0-15,0 0 0 0,0 0 0 0,0 0 0 0,0 0 0 16,0 0 0-16,0 0 0 0,0 0 0 15,0 0 0-15,-8 15 0 0,8-10 0 16,-2-1 0-16,2 2 0 0,0 0 0 0,0 0 0 16,0 0 0-16,0 0 0 0,0 0 0 0,0 1 0 0,0-1 0 15,0 2 344-15,0-1 242 16,0 0-34-16,0 2-80 0,0 0-84 0,0 1-92 0,0 1-78 16,0 0-49-16,0 4-50 0,2-1-35 0,0 1-20 0,0 1-16 15,-2 1-5-15,2 2-8 16,0 1 2-16,2 0-3 0,-4 2 0 0,4 0 0 15,-1 1 1-15,-3 2-2 0,0-1-4 16,0 1-6-16,2-2-5 0,-2 2-6 0,0-3-4 16,0-3-3-16,0 1-3 0,2-2 0 0,0 0-2 15,-2-1-4-15,0-3-5 0,0-1-8 0,0-2-13 16,0 0-27-16,0-4-61 0,0-2-241 16,2 2-1141-16,-2-5-130 0</inkml:trace>
  <inkml:trace contextRef="#ctx0" brushRef="#br0" timeOffset="75182.27">11776 10090 3 0,'0'0'0'0,"0"0"0"0,0 0 748 16,0 0-56-16,0 0-202 0,0 0-210 15,0 0-142-15,0 0-78 0,0 0-43 0,0 0-9 0,0 0-6 16,0 0 14-16,-4-9 16 0,4 9 13 16,0 0 12-16,0-2 16 0,0 2-3 0,0 0-6 15,0-1-5-15,0 1-5 0,0 0-10 0,0 0 5 16,0 0-6-16,0 0-6 0,0 0-7 16,0-2-8-16,0 1-9 0,0-1-14 0,0-1-8 15,0 1-10-15,0-3-4 0,0 0 6 0,0 2 13 16,2-3 7-16,-2-1 8 0,2 1 6 0,7-1 2 15,-7 0-1-15,2 0 3 0,0-2-3 16,-2 2 4-16,6-2 4 0,-1 3 0 0,-3 0 12 16,0-1 6-16,6 1 2 0,-6 1-5 0,0 0-9 0,7 1-12 15,-5 0-8-15,-4 1-5 16,6 1-4-16,-2 0-3 0,-1 2 0 0,-3 0-1 0,8 0 5 16,-6 0 4-16,0 3 3 0,-2 0 3 0,7 2 1 15,-5 0 0-15,0 2-2 0,-2 0-3 16,2 1-3-16,4 0-1 0,-4 1-2 0,1 2 1 15,-3-2-1-15,0 0-2 0,8 2-1 0,-8 0 2 16,0 1 1-16,0-1 0 0,0 3-1 0,0 1-2 16,5 1-1-16,-7 0 0 0,0 1 1 15,2 2 1-15,-2 1-1 0,0 4 0 0,0-3 0 16,0 1-1-16,-2 1 2 0,-5 2-1 0,3 0 0 16,2 0-1-16,-2 0 0 0,-6 1 0 15,6 0 2-15,-3-4 2 0,-3 1 1 0,4 0 1 16,-2-4 3-16,-3-1 0 0,5-1 1 0,-8-2 1 15,9-1 1-15,-7-2 2 0,8-3 1 0,-2-1 0 16,-5-3-2-16,5 0 1 0,0-1-3 16,-2-2-2-16,4-2-2 0,-1 0-5 0,1 0-4 0,-4 0-4 15,6-3-6-15,0-1-5 0,0-2-5 16,0-1-2-16,2 0-1 0,0-1 2 16,0-1 2-16,0-1 2 0,2 1 0 0,0-2 0 15,0 2 0-15,0-1-4 0,8 2 0 0,-5 0-4 16,-1 0-2-16,0 0 0 0,8-3-4 15,-8 3 4-15,9 0-1 0,-7 1 1 0,4 2 2 16,-1-1-4-16,-7 2 3 0,10 1 2 0,-6-1 6 16,-2 3 1-16,9-1 9 0,-7 2 3 0,4 0 3 15,-4 0 12-15,-1 0 6 0,7 4 9 0,-6 0 6 16,0 1 3-16,5 0 4 0,-7 2-2 16,6 0 3-16,-4 0-5 0,-1 2-5 0,5-1-5 15,-6-2-6-15,2 0-5 0,5 1-5 0,-5 0 1 16,-2-3-5-16,6 0 0 0,-6 1-2 0,1-1-6 15,-3-2-5-15,2 0-8 0,4 1-18 0,-6-2-53 16,2 0-216-16,-4-1-869 0,2 1-672 0</inkml:trace>
  <inkml:trace contextRef="#ctx0" brushRef="#br0" timeOffset="75808.72">12343 9992 3 0,'0'0'0'15,"0"0"0"-15,0 0 0 0,0 0 0 0,0 0 0 0,0 0 0 16,0 0 0-16,0 0 0 0,0 0 0 0,0 0 0 15,0 0 0-15,0 0 0 0,0 0 0 16,0 0 0-16,0-19 386 0,0 25 80 0,0 0 28 0,0-1 1 16,0 3-58-16,0-2-53 15,0 1-79-15,0-2-71 0,0 2-65 0,0-1-53 16,0 1-34-16,-2 0-22 0,2 1-16 16,-2-1-12-16,2 1-5 0,-2 0-7 0,2 2-3 0,-2-1-3 15,-7 1-4-15,9 0-4 0,-2 0-2 0,2-1-3 16,-2 2-2-16,2-1-1 0,0 0-2 15,0 1-2-15,0-1 1 0,0-2-3 0,0 1-1 16,0 0-3-16,0-2-2 0,2 0-1 0,0-2-1 16,7 1 0-16,-3-1 0 0,-4-3-1 0,8 0 3 15,-2 0 3-15,-1-2 6 0,5 0 3 16,-4 0 3-16,9-2 1 0,-3-2 1 0,-5-1 3 16,7-1 2-16,1 0 2 0,-1-3-1 0,3 1 3 15,-7 0-3-15,7 0 1 0,-3 2-1 0,-1 1-3 16,-7 0-2-16,9 0-3 0,-9 2-2 0,4 0-3 15,-8 1-5-15,7 1-5 0,-7-1-12 16,0 2-41-16,-2 0-111 0,-2 0-493 0,2 3-2079 0</inkml:trace>
  <inkml:trace contextRef="#ctx0" brushRef="#br0" timeOffset="76372.74">12649 9874 3 0,'0'0'0'0,"0"0"0"0,0 0 0 0,0 0 0 16,0 0 0-16,0 0 0 0,0 0 0 0,0 0 0 15,0 0 0-15,0 0 0 0,0 0 0 0,0 0 0 16,0 0 0-16,0 0 0 0,-11 28 0 16,11-24 0-16,0 0 0 0,0 1 0 0,0-1 0 0,0 2 0 15,0 0 827-15,0 1-111 0,0 0-144 16,0 1-150-16,0 2-123 0,0 0-93 0,0 0-58 16,0 1-43-16,0 1-28 0,0 1-20 0,0 3-13 15,-6 0-7-15,6 2-7 0,0 2-1 0,0 2-3 16,-2 0 0-16,0 3-1 0,2 1-1 15,0 0 0-15,0 0-2 0,0 0-1 0,0 1-3 16,0-2 0-16,0 1-1 0,0-1-3 0,0-3-4 16,0-1-3-16,0-1-4 0,0-2-2 15,0-3-3-15,0-3 1 0,0 0 0 0,0-3-3 0,0 0-2 16,0-1-11-16,0-1-15 0,0 1-26 16,0 1-49-16,-2 0-163 0,0-3-747 0,2-1-1293 0</inkml:trace>
  <inkml:trace contextRef="#ctx0" brushRef="#br0" timeOffset="77356.74">13161 10225 888 0,'0'0'1268'0,"0"0"-708"15,0 0-258-15,0 0-94 0,0 0-75 0,0 0-51 16,0 0-42-16,0 0-27 0,0 0-19 0,0 0-13 16,0 0-12-16,0 0-12 0,0 0 7 0,0 0 14 15,-6 0 17-15,10 3 15 0,-2-2-4 16,7 1 0-16,-5 1-1 0,0-1-3 0,4-1-1 0,-2 1-2 16,-2-1 1-16,9-1-2 0,-5 0 8 0,3 0-5 15,-3 0 2-15,4 0 5 0,-1 0-1 16,1 0 7-16,-4-1 4 0,9-2 4 0,-5 1-1 15,-2-1 0-15,7 1 0 0,-9 1 2 16,7-2 3-16,-3 1 0 0,-4 0-3 0,-1 1-5 16,5 0-6-16,-8 1-6 0,6 0-5 0,-5 0-5 15,-1 0-5-15,-4 0-5 0,2 0-11 0,0 0-36 16,-2 2-102-16,0 2-476 0,0-1-1621 16,0 0 1802-16</inkml:trace>
  <inkml:trace contextRef="#ctx0" brushRef="#br0" timeOffset="77734.47">13201 10408 567 0,'0'0'1461'0,"0"0"-788"0,0 0-331 0,0 0-149 16,0 0-86-16,0 0-55 0,0 0-48 16,0 0-20-16,0 0 0 0,0 0 14 0,0 0 21 0,0 0 6 15,0 0-4-15,33 0-6 0,-25 0-7 0,4 2-4 16,-3-2-2-16,5 0-2 0,1 0 0 15,-5 0 0-15,6 0-2 0,3 0 0 0,-4 0-2 16,-3 0 0-16,4 0-3 0,1 0 0 16,-3-2-3-16,-3 1-6 0,3-1-8 0,1 0-18 15,-5 1-35-15,0-1-91 0,1 1-294 0,-7 1-843 16,4 0-21-16,-4 0 1326 0</inkml:trace>
  <inkml:trace contextRef="#ctx0" brushRef="#br0" timeOffset="78937.32">14251 9884 3 0,'0'0'0'0,"0"0"0"16,0 0 0-16,0 0 0 0,0 0 0 15,0 0 0-15,0 0 0 0,0 0 0 0,0 0 0 16,0 0 306-16,0 0 376 0,0 0-7 15,0 0-102-15,0 0-143 0,-2 66-139 0,4-54-96 16,0 1-54-16,-2-1-33 0,2 4-25 0,0-2-15 16,2 4-16-16,-4-1-8 0,4 4-6 15,-4-2-4-15,2 3-3 0,-2 0-3 0,0 3-1 0,0-1-2 16,2 2-3-16,-2-1 0 0,0 0-5 16,2 1-3-16,-2-2-3 0,0-1-5 0,2 1-1 15,-2-3-3-15,0 0 0 0,0-2-4 16,0-2 1-16,3 1-3 0,-3-4-3 0,0-2 0 0,0-2-3 15,0 0-5-15,0-2-12 0,0 2-18 16,-3 0-32-16,3-3-80 0,0 1-295 0,0-1-1417 16,-2-3 610-16</inkml:trace>
  <inkml:trace contextRef="#ctx0" brushRef="#br0" timeOffset="79764.53">14865 10050 3 0,'0'0'0'0,"0"0"0"0,0 0 348 0,0 0 402 15,0 0-211-15,0 0-164 0,0 0-183 0,0 0-148 16,0 0-56-16,0 0 9 0,0 0 71 16,0 0 56-16,0 0 29 0,0 0-9 0,-4 55-17 15,4-42-17-15,0 2-15 0,0 1-13 0,0 1-10 16,0 0-6-16,0 1 0 0,0 2-3 15,0-1 1-15,0 1-3 0,0 0-7 0,0-1-3 0,0 1-12 16,0-2-11-16,0-1-6 0,0-4-9 16,0 0-5-16,0-3-2 0,0-1-5 0,0-3-2 15,0-1-3-15,0 0-2 0,0-2-1 16,0-1-3-16,0-1-9 0,0-1-18 0,0 0-29 0,0 0-88 16,-3-1-380-16,1 0-1333 0,2-1 822 0</inkml:trace>
  <inkml:trace contextRef="#ctx0" brushRef="#br0" timeOffset="80048.36">14695 10256 3 0,'0'0'0'0,"0"0"0"15,0 0 51-15,0 0 13 0,0 0-68 16,0 0-30-16,0 0-22 0,0 0 35 0,0 0 89 16,0 0 60-16,0 0 67 0,0 0 45 0,0 0 39 15,0 0 2-15,56 17-32 0,-46-17-52 16,5 0-47-16,1 0-14 0,-5 0-18 0,7-1-2 16,-1-2 25-16,-1 0 7 0,3-1 6 0,-7 0 0 15,7-1-35-15,2 1-37 0,-1-1-24 0,-1 1-26 16,2-1-12-16,-3 1-10 0,1 1-10 0,-5-1-14 15,-3 3-40-15,5-1-115 0,-10 2-365 0,7 0-935 16,-9 0 634-16</inkml:trace>
  <inkml:trace contextRef="#ctx0" brushRef="#br0" timeOffset="81295.75">15580 9979 3 0,'0'0'0'15,"0"0"0"-15,0 0 0 0,0 0 0 0,0 0 0 0,0 0 0 16,0 0 0-16,0 0 0 0,0 0 0 15,0 0 0-15,0 0 0 0,0 0 0 0,0 0 0 16,-13 32 166-16,13-24 25 0,0 3-14 0,5-1 33 16,-5 2 26-16,2 1 47 0,-2 0 35 15,2 2-10-15,2-1-18 0,-2 2-15 0,2-2-13 0,-4 2-33 16,2 0-39-16,-2 1-46 16,2-2-35-16,0 2-25 0,-2-4-15 0,0 2-11 0,2-3-12 15,-2 4-9-15,0-4-7 0,0-1-1 0,0-1-3 16,0 0 2-16,0-1 0 0,0-1-2 15,0-2-3-15,0 2-5 0,0-2-4 0,0-2-4 0,0-1-4 16,0-1-2-16,0 1 0 0,0-2 3 16,0 0 0-16,0 0 2 0,0-1 0 0,0 0-3 15,0 2-1-15,0-2-5 0,0 0-1 16,-2 0-2-16,2 0-2 0,0 0 0 0,-2 0-2 0,2 0-1 16,-2 0-2-16,2-2-2 15,0 1-1-15,0 0-3 0,0-3-3 0,-2 1-2 0,2-2 0 16,0-1 1-16,-4-3 6 0,4-1 4 15,0 0 3-15,0-3 3 0,0 2 2 0,0-4 0 16,0 0 1-16,4 0 0 0,-2-1 0 0,-2 0 2 0,2 0-2 16,0-2 0-16,0 0 1 15,-2 0-1-15,2 0 2 0,3 0-1 0,1-1 0 16,-4 3 0-16,2-4 1 0,-2 4 0 0,4-1-1 16,0 3-1-16,-1 1 1 0,-1-1-1 0,-2 0-1 15,8 1 1-15,-6 2-1 0,0 0-2 0,7-1 1 16,-5 2-2-16,-2 2-2 0,6 0-1 0,-3 1-2 15,-3 3 1-15,2 0 3 0,4 0 2 16,-1 2 2-16,1 1 3 0,-4 1 3 0,6 0 2 16,-5 0 5-16,7 3 2 0,-8 1 0 0,9 1-1 0,-9 2-1 15,8 1-2-15,-7 1-2 16,7 1-2-16,-8-1 0 0,7 0-1 0,-5-1 0 0,2 1-3 16,-3 0 1-16,1 0-1 0,0-2 0 0,-4-1 0 0,2 1-2 15,1-1-1-15,-3-1-2 16,0 0-2-16,-4-2-2 0,6 1-8 15,0 0-20-15,-4-2-47 0,-2 0-124 0,4 1-614 16,-4-3-1810-16</inkml:trace>
  <inkml:trace contextRef="#ctx0" brushRef="#br2" timeOffset="85997.91">13829 11264 3 0,'0'0'1271'0,"0"0"-883"0,0 0-337 16,0 0-73-16,0 0-14 0,0 0 0 0,0 0-26 16,0 0 9-16,0 0 15 0,0 0 53 15,0 0 46-15,0 0 19 0,19 24 0 0,-17-24-21 16,0 1-15-16,6-1-26 0,-4 0 3 0,0 2 6 16,-2-2 4-16,3 0 27 0,-1 0 10 0,-2 0 16 15,0 0 23-15,0 0 16 0,-2 0 13 0,2 0 11 16,-2 0 9-16,0 0-17 0,0-2-19 0,0 2-22 15,0 0-25-15,2 0-17 0,-2 0-16 16,0 0-14-16,0 0-5 0,0 0-7 0,0 0-3 16,2 0-1-16,-2 0-2 0,0 0-3 0,0 0-3 15,0 0-4-15,0 0 1 0,4 0-1 16,-4 0 2-16,0 0 2 0,4 0 0 0,-2 2 2 16,-2-1 0-16,2 0 2 0,1 0 2 0,-1-1 0 0,0 2 4 15,6-2 0-15,-4 0 4 0,0 1 5 16,0-1 1-16,7 0-3 0,-3 0 1 0,2 0-4 15,1 0-3-15,1-1-2 0,-2-2-3 0,7 1 2 16,-1-2-3-16,-1 0 1 0,-3 0-3 16,7 0-2-16,-3 0-3 0,-7 1-3 0,5 0-6 15,-1 2-13-15,-5-1-34 0,-4 2-104 16,4 0-382-16,-6 0-1505 0,0 0 1253 0</inkml:trace>
  <inkml:trace contextRef="#ctx0" brushRef="#br2" timeOffset="86697.88">14468 10976 20 0,'0'0'2005'0,"0"0"-1361"0,0 0-365 0,0 0-93 16,0 0-72-16,0 0-54 0,0 0-43 0,0 0-30 16,0 0-5-16,0 0 9 0,0 0 10 0,0 0 7 15,0 0-1-15,0 41-3 0,0-32 1 0,0 4 2 16,0-3 5-16,0 6 3 0,0 0 7 16,2 2 5-16,-2 2 12 0,0 4 8 0,0 1 5 15,0 3-2-15,0 2-6 0,-2 4-9 0,-2-1-6 16,0 2-9-16,1 1-4 0,3-4-3 0,0 0-3 15,0-5-2-15,0-3-3 0,0-2-2 16,0-2-3-16,0-4-2 0,3-2-3 0,1-3-3 16,0-2-12-16,-4-1-42 0,2-3-173 0,-2-2-1047 15,0-1-865-15</inkml:trace>
  <inkml:trace contextRef="#ctx0" brushRef="#br2" timeOffset="87854.72">10416 11397 3 0,'0'0'0'0,"0"0"0"0,0 0 631 0,0 0 108 16,0 0-213-16,0 0-180 0,0 0-139 0,0 0-61 0,0 0-6 15,0 0 19-15,0 0-5 16,0 0-33-16,0 0-33 0,0 0-28 15,37-3-18-15,-28 2-12 0,1 0-6 0,-4 0-8 16,7-2-5-16,-5 2-5 0,6-1-4 0,-1 1 0 16,-3 0-2-16,7-1-2 0,-3 2-6 15,-4-1-7-15,5 1-12 0,-3 0-19 0,-1 0-39 16,3 0-134-16,-6 0-445 0,3 0-1064 0,-7 0 1072 0</inkml:trace>
  <inkml:trace contextRef="#ctx0" brushRef="#br2" timeOffset="89149.87">10939 11026 3 0,'0'0'0'15,"0"0"0"-15,0 0 289 16,0 0 804-16,0 0-315 0,0 0-350 0,0 0-214 0,0 0-116 16,0 0-71-16,0 0-47 0,0 0-23 15,0 0 15-15,0 0 33 0,0 0 41 0,0 20 9 16,0-14 1-16,0 0 0 0,0 3 3 0,2 0-1 15,-2 1 0-15,0 0 2 0,2 0-1 16,-2 4-1-16,0 0-2 0,0 2-5 0,2 0-9 16,-2 4-4-16,5 1-6 0,-5 1-5 0,4 3-2 15,-4 0-4-15,2 3 1 0,-2 0-3 0,2 1-1 16,-2 1-5-16,2 0-4 0,0-4-4 16,-2 0-4-16,2-1-2 0,6-3-4 0,-6-2-3 15,2-3-4-15,-1-1-12 0,-3-1-26 0,2-1-68 16,0-5-285-16,0-2-1655 0,4-4 952 0</inkml:trace>
  <inkml:trace contextRef="#ctx0" brushRef="#br2" timeOffset="96780.5">10176 11943 3 0,'0'0'0'0,"0"0"0"0,0 0 0 16,0 0 0-16,0 0 0 0,0 0 0 0,0 0 0 0,0 0 0 16,0 0 0-16,0 0 0 0,0 0 0 15,0 0 0-15,13 0 0 0,-13 0 0 0,2 1 0 16,0-1 0-16,-2 0 0 0,8 0 340 0,-6 0-28 15,0 0-17-15,0 0-67 0,-2 0-13 16,3 0-16-16,-1 0-30 0,4 0-18 0,-2 0-19 16,0 0 0-16,0 0-4 0,-2 0 1 0,4 0-5 15,1 0-7-15,-5 0-10 0,2 0-15 0,4 0-13 16,0 0-15-16,-3-2-4 0,7 1-13 0,-6-1-8 0,2 0-6 16,1 0-12-16,-3 1-5 15,4 1-4-15,-4-1-3 0,1 1-2 0,5 0 2 0,-8-1-2 16,9 1 1-16,-5 0 2 0,4 0 1 15,-6 0 2-15,1 0 1 0,5 0 2 0,-6 0-2 16,7 0-1-16,-7 0-1 0,6 1 1 16,-6 1 1-16,7-1 2 0,-5 0-3 0,5 2-4 15,-7-2 1-15,6 1 0 0,-4 1-1 16,5-2 1-16,-5 1-1 0,0-1 1 0,5 2-3 0,-1-2-3 16,-4 0 1-16,7 0-2 0,-9 0 2 0,6-1-1 0,-3 0 1 15,5 1 1-15,-8-1 1 16,9 0 4-16,-3 0 0 0,1 0-4 0,1 0-3 0,-6 0-2 15,11 0-1-15,-5 0 0 0,-3 0 1 16,3 0-1-16,5 0 0 0,0 0 0 16,-7 0 0-16,4 0 1 0,1 0-2 0,2 0 1 15,-1 0-1-15,1 0 0 0,-1 0 0 0,1 1 1 16,-7-1 0-16,7 0 0 0,2 0-1 16,-3 0 1-16,3 0-2 0,-2 0 2 0,1 1 0 0,1-1 0 15,-2 0-1-15,1 0 2 0,1 1-2 16,0-1 1-16,-1 0 0 0,1 0-1 0,0 0 1 15,-1 0-1-15,7 0 1 0,-2 0-1 0,0 1 1 16,-3-4 0-16,1 1 0 0,0 0 1 16,4-2-1-16,-7 2-1 0,5-1 1 0,-2-1 1 0,0 2-1 15,-3-1 0-15,1 1 0 16,0 1-1-16,-1 1-1 0,1 0 0 0,-2 0 0 0,1 0-1 16,1 0 2-16,0 1-1 0,-3 0 0 0,1 2 1 0,0-2 0 15,-1 2 0-15,-1 0 0 16,3 0 0-16,-7-1 0 0,5 1 1 0,1-1-1 0,2 0 1 15,-3-1 0-15,-1 0 0 0,1 0 0 16,-5-1 2-16,7 1-2 0,-1-1 1 0,2 0 0 16,-1 0-1-16,1 0-1 0,0 0 1 15,-1 0-1-15,7-1-1 0,-8 1 1 0,-5-1 1 0,5 1-2 16,0 0 3-16,-1 0-2 16,3 0 0-16,-5 0 0 0,3 0-1 0,-3 0 0 0,-1 0 1 15,2 0 0-15,1 0-2 0,1 1 2 16,-3 0 0-16,1 1-1 0,-3-1 3 0,3 0-2 15,1 0-1-15,1-1 1 0,-2 1 1 0,-1-1 0 0,-4 0 0 16,9 0 0-16,-2 0-1 16,-1 0 2-16,1 0-1 0,-3 0 0 0,1 0 1 0,-2 0-2 15,1 0 0-15,3 0 0 0,-3 0 1 16,1-1-1-16,-5 1 1 0,5 0-1 0,1 0 0 16,-1 0 0-16,-1 0 0 0,-1 0 0 15,3 0-1-15,-1 0 1 0,2 1 0 0,-3-1-1 0,3 1 1 16,-7-1 0-16,5 0 1 0,1 0-1 0,-1 0 1 15,-1 0 0-15,-3-2 0 0,3 1 0 16,3-1-1-16,-3-1 1 0,1 2 0 0,-5-1 0 16,5 0 0-16,1 1-1 0,-1-1 0 15,-7 0 0-15,9 2-1 0,-3-1 0 0,1 1 1 0,0 0-2 16,-7 0 2-16,8 0-1 16,-3 0 0-16,2 0 0 0,-3 0 0 0,3 0 0 15,1 0 1-15,-1 0 0 0,-1 0 0 0,-3 0-1 16,5 0 0-16,1 1 0 0,-3 1 0 0,1-1 1 15,-5 0 1-15,3 0-1 0,3 0 0 16,-1 0 1-16,-1 1-1 0,-3-1 1 0,5 0 0 16,1 1-1-16,0-2 1 0,-3 1 0 0,1 0 0 15,-5 0 0-15,5 0-1 0,-1-1 1 0,-5 1-1 16,5 1 0-16,1-2 0 0,-1 0 0 16,-6 1 0-16,7-1 0 0,2 0 0 0,-3 0 0 15,1 0 0-15,-5 0 1 0,5 0-1 0,-1 0 1 16,1 0 0-16,-5 1-1 0,5-1 0 0,1 0 0 15,-1 0-1-15,-5 1 0 0,3 0 0 0,1-1 1 16,1 1 0-16,-7 2 0 0,7-2 0 0,1 1 0 16,-1 1 0-16,-1-1 0 0,-3-1 0 15,3 0 1-15,1 1-1 0,-3 0 0 16,-1-1 2-16,3 1-1 0,1-1 0 0,-5 0-1 16,1-1 0-16,5 1 1 0,1-1 1 0,-3 0-1 15,3 0 1-15,-7 0-1 0,9 0-1 0,-2-1 0 16,-1 0 0-16,1 0 2 0,-3-1-2 0,1 2 0 15,-1 0 1-15,-1-1-1 0,3 1 1 16,-1-2-1-16,2 2 0 0,-1 0-1 0,-3 0 1 16,-1 0 0-16,5 0 0 0,-1 0-1 0,1 0 1 15,0 0-1-15,-1 0 1 0,1 0-1 0,1 0-1 16,1 0 1-16,-2 0-1 0,1-1-1 0,1 0 0 16,0-1-2-16,1 0-3 0,-1-1-2 15,0 1-5-15,-1-2-7 0,3 2-18 0,-4 0-40 0,1-2-79 16,-1 2-191-16,-7-2-554 0,3 3-892 0,-5 0 1541 0</inkml:trace>
  <inkml:trace contextRef="#ctx0" brushRef="#br0" timeOffset="178237.22">21713 17414 3 0,'0'0'0'0,"0"0"0"0,0 0 0 16,0 0 0-16,0 0 0 0,0 0 0 0,0 0 0 0,0 0 0 0,0 0 0 15,0 0 0-15,0 0 378 0,0 0 530 16,-6 0-124-16,6 0-213 0,0 0-207 15,0 0-140-15,0 0-77 0,0 0-54 0,0 0-31 16,0 0-14-16,-2 0-15 0,2 0-3 16,0 0-2-16,0-1-4 0,0 0-3 0,-2 0-6 15,2-1-4-15,0 1-4 0,0-1-1 0,0 2-2 16,0-1-1-16,0 1-4 0,0-1-1 16,0 0-5-16,0-1-2 0,0 1-4 0,0 0-5 0,0-1 0 15,0-2 3-15,0 1 2 0,2-2 4 0,4 0 5 16,-4 0 1-16,2-1 1 0,4 0 1 15,-1-1-2-15,-5 2 3 0,0-1 0 16,6 1 1-16,-2 1 0 0,-2-1 0 0,-2 1 1 16,5-1 1-16,-3 0 2 0,2 0 4 0,-4 1 2 0,2-2 2 15,2 1 0-15,1 0 0 0,-3 0 1 16,0 1-2-16,2 0 0 0,2 2-1 0,-6 0-2 16,3 1-4-16,1-1-1 0,0 0 0 0,-2 1-2 15,4 1 0-15,-1 0-1 0,-3 0-1 0,4 0 3 16,0 0-1-16,-4 3 2 0,5-1-2 15,-1-1-1-15,-4 1-1 0,6 0-1 0,-1-1 0 16,-5 0 2-16,4 2-1 0,2-2 0 0,-6 1 1 16,3-1-1-16,1 2-1 0,-6-2 2 15,4 1-2-15,-2-1-1 0,3 2 1 0,-5 0 0 16,2 0 0-16,0-1 1 0,-2 0 0 0,0 2 0 16,2 0 2-16,-2 0 0 0,0 0 0 15,-2 2 2-15,0 0-1 0,0 0 1 0,0 3-1 16,0 0 0-16,0 0-3 0,0 1 0 0,-2 1-2 15,0-2 2-15,-2 5-1 0,2-2 0 16,-4 1 2-16,4-2-3 0,0 1 2 0,-3 0 0 16,-1-2-1-16,0 0 2 0,2 1-1 0,4 0 1 15,-6 1 0-15,2-2 3 0,-5 0 0 0,7-2 0 16,-4-1 0-16,2-2-2 0,-2 1 1 16,4-2 0-16,-7 1 3 0,7 0 1 0,-4-2-1 15,2-1 0-15,2 2-1 0,0-2 0 0,-4 1 1 16,4-1 0-16,-5-1 0 0,5 1 0 0,2 0-2 15,-4 0 1-15,0-1-1 0,2 0 0 0,0 0-1 16,-2 1 0-16,2-1 1 0,0 0-2 16,2-1 2-16,0 0 0 0,-2 1-1 0,2-1 1 15,-2 0-1-15,-3 0-1 0,5 0-1 0,-2 2 0 16,2-2-1-16,-2 0 2 0,2 0 0 0,0 2-1 16,-4-2-1-16,4 0 0 0,0 0 0 15,-2 0 0-15,2 0-1 0,-2 0 1 0,2 0 0 16,0 0-1-16,0 0 1 0,0 0 0 0,0 0-1 15,0 0-1-15,0 0-2 0,0 0-2 0,0 0-1 16,0 0-1-16,0 0-2 0,0 0 0 16,0 0-2-16,0 0 0 0,0 0 1 0,0 0 0 0,2 0 4 15,0 0 1-15,2 0 4 0,-2-2-1 16,0 2 1-16,3 0 1 0,-3 0-1 0,0 0 1 16,2-1 1-16,0 1 0 0,0-2 0 0,0 2 1 15,0-1-1-15,0 0 0 0,3-1 1 0,1 1-1 16,-6 0 1-16,6 0 0 0,-4 1 1 15,5-1-1-15,-7 0 0 0,4-1 1 0,2 2 0 16,-4 0 0-16,0 0 2 0,5 0-3 0,-3 0 2 16,-2 0-1-16,2 2-1 0,3 0 1 15,-7 0 0-15,2 2-1 0,4 0 1 0,-2-1 0 16,-4 2-2-16,2-2-1 0,1 3 0 0,-1-1 0 16,-4 2 1-16,6 0 2 0,-4 0-1 0,-2 0 1 15,4 0 1-15,0 2-1 0,-2-2-1 0,-2 3-1 16,2-1 2-16,-2 1-1 0,0 0 0 15,0 0 1-15,0 1 0 0,0-1 0 0,0 0-1 16,0 1 0-16,0-3 0 0,-2 3 1 16,0-2-1-16,-2 2 1 0,0-1 0 0,4-1-2 0,-2 0 1 15,0-1 1-15,-2-1 1 0,4 0-2 16,-2 0 1-16,-5 0-3 0,5 1 0 0,0 0 1 16,0-2 0-16,-4 2 6 0,2-1-3 0,-2 0-2 15,2 0 0-15,-5 1 0 0,1 0 2 0,4 0 2 16,-4 0-3-16,-1-1 0 0,-1 1-2 0,0 0 1 0,1-1 0 15,-3 1 1-15,2-2 1 16,-1 0-2-16,3 1 0 0,-4-1 2 0,3-1 1 16,-1-1 0-16,2 2 2 0,0-2-5 0,3-2 2 15,-3 0 3-15,0-2-3 0,4 0 2 0,2 0-2 16,-5 0 0-16,3 0-1 0,-2-2-2 0,4-1 0 0,0-1-2 16,-4-1 2-16,4 1-1 0,-4 1-2 15,3 0 4-15,1 1-4 0,0-2 3 16,0 4-1-16,-2-3 0 0,2 2-1 15,2-1-1-15,-2 2-2 0,2-1-2 0,0 1-2 16,0-2-5-16,0 2-3 0,0 0-1 0,0 0 1 16,0 0 4-16,0 0 5 0,0-1 4 0,2 1 0 15,0 0-1-15,2 0-7 0,-2 0-6 16,0 0-4-16,-2 0-18 0,5 0-42 0,-1 0-151 0,-2 0-966 16,-2 0-1040-16</inkml:trace>
  <inkml:trace contextRef="#ctx0" brushRef="#br0" timeOffset="185997.71">21893 10380 3 0,'0'0'0'16,"0"0"0"-16,0 0 0 0,0 0 0 0,0 0 0 15,0 0 0-15,0 0 0 0,0 0 136 16,0 0 173-16,0 0-35 0,0 0-22 0,0 0 36 16,2 0 15-16,-2 0 37 0,0 0-23 0,0 0-37 0,0 0-57 15,0 0-43-15,0 0-32 16,0 0-29-16,0 0-20 0,0 0-27 0,0 0-17 0,0 0-11 16,0 0-11-16,0 0 4 0,0 0-5 0,0 0 0 0,0 0-5 15,0 0-6-15,0 0-3 16,0 0-2-16,0 0 2 0,0-1 1 15,0 1-2-15,0-1-1 0,0-1-4 0,0 2-4 16,0 0-3-16,0 0 1 0,0 0-1 0,0 0 1 16,0 0-1-16,0 0-2 0,0 0-2 0,0 0-1 15,0 0-3-15,0 0 0 0,0 0-1 0,0 2-3 16,0 0-1-16,0 1 2 0,0 3 1 0,0 1 3 0,0 4 3 16,0 1 3-16,0 2-1 15,0 1 0-15,-2 2 2 0,2 0 0 0,-6 4 0 0,6-1 0 16,-2 0 2-16,-3 2-1 0,1 0 1 15,4 1 1-15,0-2-1 0,-4-1 2 16,4-1-2-16,-4-2 0 0,2-1-3 0,2-2 0 16,-2-1-2-16,2-1 0 0,-4-3 0 0,4-2-1 0,0 0 0 15,-2 1-1-15,2-5-2 16,-2 4-2-16,2-3-7 0,0 2-11 0,-2 0-25 0,0 1-50 16,-3 2-172-16,3-3-894 0,0-2-1065 15</inkml:trace>
  <inkml:trace contextRef="#ctx0" brushRef="#br0" timeOffset="187454.5">22751 15057 3 0,'0'0'0'16,"0"0"0"-16,0 0 0 0,0 0 378 15,0 0 578-15,0 0-165 0,0 0-273 0,0 0-201 16,0 0-129-16,0 0-70 0,0 0-44 0,0 0-28 15,0 0-18-15,0 0-9 0,-11-7-2 0,11 7-2 16,0 0-2-16,0 1 1 0,0 2 1 0,0 2-2 16,0-1 2-16,0 2 0 0,0 2 1 15,2 2-3-15,3 0 1 0,-5 2 1 0,0 1 2 16,2 2 4-16,-2 2 1 0,0 0 2 0,0 5-2 16,0 0 1-16,2 0-1 0,-2 4-1 0,0 1-1 15,0-1-2-15,0 1-2 0,0 0-2 0,0 0-2 16,0 0-2-16,0-3-3 0,0 0-2 15,0-2-1-15,0-3-3 0,4-1 0 0,0-4-3 16,2-2-1-16,-4-1-4 0,2-4-5 0,1-1-9 16,-1-3-28-16,2-3-97 0,-4 3-512 0,0-3-2332 0</inkml:trace>
  <inkml:trace contextRef="#ctx0" brushRef="#br0" timeOffset="193714.49">12824 10005 3 0,'0'0'0'16,"0"0"0"-16,0 0 217 0,0 0 717 0,0 0-220 15,0 0-266-15,0 0-192 0,0 0-120 0,0 0-55 16,0 0-29-16,0 0-9 0,0 0-8 0,-2-2-2 16,2 2-7-16,0 0 1 0,0 0 2 0,0 0 3 0,0 0 9 15,0 0-2-15,0 0 5 0,0 0-2 0,0 0-2 16,0 0-2-16,0 0-5 0,0 0-5 15,0 0-7-15,0 0-3 0,0 0-4 16,0 0-4-16,0 0-2 0,0 0-7 0,0 0-1 16,0 0-2-16,0 0-2 0,0 0-3 0,0 0-4 15,0 0-6-15,0 0-9 0,0 0 3 16,0 0 5-16,2-2 12 0,0 2 10 0,-2-1 2 0,5 0-4 16,-5-1-3-16,2-1-1 0,6 2 1 0,-6-2-1 15,2 2 2-15,0-1-1 0,-2 0-1 16,9 0 1-16,-7 0 1 0,0-1 2 0,0 0 2 0,4-1 0 15,-1 1-3-15,-3-1 1 16,4 2 1-16,-2-2 6 0,-2 2 10 0,0 0 4 16,7 0 6-16,-7 1 0 0,0 0-5 0,2 1-5 15,-2 0-4-15,-2 0-2 0,1 0 3 0,-1 1 3 16,0 2 1-16,0 1 0 0,-2 2 2 0,6 0 0 16,-2 2-4-16,-4 0-1 0,0 1-4 15,0 2-6-15,0 0 1 0,0 1-2 0,-2 3-1 0,0-1 0 16,-4-1 0-16,2 1-1 0,2-1 1 15,-1 0 0-15,-1 0 2 0,-4-2 1 0,6 3 4 16,-2-5 1-16,2 4 1 0,-9-3-1 16,9-1-3-16,-2 0-1 0,2 0-2 0,-2 1 2 15,-4-2 0-15,6-1-1 0,0 0 2 16,0-1-1-16,-3-1-1 0,3 0-1 0,0-3 0 0,2 2-2 16,-6 1-2-16,4-1 0 0,0-1-3 0,2-1 0 15,0 2 0-15,0-3-1 0,0 1-1 16,0 0-1-16,0-1-3 0,0-1 0 15,0 1-3-15,0-1-1 0,0 0 0 0,0 0-2 16,0 0-2-16,0 0 0 0,0 0-2 0,0 0 2 0,0 0 4 16,0 0 3-16,0-2 5 0,2-1 2 15,0 2-1-15,4-1 0 0,-2-1 0 0,1 1 0 16,-3 0-1-16,0-1 0 0,6 2-1 16,-4 0 0-16,0 0 0 0,-4 0 1 0,4-1 0 15,5 2 1-15,-5 0-1 0,-2 0 1 16,0 0 1-16,2 0 2 0,2 0 0 0,-2 3 2 15,1 0 1-15,-3 1-1 0,0 2 1 0,0 1 2 16,6 1-1-16,-6-1-1 0,0 4-1 0,2 1-1 16,-4 0-1-16,2 1 0 0,0-1 0 0,5 2-1 15,-7 0 2-15,0 0 0 0,0 1 0 16,0 0 2-16,0-1 1 0,-7 0-1 0,7-2-1 16,-2 1-2-16,0-2 0 0,-2 0 1 0,2 0 3 15,-2 1 0-15,-4-1 1 0,6 0 0 0,-5-2-1 16,-3 2 0-16,6-4-2 0,-4 2 1 0,-3-1-1 0,5-2-1 15,-4-1 2-15,4 0 1 16,-3-1 1-16,-1-2 1 0,6-2 0 16,0 0-1-16,-5 0-2 0,5 0-2 0,2-2-4 0,-2-2-3 15,2 1-2-15,0-2-1 0,-6 1 0 0,8-1-2 16,0 0 1-16,-2-1 0 0,2 1 1 16,0 0 1-16,0 1 0 0,0 1 1 0,0 0-2 15,0 2 0-15,0 0-3 0,0 1-1 0,0 0-2 16,0 0-3-16,0 0 1 0,0 0-1 0,0 0 2 15,2 0 2-15,-2 0 2 0,0 0 4 16,0 0 1-16,0 1 2 0,2 0-1 0,-2-1-2 16,6 2-4-16,-6-2-11 0,0 0-27 0,2 0-51 15,-2 0-147-15,0 0-626 0,0 0-1547 0</inkml:trace>
  <inkml:trace contextRef="#ctx0" brushRef="#br0" timeOffset="197186.34">14089 12798 3 0,'0'0'0'0,"0"0"0"0,0 0 0 15,0 0 51-15,0 0 1021 0,0 0-207 16,0 0-277-16,0 0-219 0,0 0-153 0,0 0-69 16,0 0-37-16,0 0-29 0,-14-5-18 0,14 3-13 15,0 2-9-15,0 0-6 0,0 0-3 0,0 0-4 16,0 0-4-16,0 0-1 0,0 0-4 0,0 0 1 15,0 0-3-15,0 0 0 0,-2 0-2 16,2 0-1-16,0 0 0 0,0 0-3 0,0 0-2 0,0 0-4 16,0 0-2-16,0 0-4 0,0 0-3 15,0 0-3-15,0 0-4 0,0 0-5 0,0 0-2 16,0 0 0-16,2 2 3 0,4-2 7 0,-4 1 3 16,2-1 3-16,1 0-1 0,-1 0 2 15,6 0-1-15,-6 0 0 0,4 0 1 0,3 0 2 16,-5 0 0-16,6 0 1 0,-3-1-1 0,5-1-1 15,-8 0 0-15,9 1 1 0,-3 0 0 0,-1 1 1 16,3 0 1-16,-6 0 1 0,7 0 2 0,-5 0 1 16,2 0 1-16,1 0 2 0,-5 0 0 15,2 0-1-15,-3 0-1 0,-3 0-1 0,8 0 1 16,-8 0-2-16,0 0-1 0,3 0-4 16,-3 1 1-16,0 0-2 0,0 0 0 0,-4 0 1 0,0-1-3 15,2 0-2-15,-2 2-3 0,2-2-3 16,-2 0-8-16,0 0-12 0,0 0-23 0,0 0-47 15,0 0-147-15,0-3-757 0,0 2-1450 0</inkml:trace>
  <inkml:trace contextRef="#ctx0" brushRef="#br0" timeOffset="197808.97">14112 13046 3 0,'0'0'0'16,"0"0"0"-16,0 0 0 0,0 0 0 0,0 0 0 0,0 0 0 0,0 0 739 15,0 0 302-15,0 0-306 16,0 0-306-16,0 0-178 0,0 0-101 0,0 0-43 16,0 0-30-16,-18 4-20 0,18-4-15 0,0 0-14 0,0 0-9 0,0 0-6 15,0 0-5-15,0 0-2 16,0 0-3-16,0 0-4 0,0 0-4 15,0 0-8-15,0 0-6 0,0 0 0 0,0 0 3 16,0 0 7-16,2 1 6 0,6-1 3 0,-6 0 1 16,2 0-1-16,-2 0 2 0,4 0 0 15,3 0 0-15,-3 0 1 0,4 0 0 0,-1 0 1 16,3 0 0-16,-4 0 1 0,5 0 3 0,-3 0 2 0,6 0-1 0,-1 0 1 16,-5 0-3-1,7 0 0-15,1 0 0 0,-3 0 2 0,-5 0 2 16,7 0 1-16,-3 0 1 0,-3 0 0 0,5-1 1 15,-4 1-3-15,-3-2-2 0,5 1-3 16,-8-1-1-16,7 0-2 0,-9 0-1 0,2 1-1 16,5 0 0-16,-7 0-1 0,0 0-1 0,6-1 0 15,-6 0 0-15,0 1-1 0,-2-1-1 0,1 1-2 16,1 0-3-16,2 1-4 0,-4-1-3 0,-2-1-4 16,2 1-5-16,0 1-6 0,-2 0-7 0,0 0-11 15,0 0-13-15,0 0-19 0,2 0-43 0,0 0-81 16,-2 0-201-16,4 0-514 0,-4 0-604 15,4 0 1230-15,-4 0 293 0</inkml:trace>
  <inkml:trace contextRef="#ctx0" brushRef="#br0" timeOffset="199355.84">15119 12642 3 0,'0'0'902'0,"0"0"-39"0,0 0-409 15,0 0-104-15,0 0-74 0,0 0-79 0,0 0-75 0,0 0-67 16,0 0-50-16,0 0-25 0,0 0-20 16,0 0-11-16,0 0 13 0,0 0 26 0,0 4 20 15,0 0 27-15,0 0-4 0,2 1-4 16,-2 0-2-16,0 0-2 0,2 3-1 0,-2-3 0 0,0 2 5 16,0 0-3-16,0 0 3 0,0 1 3 15,0 0 0-15,0 0 3 0,0 1-3 0,0 1 4 16,0 0-1-16,-2 1-2 0,0 4 0 0,2-3-4 15,0 4-3-15,0 0-4 0,-2 0 0 16,2 0 1-16,0 3 1 0,-4-1 2 0,4-1-1 16,-4 1 0-16,2 0-3 0,2-2-2 0,0 3-1 15,0-4-2-15,0 1-1 0,-3 0-1 16,3-3-2-16,-2 2 0 0,2-1-3 0,0 0 1 16,-2 0-2-16,2-4-1 0,-2 1-1 0,2-2 0 15,-8 0 1-15,8-1-1 0,-2-1 1 0,2-3-1 16,0 0-1-16,0 0-1 0,-2-1 0 0,2 0 0 15,0 0-1-15,0-3 1 0,0 0 0 0,0 0 0 16,0 0-1-16,0 0-1 0,0 0-1 16,0 0-1-16,0-2-1 0,0 0 2 0,0-1 0 15,0-1 1-15,0-1 2 0,0-1 0 0,2-3 0 16,-2-3 0-16,0 1-2 0,2-2-1 0,-2 1-1 16,0-2 2-16,0-2-2 0,0 3-1 15,0-2 0-15,0 0-3 0,0-1 1 0,0 0-1 16,0 0-1-16,0-2 0 0,0 1-2 15,0 0 0-15,0-1 0 0,4 1 0 0,0-1 1 16,-4-1 1-16,2 2 1 0,0-1 0 0,-2 2 2 16,2-2-1-16,1 1 1 0,-3 2 0 15,6 1 1-15,-2 0 1 0,-2 0-1 0,4 2 0 16,-4-1 0-16,0 1-1 0,7 2 2 0,-5 1-1 16,0 1 1-16,-2 1 0 0,4 0 2 0,-2 2 1 15,2 0 0-15,-1-1 1 0,5 1 1 0,-2 2 0 16,-4-2-1-16,9 4 0 0,-7-2 0 0,8 2-1 15,-7 1 0-15,5 0-1 0,-6 0 1 0,9 0-1 16,-7 2 0-16,6 0 1 0,-3 2-2 16,3 1-1-16,-1-2 1 0,-5 2-1 0,8 1 0 15,-7 0 0-15,5 0 0 0,-4 0 0 0,-1 0 2 16,-1 0 0-16,2 1 0 0,-6-1 0 16,7 0 2-16,-9 1 0 0,4-2 2 0,-4 2 0 15,0 0 0-15,6 0-1 0,-5 0 0 0,-1 1-1 16,-2 0 0-16,2-2-1 0,-2 1-1 0,0-2-1 15,0 0-1-15,0-1-1 0,0 1-2 16,2-3-3-16,-2 2-2 0,0-3-5 0,0 1-7 0,0 1-14 16,0-2-28-16,0 0-61 0,0-1-257 15,0 1-1656-15,0-1 770 0</inkml:trace>
  <inkml:trace contextRef="#ctx0" brushRef="#br0" timeOffset="201509.46">11067 12550 3 0,'0'0'0'0,"0"0"0"0,0 0 0 15,0 0 0-15,0 0 0 0,0 0 0 0,0 0 0 16,0 0 0-16,0 0 0 0,0 0 0 16,0 0 0-16,0 0 0 0,0 0 0 0,-62-4 0 15,60 2 268-15,0 2 558 0,-2-1-86 16,2-2-149-16,-6 2-171 0,6 0-138 0,-2 0-105 0,4 1-67 16,-5-2-36-16,1 2-18 0,-4 0-8 0,6 0-9 15,-2 0-9-15,0 0-10 0,-7 0-10 16,9 0-5-16,-4 0-3 0,-4 3 0 0,6 0-1 15,-3 0 1-15,-5 3 0 0,8-1-1 16,-9 2 0-16,7-1-2 0,2 3 0 0,-8-1-1 0,8 1 0 16,-3 2 0-16,-3 0 1 0,8 1 0 15,-4 2 1-15,-5-2 1 0,7 5 2 0,0-3 2 16,0 2 2-16,-4 0 0 0,4 1 1 16,2 0 1-16,0 3 0 0,-3-1-1 0,-3 1 3 15,4 0 1-15,4 3 2 0,-2 1 3 0,0-3 1 16,-2 3 3-16,4-4-2 0,-7 2-1 0,5-1-2 15,2-2-1-15,0 0 0 0,0-1 1 0,0 2 0 16,0-3-1-16,0 1-1 0,2-2-3 16,5 1-1-16,-3 0-1 0,-2-1-2 0,0-1-1 15,0 1-1-15,4-2-2 0,-2 0-1 16,1-3-1-16,-1 1 0 0,-2-3-2 0,4-2-1 0,2 1-1 16,-4-4-2-16,0 1 1 0,7-2-2 0,-5 0 0 15,6-2 0-15,-5 0 1 0,5-1 1 16,-2 0 2-16,5-5-1 0,-9 0 1 0,11-2 0 15,-7 0-1-15,2-1 2 0,1-2-1 0,-5-3 1 16,6 1 0-16,-5-2 1 0,5-1 1 0,-6-2-1 16,7 2 1-16,-7-3 0 0,0-2 0 15,-1 1 2-15,3-3-1 0,-6-1 1 0,0-2 0 0,-2 0 0 16,7-1 1-16,-7-2 0 0,0-1-2 16,0-2 0-16,0 1-1 0,-2-3-1 15,-2 3 1-15,2-1-1 0,0-1 1 0,-2 3-1 16,-2 2-1-16,-5 0 0 0,7 2-1 0,-4 4 0 15,-6 2 0-15,10 5-1 0,-5 1-1 16,-3 1-2-16,6 4-2 0,-2 1-3 0,-5 3-2 16,7 1-1-16,2 0 0 0,-2 2 0 0,-4 1 0 15,6 0-1-15,0 0-4 0,0 0-6 16,2 0-9-16,0 4-9 0,0-1-4 0,0 1-4 0,0 2-11 16,4-1-27-16,4 2-58 0,-2-1-165 0,-2-2-536 15,0 1-1086-15,5-3 1649 0</inkml:trace>
  <inkml:trace contextRef="#ctx0" brushRef="#br0" timeOffset="202156.02">11344 13223 284 0,'0'0'1856'16,"0"0"-1079"-16,0 0-439 0,0 0-127 0,0 0-86 0,0 0-46 16,0 0-28-16,0 0-19 0,0 0-11 15,0 0-6-15,0 0-7 0,0 0-6 0,0 0-8 0,0 0-6 16,-4-1-5-16,6 0 2 0,0-2 4 16,-2 0 0-16,2 0-7 0,0 3-32 0,3-3-99 15,-5 3-447-15,6 0-2315 0</inkml:trace>
  <inkml:trace contextRef="#ctx0" brushRef="#br0" timeOffset="203251.1">11772 12562 3 0,'0'0'0'0,"0"0"731"0,0 0-168 16,0 0-52-16,0 0-97 0,0 0-120 0,0 0-139 0,0 0-112 15,0 0-53-15,0 0-5 16,0 0 34-16,0 0 56 0,0 0 39 0,0 0 16 16,0 7-14-16,2-3-22 0,-2 1-26 0,0 1-18 15,0 1-9-15,0 2-5 0,0 0-5 0,0 2-2 16,0-1-4-16,0 2-3 0,-2-1 2 0,0 2-1 0,0 3 5 16,2-2-1-16,-2 2-1 15,0 2 0-15,-4 2-3 0,4-2 1 16,0 3-1-16,2 1 1 0,-2 3-2 0,0 1-1 15,-3-1-1-15,5 3-2 0,-2-2-1 0,2-1-2 16,-6 2-2-16,6 1-2 0,0-3-2 0,0 0-2 16,0 1-4-16,6-2-1 0,-4-1-1 15,-2-2-3-15,5-1 1 0,-1 0-3 0,-4-4-1 16,2-3-3-16,0-1-3 0,4-3-7 0,-4-2-19 0,-2-1-29 16,2-3-69-16,-2-3-274 0,2 0-1548 15,-2 0 667-15</inkml:trace>
  <inkml:trace contextRef="#ctx0" brushRef="#br0" timeOffset="204502.79">12144 12672 3 0,'0'0'0'0,"0"0"0"0,0 0 0 16,0 0 0-16,0 0 293 0,0 0 170 0,0 0-104 16,0 0-140-16,0 0-113 0,0 0-83 0,0 0-43 15,0 0-18-15,0 0 3 0,0 0 7 0,0-8 8 16,0 4 0-16,0 1 8 0,7-1 16 0,-7 2 24 15,2-2 32-15,-2 1 21 0,2 0 10 16,0-2 7-16,0 2 4 0,-2-2 2 0,2 0-8 16,-2 1-9-16,2-3-3 0,0 1 10 0,4 0 26 15,-2-2 30-15,-2 2 14 0,0 2 5 16,-2-1-9-16,3-1-20 0,7-1-25 0,-8 1-21 0,2 0-20 16,-2 0-17-16,2 0-12 0,5 1-18 15,-5 2-7-15,0-2-7 0,-2 3-7 0,6-2-2 16,-2 3-2-16,-2 0 0 0,-1 1 1 15,5 0 3-15,-4 0 2 0,2 4 4 0,-4 2 2 0,9 0 0 16,-7 3-1-16,0 1-3 0,0 2-2 0,8 1-4 16,-7 0-2-16,5 2-1 0,-6 0-4 15,2-1 1-15,5 1-2 0,-7 0 2 0,0 1 0 16,0-2 1-16,4 1 2 0,-6-1 1 16,2 0 3-16,-2 1 1 0,-2-1-1 0,0 3 0 15,0 2-1-15,0 0 0 0,0 3-1 0,0-2 1 16,-2 3-2-16,-2-1 2 0,0 0-1 0,-4-1 1 15,6 1 2-15,-4 0 0 0,-5 0 1 0,7 0 0 16,-2 1 0-16,-4 0 0 0,3 0 0 16,-5-1-1-16,8-1-1 0,-4-1 1 0,-5 0 1 15,7-2 4-15,-6-4 1 0,5 0 1 0,-5-2 0 16,6-2-1-16,0 0 0 0,-7-4 0 16,9 1-1-16,-6-2-1 0,3-2-1 0,3 0-1 15,-6-2-1-15,6-1 0 0,0 0-2 0,0 0 0 16,2 0-3-16,-7-1-2 0,7-4-4 0,2-1-1 15,-4 0-2-15,2 0 1 0,-2 2 2 16,4-3-1-16,-6 1 1 0,6 1-1 0,-2-1-2 16,2 0-2-16,0 0-1 0,0 1-4 0,0-1-2 15,0-1-2-15,0 1 0 0,8-1 2 0,-4 1 3 16,0-3 2-16,0 2 2 0,7-1 3 16,-5-1 0-16,0 4 2 0,6-4-1 0,-7 2 0 0,9 0 0 15,-8 1 2-15,9 0 0 0,-7 0 1 16,6 1 3-16,-1 1 0 0,-3 0 2 0,3 2 1 15,-5 1 1-15,8-2 5 0,-1 2 0 0,-5 1 0 0,5 0-1 16,-1 0-2-16,-4 1-1 16,3 3-3-16,-5 0 1 0,5 3-1 0,-5 2 0 0,2 0 1 15,-4 1 0-15,-2 1-1 16,1-1-2-16,5 1-3 0,-8 1-3 0,0-1-9 0,2-2-17 16,-2-1-29-16,4 2-86 0,-6-3-308 0,3-3-1524 0,-3 0 863 0</inkml:trace>
  <inkml:trace contextRef="#ctx0" brushRef="#br0" timeOffset="205338.85">12709 12578 3 0,'0'0'0'16,"0"0"98"-16,0 0 1228 0,0 0-360 0,0 0-439 15,0 0-259-15,0 0-116 0,0 0-52 0,0 0-30 16,0 0-27-16,0 0-18 0,0 0-15 0,0 0-7 16,0 0-1-16,-15 19 7 0,15-10 6 15,-2-1 4-15,2 3-1 0,-2-2 2 0,0 1-1 16,2 1 0-16,0 1 2 0,0 1-2 0,0 0 0 0,0-2-1 15,0 0-4-15,0 0-1 0,0-2-3 16,-2 0-3-16,2 1-2 0,0-3-4 0,-2 1-2 16,2 2 0-16,0-4-2 0,0 2-2 0,0-3-3 15,0 0-4-15,2 0-3 16,0-3-3-16,0 2 2 0,8-4 3 0,-3 1 7 0,-3-1 3 16,8 0 2-16,-4 0 2 0,9-1 2 0,-3-3 0 15,5-3 1-15,-7-2 0 0,7 2 1 16,0-2-1-16,1-2 0 0,-3 3 1 0,-1 2 1 15,-3 0 0-15,1 1 0 0,3 2-2 0,-11 1-2 16,6 1-2-16,-5 1 0 0,-3 0-3 0,4 0-2 16,-4 0-8-16,-2 4-12 0,0 2-26 15,-2 2-72-15,0-1-328 0,0 1-2030 0,0-3 1842 16</inkml:trace>
  <inkml:trace contextRef="#ctx0" brushRef="#br0" timeOffset="205920.38">12955 12509 3 0,'0'0'0'15,"0"0"0"-15,0 0 281 0,0 0 140 0,0 0-62 16,0 0-169-16,0 0-210 0,0 0-113 0,0 0 19 16,0 0 77-16,0 0 86 0,0 0 49 15,0 0 15-15,0 0 30 0,-2 44 54 0,2-32 50 0,0 1 42 16,0-2 20-16,0 3-20 0,0-1-38 15,2 1-50-15,-2 0-45 0,0 2-35 0,2 1-23 16,-2 0-25-16,0-2-11 0,0 3-10 0,0-1-6 16,0 0-4-16,0 4-5 0,0-3-2 0,0 2-3 15,0 1-2-15,0 3-1 0,0-1-4 0,0 1-2 16,0 0-3-16,0 2-5 0,-2-3-3 16,2 2-5-16,-2-1-3 0,0 1-2 0,-1-1-4 0,1-4-1 15,0-1-1-15,0-4-5 0,-4-1-4 16,4-3-11-16,0-3-15 0,2-1-26 15,0-2-57-15,0-3-215 0,0-1-3099 0</inkml:trace>
  <inkml:trace contextRef="#ctx0" brushRef="#br0" timeOffset="207479.37">13259 12538 3 0,'0'0'0'0,"0"0"0"15,0 0 0-15,0 0 26 0,0 0 224 0,0 0-85 16,0 0-97-16,0 0-85 0,0 0 30 0,0 0 20 15,0 0 52-15,0 0 56 0,0 0-3 0,0 0-3 16,-5-10-17-16,5 9 5 0,2 0-11 16,-2 0 22-16,0-2 5 0,0 2-15 0,3-1 12 15,-3 0-11-15,0 0-16 0,0-1 17 0,2 1-9 16,0-3-15-16,4 1-9 0,-4-1-13 0,2 0-22 16,-2 0-1-16,0-1-2 0,2 2 14 15,5-1 12-15,-5-1 11 0,0 0-1 0,-2-1-9 16,8 2-14-16,-4-1-15 0,-1 2-11 15,5-1-8-15,-4 1-8 0,-4-1-2 0,11 1-3 16,-7 1-1-16,-2 1 0 0,6 0-3 0,-4 0-4 0,5 2 0 16,-5 0-4-16,-2 0-1 0,6 0 0 15,-3 1-2-15,-5 3 2 0,8 2 1 0,-6 1 3 16,0 1 2-16,0 2-2 0,5 2-1 0,-7-1-4 16,0 2 0-16,0 1-4 0,0-1 0 0,-2 0 0 15,0 0-2-15,0 3 2 0,0-2 0 16,0-1 1-16,0 0 3 0,-2 1-1 0,-2-2 0 15,-4 1 1-15,3-1-1 0,1 0 2 0,0-1 0 16,-4-2 1-16,4-1 0 0,-2-1 2 16,-3 0 0-16,3 0 0 0,2-2 0 0,-8-1-1 15,7 1 0-15,-1-1 0 0,-4 0-1 16,6-2-2-16,0 0 0 0,-7-1-2 0,7 1-1 0,2-1-2 16,-2 0 0-16,0 1-2 0,-4-1 0 15,5 2-1-15,-1-2 1 0,2 0-2 0,0 0 0 0,0 0-1 16,-4 1-1-16,6-2 0 0,-2 1-1 15,2-1-3-15,0 1-1 0,0-1-4 0,0 0-6 16,0 0-1-16,0 2 0 0,2-2 1 0,4 1 4 0,-4 1 3 16,2-1 4-16,0 0 3 15,-1 0 2-15,5 0 2 0,-4 0 0 16,2 0 0-16,-4 0 0 0,9-1 1 0,-5 0 1 0,-2 1 1 16,8-1 2-16,-6 1-1 0,-1 1 1 0,5-1 1 15,-6 1 1-15,2 0 0 0,5 1 2 16,-7 0 0-16,6 1-1 0,-4 1-1 0,-2 1 1 15,1 2 1-15,3 2 2 0,-2-1-2 0,-4 6 0 16,0 0-2-16,6 2-1 0,-6 1-1 0,1 2 0 16,-3 1-1-16,0 1 0 0,0-2 0 15,0 2 1-15,0 0-1 0,0-1 1 16,-5 2 0-16,-1-4 0 0,2 0 0 0,2-1 1 0,-4 0 1 16,-5-1 1-16,5-3 2 0,-6 0 0 15,6-1 0-15,-9-1 0 0,7-2 1 0,-7-1-1 16,7-2-1-16,-6 0 1 0,-3-3-1 0,9 2 2 15,-7-2 1-15,-1-3-1 0,8 0 0 0,-7-1 0 16,9 0-1-16,-4 0-1 0,3 0-2 16,1-5-2-16,-4 2-2 0,6-1-2 0,0 0-1 15,0 1 1-15,-7-2-2 0,9 1 0 0,-2-2 0 16,0 2 1-16,-2 1 0 0,4 1 0 0,-1-1-1 16,3 1 0-16,-2 1 0 0,2 0 0 15,-2 1 0-15,2-1-1 0,0 1 0 0,0 0-1 16,0 0-2-16,0 0-2 0,0 0-1 15,0 0-1-15,0 0-1 0,0 0 0 0,0 0 0 16,0 0-1-16,0 0-3 0,0 0-5 0,0 1-6 16,0-1-11-16,0 1-21 0,0-1-43 0,0 1-161 15,0 1-994-15,0-2-933 0</inkml:trace>
  <inkml:trace contextRef="#ctx0" brushRef="#br1" timeOffset="-137673.05">11344 14050 3 0,'0'0'0'0,"0"0"0"0,0 0 0 0,0 0 0 16,0 0 0-16,0 0 0 0,0 0 475 0,0 0 388 0,0 0-147 16,0 0-180-16,0 0-199 0,0 0-128 15,0 0-75-15,0 0-41 0,-58 0-26 16,58 0-19-16,0-2-21 0,0 2-25 0,0-1-29 16,3 0-7-16,5 1 2 0,-6-1 13 0,4 0 18 0,-4-2 5 15,8 1 0-15,-3 1-2 0,-3-1 2 16,8 0-2-16,-8 0-1 0,0 0-2 0,7 2-2 15,-5-1-3-15,-2-1 1 0,6 2 1 16,-3-1-2-16,-3 1 2 0,6 0 2 16,-4 0 0-16,-1 0 0 0,5 0 2 0,-4 0-2 0,-2 0 3 15,4 0-1-15,1 0 1 0,-5 0 1 16,6 0-1-16,-4 0 2 0,-4 0 1 0,9 0 3 16,-5 0 1-16,0 0-2 0,2 0 1 0,1 0-3 15,-5 0 3-15,6 0-2 0,-4-1 0 0,-4 1-3 16,9-1-5-16,-7 1-1 0,0-1 0 0,-2 1-2 15,0-2-6-15,6 2-11 0,-5-2-22 16,1 1-50-16,-2 1-120 0,-2-3-297 0,2 2-660 16,-2-1-174-16,2 1 1346 0,-2-1 0 0</inkml:trace>
  <inkml:trace contextRef="#ctx0" brushRef="#br1" timeOffset="-136637.53">11268 14116 3 0,'0'0'0'0,"0"0"0"16,0 0 0-16,0 0 0 0,0 0 0 0,0 0 0 15,0 0 0-15,0 0 0 0,0 0 0 16,0 0 0-16,0 0 0 0,0 0 694 0,0 0 193 15,0 0-232-15,-2-39-245 0,2 39-175 0,-2 0-88 16,2 0-58-16,0 0-40 0,0 1-32 16,0 3-21-16,0 0-12 0,0 0 2 0,0 3 12 0,0-1-2 15,0 2 7-15,0 0 0 16,0 1 5-16,0 0-2 0,0 0 4 0,-2 0-4 0,2 1-1 16,0 0 9-16,0-2-1 0,0 1 8 0,0 0 11 15,0-2 4-15,0 0 5 0,0-1 5 16,0 0-6-16,0-1 0 0,0 0 0 0,0 0-7 15,0-2-1-15,0 2-6 0,0-2-4 0,0 1-2 16,2-2-1-16,-2 2-1 0,2-2-3 0,-2 1-2 16,0-1-3-16,0 1 1 0,0-1 0 15,0-1-1-15,0 2 0 0,0-2 0 0,2-1 1 0,-2 2-2 16,0-1 2-16,0 0 0 0,0 2-1 16,0-2 1-16,0 0-2 0,0 3-2 0,0-2-1 15,0 0-2-15,-2 1-1 0,2-2-2 16,0 3 1-16,-2-2-2 0,0 0-1 0,2 1 1 15,-2-1 0-15,2-2 0 0,0 1 0 0,0-1-1 16,0 0 1-16,0 0-1 0,0 0 1 16,0 0-1-16,0 0 0 0,0 0-1 0,0-1 0 0,0 0 0 15,0 0 0-15,0 0 2 16,0-3 0-16,0 2 0 0,2-2-1 0,0 0-1 0,0 0 0 16,-2-1 0-16,2 0 1 0,0 1 0 0,2-1-1 15,0 0 0-15,-2 1 0 0,0 0-1 16,0 2 1-16,0 0-1 0,-2-1-1 15,5 1 0-15,1 1 0 0,-4-2 0 0,2 2-1 0,-2 0 0 16,0 0 1-16,2 1 1 0,5-1 1 0,-5 1 0 16,0 0 1-16,-2 0 0 0,6 0 2 15,-2 0 0-15,1 0 1 0,3 0-1 0,-4 0-1 16,-2 1 1-16,7 1-1 0,-5 1 1 0,2-1-1 16,2 0 1-16,-5 1-1 0,7 0 0 15,-6 2 1-15,-2-1-1 0,7 1 1 0,-7 1 1 0,0 3-1 16,6-1 1-16,-6 1 1 0,-2 0 0 15,3 3 0-15,-3 1-1 0,-2-1 2 16,8 2-2-16,-8 0 1 0,0 2 1 0,0-2 0 16,0-2 1-16,0 2 0 0,0 0-1 0,-8-1 0 15,8 0 0-15,-5 1-1 0,3-1 0 0,-2 0 0 16,0-2 0-16,-6 2 1 0,8-3 0 0,-7 2 2 16,1-3 0-16,2 1 0 0,0-3-1 0,-5-1 2 15,7-2-1-15,-4 2 0 0,0-5 1 0,2 2-2 16,-5-3-2-16,7 0-4 15,-4 0 0-15,-5 0-4 0,9-4-1 0,0 0-3 0,-6-1-5 16,10-2-7-16,-2-2-6 0,0 1-9 0,2-1-10 16,0-1-20-16,0 1-44 0,2 0-147 15,0 2-590-15,0 1-1470 0,0 3 2151 0</inkml:trace>
  <inkml:trace contextRef="#ctx0" brushRef="#br1" timeOffset="-135762.04">11719 13751 3 0,'0'0'0'0,"0"0"0"0,0 0 0 16,0 0 0-16,0 0 0 0,0 0 0 0,0 0 0 16,0 0 0-16,0 0 43 0,0 0 67 15,0 0-29-15,0 0-47 0,0 0-47 0,0 0-21 16,-13 7 30-16,13-4 34 0,0 0 16 0,2 2 1 16,0-2-18-16,0 3-7 0,-2-1-10 0,4 1 14 15,-1 0-5-15,5 1-4 0,-6 0 8 0,2 0-21 16,0 1 5-16,6 0-1 0,-3 1 17 15,3 1 13-15,-6 1 9 0,2-1 11 0,5 4 17 16,-3-2 34-16,-2 1 51 0,4 1 26 16,-3 0 8-16,5 4-6 0,-6-2-23 0,7 6 3 15,-5 1-8-15,-4 0-16 0,8 4-29 0,-7 3-49 16,7 0-23-16,-6 2-3 0,-4 3 3 0,0-2 10 16,7 2 3-16,-9 3-16 0,0-2-17 0,0 3 1 15,0-1 1-15,0-4 3 0,0 2-3 0,-9-4 5 16,7 0 0-16,-4 1 1 0,-8-4-4 0,9-1-2 15,-9 0 1-15,6-2 9 0,-7-3-9 16,-1-1-3-16,5-1-4 0,-5-2 2 0,-1-2 5 16,7-3 1-16,-2-3-7 0,-3-3-19 0,7-2-22 15,-5-3-39-15,9-3-85 0,-2 0-226 16,-2-7-474-16,4-4-564 0,4 0 1082 0,-4 2 327 16,4 2 0-16</inkml:trace>
  <inkml:trace contextRef="#ctx0" brushRef="#br1" timeOffset="-134359.96">12667 14005 3 0,'0'0'0'0,"0"0"0"0,0 0 0 0,0 0 0 16,0 0 0-16,0 0 0 0,0 0 0 16,0 0 0-16,0 0 0 0,0 0 0 0,0 0 0 15,0 0 0-15,0 0 0 0,0 0 0 0,-16 50 0 16,14-42 0-16,2-2 0 0,-2 2 0 0,0-1 0 15,0 0 0-15,-1 0 0 0,3 0 0 0,-8 0 0 16,6 0 0-16,0-1 0 0,2-1 0 16,-2 2 0-16,0-1 0 0,2-2 0 0,-2 1 0 15,2-3 0-15,-2 1 0 0,2-3 0 16,0 0 0-16,0 0 162 0,0 0 164 0,0 0 80 0,0-2-29 16,0-2-78-16,0-3-137 0,0 0-129 0,0-1-51 15,2-2-19-15,0-2 8 0,-2 1 18 16,0-2 26-16,2 1 18 0,-2-1 29 0,0 0 26 15,0 1 22-15,0 2 21 0,0 1-7 0,-2 0-29 16,-2 1-31-16,-4 1-23 0,3 0-9 16,3 1-3-16,-6 0-13 0,0 1-24 0,6 2-27 15,-5 1-13-15,-3-1-5 0,6 3-18 0,0 0-8 0,0 0-19 16,-5 0-1-16,5 0-14 0,0 0 12 16,-6 0 14-16,6 4 6 0,0 0 40 0,-1 1 19 15,-5 1 29-15,6 0 24 0,0 0 5 0,-9 1 15 16,11 0 4-16,-4 2 11 0,2 0 13 15,-6 0 14-15,6 1 17 0,-1 3 24 0,-5 2 38 0,4-3 25 16,-4 4-2-16,3 0-43 16,3 1-40-16,-8 0-33 0,8 5-22 0,-5-3-6 0,-1 1-2 15,4 2-7-15,-4 0 0 16,3 2-3-16,1-1-2 0,-4 1-2 0,8-1-4 0,-2 0-7 16,0-2-3-16,-5-2-4 0,9 0-1 15,0-1-1-15,0 3 0 0,0-3-1 0,0 2-2 16,0 0-1-16,9-1-2 0,-5 3-1 0,0-1 1 0,6-2-1 15,-4 0-1-15,1 0 0 0,5-1-3 16,-6-2 0-16,7-1-1 0,-3-2 0 0,4 0-3 16,1-2-1-16,-3-2-1 0,7 0 0 15,-1-2 3-15,3-4 1 0,-2-2 1 0,1-1-1 0,1 0 0 16,-2 0 0-16,-1-4-2 0,1-3-1 16,-3 0-3-16,-5-1-11 0,3 2-21 0,-6-1-55 15,5 2-174-15,-9 0-884 0,-2 3-1030 0</inkml:trace>
  <inkml:trace contextRef="#ctx0" brushRef="#br1" timeOffset="-133322.91">13172 14488 3 0,'0'0'0'0,"0"0"0"0,0 0 0 16,0 0 0-16,0 0 0 0,0 0 0 0,0 0 0 0,0 0 0 15,0 0 488-15,0 0 28 0,0 0-100 16,0 0-49-16,0 0-49 0,-42-55-33 0,32 53-58 16,6-2-58-16,-4 2-65 0,-5 0-52 15,9 1-32-15,-8 1-22 0,5 0-16 0,-1 0-10 16,-2 0-9-16,4 0-2 0,-5 1 12 0,5 3 21 16,-6 2 29-16,6-2 37 0,-1 1 30 0,-5 1 19 15,6 2 9-15,-7-1-4 0,7 2-13 0,2-1-17 0,-6 0-19 16,8-1-19-16,-3 1-13 15,1-1-6-15,2 2-4 0,-4 2 0 0,4 1 1 16,2 1-1-16,0 0-4 0,0 0-4 0,0-1-2 16,0 2-4-16,2-1 1 0,6 3-1 0,-4-4-2 15,1 4 0-15,-3-2-1 0,6 0-2 16,-2-2-2-16,-2 0-1 0,9-1 0 0,-7 1-2 0,0-3 1 16,6-2-3-16,-7-1 0 0,7-2 0 15,-6 0-1-15,0-3 3 0,7-1 2 0,-7 0 2 16,6-5 3-16,-3-3 2 0,5-5-1 0,-1-5-2 0,-3-3-3 15,2-1-1-15,-3-4-1 16,3 1 1-16,-6-2-1 0,0 4 1 0,3-2-2 0,-9 4-1 16,2 0-1-16,-2 2-2 15,0 2-1-15,0 3-2 0,-4 2-2 0,-7 2-2 0,7 3-2 16,-8 2-1-16,5 0-1 0,-1 2 1 0,-2 3-4 0,4 0 0 16,-7 0-1-16,9 0-1 15,-2 3-1-15,-2-1-8 0,6 3-9 0,0-1-18 0,2 1-18 16,0 0-20-16,0 0-35 0,4 1-103 15,8-1-302-15,-6 0-735 0,5-3 51 0,-7 0 1219 0</inkml:trace>
  <inkml:trace contextRef="#ctx0" brushRef="#br1" timeOffset="-132312.92">13478 14388 3 0,'0'0'0'0,"0"0"0"16,0 0 0-16,0 0 0 0,0 0 0 15,0 0 0-15,0 0 0 0,0 0 467 0,0 0 54 0,0 0-135 16,0 0-183-16,0 0-132 0,0 0-60 16,0 0-7-16,-15 6 32 0,15 3 19 0,0 2-11 15,0 1-15-15,0 1-5 0,0 0 3 16,0 1 1-16,0 1 10 0,0 1-1 0,0 1 17 0,0 1 13 16,0-2 26-16,-2 1-2 0,2 0 7 15,0-2-7-15,0 1-2 0,0-2 28 0,0-1 15 16,0-2 12-16,0 1-7 0,2-3-22 0,-2 1-24 0,0-3-15 15,0-1-8-15,0-1-5 16,0 0-5-16,0-1-5 0,0 0-6 0,0-1-6 16,0-1-4-16,0 0-6 0,0-1-3 0,0-1-3 15,0 2-4-15,0-2-3 0,-2 0-2 0,2 0-4 16,0 0-3-16,-2 0-3 0,0 0-4 0,0 0-1 16,0 0-1-16,0 0-2 0,-4 0 0 0,6 0-3 15,-3-2-2-15,1 0-2 16,0-1-5-16,2 1-3 0,-2-2-6 0,2 1-5 0,0-3-3 15,0-2 0-15,0 1 4 0,2-3 8 16,0 0 7-16,0-1 3 0,7 0 5 0,-5-2 0 16,0-2 2-16,0 1 2 0,4 0 0 0,-1-1 2 15,-3 0 1-15,0 0-1 0,6 1 0 16,-4-1 0-16,5 1 1 0,-7 1 0 0,2 1 0 0,4 1 1 16,-3 0-1-16,-5 2 1 15,8 1-1-15,-6-1 0 0,0 2 1 0,-2 1-2 0,3 1-4 16,3 1-2-16,-4 3-5 0,-2 0 1 0,0 1-1 0,2 0 4 15,2 0 0-15,-1 4 7 16,-1 0 2-16,0 3 1 0,4 0 3 0,-4 2-3 16,2 1-1-16,-1 2-1 0,3 0-3 0,-2 0 1 15,-2 2 0-15,6 0 0 0,-3 1-2 0,-5-1-1 16,8 0 2-16,-4 1 0 0,-4 0 2 0,2-2 0 16,5 2 0-16,-5-3 1 0,0 0 0 0,-4 0 2 15,4-1-1-15,2-1 0 0,-4 1-1 16,0-2-1-16,1 0 0 0,-1 0 2 0,0 0-3 15,-2-3-8-15,2-1-18 0,0 0-32 0,4-1-65 0,-4 0-179 16,-2-2-941-16,2 0-739 0</inkml:trace>
  <inkml:trace contextRef="#ctx0" brushRef="#br1" timeOffset="-131328.09">14001 14387 3 0,'0'0'0'0,"0"0"0"0,0 0 0 0,0 0 0 0,0 0 0 16,0 0 0-16,0 0 0 15,0 0 0-15,0 0 0 0,0 0 0 0,0 0 0 0,0 0 0 16,0 0 0-16,0 0 0 0,-11-6 0 16,11 12 0-16,2 2 0 0,2 1 0 0,1 0 0 15,-3 0 85-15,2 1-25 0,-2 1-14 0,0 1-16 0,4 1-4 16,-2 0 12-16,2 1 4 15,-3 1 13-15,-1-1 0 0,6-1 13 0,-4 0 20 0,0 1 67 16,-2-1 77-16,0-1 94 16,7 3 35-16,-5-4-26 0,-2-1-68 0,2-1-71 0,-2 1-37 15,6-3-14-15,-6 0-9 0,2 0-16 16,-2-2-12-16,1 0-25 0,-1-1-17 0,0 0-11 16,4-1-10-16,-6-2-9 0,2 1-4 0,0-2-6 15,-2 0-5-15,0 0-1 0,0 0-1 0,0 0-1 16,2 0 4-16,-2 0 0 0,2-3 5 0,-2-1-2 15,2-2-1-15,0-2-7 16,2-2-6-16,1 0-5 0,-3-4-3 0,2 0-1 0,-2-2 1 16,2-2 0-16,4-3 0 0,-4 0 0 15,1 0 0-15,5-2-1 0,-6-1 1 0,2 1-1 0,-2 2 1 16,5-1-1-16,-3-1-2 0,-2 1-1 16,4 1 0-16,-4 3-1 0,0 0-1 0,1 4-4 15,3 2-3-15,-6 3-10 0,0 1-23 16,0 3-39-16,-2 2-98 0,2 3-280 0,-2 0-955 15,0 0-101-15,0 0 1516 0</inkml:trace>
  <inkml:trace contextRef="#ctx0" brushRef="#br1" timeOffset="-130450.55">14598 14489 3 0,'0'0'0'16,"0"0"0"-16,0 0 0 0,0 0 0 0,0 0 0 15,0 0 0-15,0 0 0 0,0 0 475 0,0 0 233 16,0 0-50-16,0 0-139 0,0 0-148 15,0 0-119-15,-8 6-79 0,8-6-57 0,0 0-36 16,0 0-28-16,0 0-16 0,0 0-16 0,0 0-14 16,0 1-11-16,0 0-6 0,0 0-2 0,0 2 5 15,2-1 6-15,0 0 2 0,2 2-2 0,-4 1-4 0,2-1 0 16,0 1-3-16,6 1-3 16,-6-2-3-16,3 0-7 0,-3 2-2 0,0-1 0 0,6-1-2 0,-4 0-2 15,0-1-1 1,-2 1-2-16,2-2-3 0,5 1 6 0,-5-3 8 0,0 0 13 0,2 0 20 15,0-2 16-15,1-3 19 16,-5-3 9-16,8 0 5 0,-6-1-1 0,0-2-5 16,-2-1-4-16,0-1-2 0,3 0-3 15,-5-2-9-15,0 1-3 0,0 0-6 0,0 1-5 0,0 0 1 16,0 0-4-16,-7 2-3 0,5-1-1 16,-4 0-4-16,-4 5-3 0,6 1-2 0,-5 1-5 15,-1 3-2-15,0 0-4 0,-1 2-3 16,1 0-1-16,-2 3-2 0,1 4-1 0,3 0-2 0,0 3 1 15,-3 2 1-15,9 1 1 0,-2 1 3 16,2 1 3-16,0 4 3 0,-2-1 3 0,4 3 2 16,0-1 2-16,0-1 1 0,0 0 0 0,0 0-2 15,0 1 0-15,6-6-2 0,-2 1 1 16,0-4-1-16,3-1 0 0,3-1 0 0,-4-4 1 0,9-2-2 16,-1 0 2-16,-4-3-1 0,7 0 1 15,-1 0 0-15,5-6 0 0,-2-2-2 0,-1-1-2 16,1-1-3-16,-5 2-5 0,3-1-11 15,2 2-22-15,-5 0-51 0,-4 3-187 0,3 1-1041 16,-9 1-761-16</inkml:trace>
  <inkml:trace contextRef="#ctx0" brushRef="#br1" timeOffset="-129424.14">15119 14452 3 0,'0'0'0'0,"0"0"0"15,0 0 0-15,0 0 0 0,0 0 170 0,0 0 795 16,0 0-266-16,0 0-276 0,0 0-170 0,0 0-95 0,0 0-55 16,0 0-46-16,0 0-57 0,0 0-48 15,-17-23-61-15,17 23-15 0,0 4 18 16,0-1 49-16,0 3 63 0,0 0 4 0,0 1 6 15,0 1-7-15,0 1 4 0,0 0 19 0,0 1 11 0,0 2 10 16,0 0 0-16,0-1 11 16,0 2 14-16,-2-1 17 0,2 1 14 15,0 1-4-15,-2-2-11 0,2 0-13 0,-8 0-5 0,8-3-9 16,-2 0-9-16,2 0-9 0,0-2-8 0,0 0-2 16,0 0-4-16,0 0-1 0,0-3-1 15,-2 1-6-15,2-1-2 0,0-2-4 0,0 0-3 16,0-1-1-16,0 1-3 0,0-2-1 0,0 1-1 15,0-1-3-15,0 0-2 0,0 0 0 0,0 0-1 16,0 0 1-16,0 0-1 0,0 0-3 16,0-3-5-16,0 0-6 0,0 0-8 0,0-3-6 15,0 0-1-15,0-4 0 0,0 1 3 0,0-1 4 16,0 0 0-16,0-4 1 0,2 2 1 16,0-4 2-16,6 0-3 0,-4-4 1 0,1 1 3 15,1 0 2-15,0 0 6 0,-2 1 2 0,0 0 3 16,-4 3 0-16,6 0-1 0,-1 2 1 0,-3 1-1 15,2-1 3-15,-2 2 0 0,0 0 2 0,-2 1 0 16,0 2 0-16,2 2-1 0,-2 2-1 16,4-1-4-16,0 3-4 0,-4 0-4 0,0 1-5 0,4-1-4 15,-2 2-1-15,0-1 2 16,1 1 4-16,3 0 5 0,0 0 1 0,-2 0 5 0,0 0 0 16,7 3 1-16,-5 0 1 0,-2 0-2 0,6 2 1 15,-6-2-3-15,3 2 0 0,1 0 0 16,-4-1-2-16,2 2-3 0,0-1-7 0,1 1-14 15,-3-1-41-15,0 1-108 0,2-2-289 16,0 1-858-16,-2-1-138 0,-2-2 1463 0</inkml:trace>
  <inkml:trace contextRef="#ctx0" brushRef="#br1" timeOffset="-128640.89">15733 14008 3 0,'0'0'0'16,"0"0"0"-16,0 0 0 0,0 0 0 0,0 0 0 16,0 0 0-16,0 0 0 0,0 0 0 15,0 0 217-15,0 0 205 0,0 0 66 0,0 0 8 16,-17 118-52-16,17-103-46 0,-2 4-113 0,0 0-83 16,-2-1-57-16,0 0-47 0,2 3-21 0,-4 0-17 15,6-1-10-15,-4 3-10 0,1-2-3 0,1 2-3 16,-4 1 0-16,2-2-1 0,2-1-4 15,0 0-6-15,0-2-3 0,-2-1-4 0,0-1 0 0,4-1 2 16,-5-2 0-16,3 2 1 16,2-1 0-16,0 1-3 0,0-2-2 0,-2 0-5 15,2-1-2-15,-2-1-4 0,2 2-1 0,0-4-2 16,-2 2-2-16,2-1 1 0,0-2-3 0,0 1-1 16,0-2-3-16,0 0-3 0,0-2-3 15,0-2-3-15,2 1-2 0,2-2 2 0,-2-1-1 0,7 0 2 16,-1-1 5-16,0-1 3 0,3 0 5 0,-1 0 1 0,2-3 0 15,5-1 0 1,-1-3-2-16,-5 0 1 0,5-2 2 0,-1 0 2 16,-7-2 2-16,6 1 0 0,-7-1 2 0,5 1 0 15,-6 1-1-15,-4 1-6 0,7 1-17 0,-9 1-35 16,0 1-100-16,0 1-365 0,0 1-1232 0,0 1 608 0</inkml:trace>
  <inkml:trace contextRef="#ctx0" brushRef="#br1" timeOffset="-128312.93">15574 14419 830 0,'0'0'320'0,"0"0"-304"0,0 0-32 15,0 0 80-15,0 0 55 0,0 0-36 0,0 0-79 16,0 0-83-16,0 0-52 0,0 0-64 0,0 0-53 0,0 0 56 16,0 0 108-16,0 0 147 15,-46 6 121-15,52-4 7 0,5-1-27 0,-1 0-31 16,0-1-10-16,-1 2-6 0,5-2 5 0,-1 0-4 0,1 0 2 16,3 0-10-16,-3 0-14 0,-2 0-13 15,7-3-16-15,0 2-16 0,1-3-12 16,1 2 2-16,-2 0 6 0,1-1-9 0,-1 3-3 15,2-2-11-15,-3 1-27 0,1-1-58 0,-3 1-185 16,-3 0-699-16,3 0-254 0,-10 1 1199 0</inkml:trace>
  <inkml:trace contextRef="#ctx0" brushRef="#br1" timeOffset="-127269.02">16764 14024 402 0,'0'0'1517'0,"0"0"-995"0,0 0-266 0,0 0-109 0,0 0-41 15,0 0-35-15,0 0-57 0,0 0-53 16,0 0-45-16,0 0-27 0,0 0 18 15,0 0 59-15,0 0 55 0,0 0 41 0,-31 41 1 16,31-28 1-16,-4 2-13 0,0 3-8 0,-2 0-2 16,0 0-13-16,4 3 1 0,-3-3-4 0,1 1 3 0,-2 3 5 15,2-3 17-15,2 1 12 16,-2 1 7-16,0-2-3 0,0 2-11 0,-1-1-9 0,3-1-16 16,2-2-4-16,0 1-4 0,0-1-1 15,-2-3 1-15,2-1 0 0,0 1-1 0,-2-1 1 16,2-2 0-16,0 0 0 0,0-2-3 0,0 2-2 15,0-1-1-15,0-1-3 0,0-1 0 16,0 1-2-16,-2-1-1 0,2 0-2 0,-2-1-1 16,-2 2-3-16,2-2-3 0,-2 1-1 0,2 0-2 15,2 1 0-15,0 1-2 0,-2-1-1 0,2 1-1 16,0-3-3-16,0 1-4 0,0 0-3 16,0-1-6-16,2-1-2 0,4 1 3 0,4-2 2 0,-4-1 7 15,9-1 3-15,-5 0 2 0,5-2-4 0,3-1 0 16,-1 0 2-16,-1-2 3 0,1-4 6 15,-1 1 2-15,1-3 0 0,-1 0 2 0,-1 1 0 0,-5-1 3 16,3 0-1-16,-5 1-2 16,-4 0-13-16,2 1-24 0,-6 1-49 0,0 0-153 15,0 3-677-15,0 0-1494 0</inkml:trace>
  <inkml:trace contextRef="#ctx0" brushRef="#br1" timeOffset="-126969.41">16560 14373 1508 0,'0'0'346'0,"0"0"-127"16,0 0 65-16,0 0 43 0,0 0-72 15,0 0-118-15,0 0-114 0,0 0-74 0,0 0-25 0,0 0 9 16,0 0 31-16,0 0 47 0,0 0 29 16,0 0-3-16,-11 40-13 0,24-40-5 0,-5 0-5 15,11 0-5-15,-3 0-4 0,1 0 10 16,-3-2-14-16,3 0 0 0,1-2 4 0,1 2-15 0,-3 0 17 16,3-2 0-16,0 1-4 0,-3 0-6 0,-1 1-10 15,3 0-38-15,-1 1-119 0,-3-1-334 16,-3 2-854-16,1 0 403 0,-8 0 955 0</inkml:trace>
  <inkml:trace contextRef="#ctx0" brushRef="#br1" timeOffset="-125871.43">17320 14421 3 0,'0'0'0'0,"0"0"0"0,0 0 0 16,0 0 0-16,0 0 0 0,0 0 840 0,0 0-160 16,0 0-239-16,0 0-166 0,0 0-70 15,0 0-39-15,0 0 5 0,0 0-17 0,-84-48-18 16,75 48-19-16,3 0-31 0,0 0-15 0,-2 0-10 16,2 0-12-16,1 2-10 0,-1 2-9 0,0 0-7 15,0 1-4-15,0 2 0 0,-3 1 2 16,5-1 0-16,-2 1 2 0,-2 1-5 0,1 0-1 15,5 2-4-15,-4-1 0 0,0 3 3 0,2 0 1 16,2 2 1-16,-2 3-1 0,0-2-2 0,-1 0-5 16,5 0-1-16,0 1-1 0,0-2 0 15,0 0-2-15,0-1-1 0,0-1-1 0,0-1-1 16,5-1 1-16,-1-2 0 0,-2 0 0 0,2-2 0 0,0 0 0 16,4-2-1-16,-2 1-1 15,1-1 2-15,1-4 0 0,2-1 3 0,1 0 1 0,1-1 1 16,0-7 1-16,3-2 1 0,-1-2-1 0,3-4-4 15,-3-2-1-15,1 0-1 0,-3-2-2 16,-1-1 1-16,-5-1-2 0,4 1-1 0,-4 1-4 16,-4 0-2-16,0 0-5 0,-2 5-5 15,0 0-7-15,-2 3-10 0,-2 3-6 0,-4 0-7 0,0 4-11 16,-1 1-16-16,-3 3-42 0,2 1-110 16,-1 0-367-16,-1 3-926 0,6 1 323 0,0-1 1195 0</inkml:trace>
  <inkml:trace contextRef="#ctx0" brushRef="#br1" timeOffset="-122841.85">12161 15373 3 0,'0'0'0'0,"0"0"0"0,0 0 0 0,0 0 153 15,0 0 809-15,0 0-212 0,0 0-282 0,0 0-223 0,0 0-142 16,0 0-77-16,0 0-43 0,0 0-37 0,0 0-25 16,0 0 27-16,-6-4 41 0,4 10 42 15,2 1 29-15,0 0-11 0,-2 4-19 16,-5 0-17-16,5 1-4 0,0 2-5 0,0 1 0 15,-2 3 5-15,0-1-3 0,-2 1-2 0,2 2 11 16,1 1 15-16,-1-2 23 0,0 2 24 0,-4-1 9 16,6 0-5-16,-2 3-6 0,2-4-12 0,-7-1-3 15,7 1-6-15,0-2-7 0,0 1-5 16,2-2-5-16,0 0-5 0,0-1-1 0,0-2 0 16,-2 2-2-16,2-1-2 0,0 1-5 15,-2-3-2-15,2 2-2 0,0-1-1 0,0-1 1 0,-2 0 0 16,2 0-2-16,0-2 0 0,-2 3-3 15,-4-1-1-15,4-3-1 0,2 2 0 0,-2-2-2 16,0 1-2-16,-1-2-2 0,1 0-1 0,0 0-2 0,0 0 1 16,-4 1-2-16,4-2-1 15,0 0-1-15,2-1 1 0,-2-2 0 0,0 1 1 16,2-3 0-16,0 1-1 0,0-1 1 0,-2-2 0 16,2 0 2-16,0 0 0 0,0 0 1 15,0 0 0-15,0 0 2 0,0 0-2 0,0 0 1 16,0-1-2-16,0-1-2 0,0-1-2 0,0-2-3 15,0 1-1-15,0-3 0 0,0 0 1 0,0-3 0 16,0 1 0-16,0-1 1 0,0-1 1 0,0-1-1 16,0-1 1-16,2-1 1 0,-2-1-2 15,4-3 0-15,-4 0 0 0,2-2 0 0,0-1 1 16,6 1 2-16,-4-3-1 0,-1 1 1 0,-1 0 1 16,0 1-2-16,0 0 1 0,4 0 0 0,-4 1 1 15,0 1-1-15,0 0 1 0,0 0 0 0,-2-1-2 16,0 1 3-16,2-1-1 0,0 2 0 0,0 1 1 15,5-3-1-15,-7 2-1 0,4 1 1 16,-2 1 1-16,-2 0-2 0,2 1 1 0,-2 0 0 16,2 1-1-16,0 1-1 0,4 2 0 15,-4 1-1-15,0 1-2 0,0-1 1 0,0 2-1 0,-2 1 1 16,3 0 0-16,-1-2 1 0,0 5-1 16,4-2 0-16,-2 0-2 0,-2 1-1 0,0 1 0 15,0 0-1-15,2 1-1 0,3 1 1 0,-3-2 2 0,0 1 0 16,-2-1 2-16,2 2 0 0,8-2-1 15,-7 2 2-15,5 0 0 0,-4-1 0 0,0 1 0 16,7 0 0-16,-7 1 0 0,8 0 0 16,-7 1-1-16,7 0-1 0,-6 0-1 0,7 0 2 0,-9 0 0 15,6 3 2-15,-3 0 1 16,1 2-1-16,-2 0-1 0,5 0 0 0,-9 3 2 0,6 0 1 16,-6 0 2-16,0 1-1 0,-2 1 2 15,1 1 1-15,-1 2-1 0,-2 1 0 16,0 1 0-16,0 0-3 0,0 2-1 0,-5 3 2 0,3-2-2 15,-6 1 1-15,-2 0-1 0,4-2 0 16,-9 1-3-16,7-1-1 0,-5-2-1 0,-1 0 1 16,6-3 2-16,-7-1 4 0,5 0 1 15,-5-4 3-15,-1-1-1 0,6 0 1 0,-5-3-3 0,-1-2-3 16,5-1-2-16,-1 0-5 0,-3-4-4 16,9-3-3-16,-2-1-7 0,-2-2-7 0,7-2-14 15,-1 0-20-15,4-3-29 0,0 3-63 0,0-4-159 16,4 2-382-16,1 0-778 0,5 4 671 15,-6 3 802-15</inkml:trace>
  <inkml:trace contextRef="#ctx0" brushRef="#br1" timeOffset="-121759.35">12694 15430 3 0,'0'0'0'16,"0"0"264"-16,0 0 790 0,0 0-130 0,0 0-344 15,0 0-285-15,0 0-145 0,0 0-67 0,0 0-37 16,0 0-19-16,0 0-20 0,0 0-17 0,0 0-10 16,0 0 8-16,0 4 7 0,6-1 13 0,-4-1 7 15,5 2-5-15,-7-2-4 0,4 2-3 0,4-1 1 16,-4 2-3-16,-2 0 2 0,0-1-3 16,2 2-2-16,3-2 0 0,-3 1-1 0,0-2-1 0,-2 1 0 15,2 0-3-15,4-1-2 0,-6 0-4 16,3-1-1-16,-3 0-4 0,2-2 5 0,4 2 5 15,-4-2 5-15,0 0 4 0,-2 0 4 0,9 0 1 16,-7 0 5-16,0 0 6 0,-2-3-1 16,6 0 8-16,-4-2 3 0,1 0-1 0,-3 1 2 15,0-2-2-15,6 0 1 0,-6-2 3 16,0 1-2-16,0-1 2 0,0 0-1 0,-2-1-1 0,0 1-3 16,0-4-3-16,0 4-4 0,0-3-4 15,0 1-1-15,-2 0-3 0,0 1 0 0,0 1-1 16,0 0 1-16,-6 2-1 0,4 0-2 0,4 2-2 15,-5 1-2-15,1-2-1 0,-4 2-2 0,4 3-2 16,0 0-4-16,-7 0-2 0,7 0-4 16,0 2-3-16,-2 4-1 0,-4-1 1 0,6 3 1 15,-9 0 5-15,7 1 2 0,0 2 1 0,-7 1 3 16,7 0 1-16,-6 1 1 0,6 0 0 16,-7 4 1-16,7-3 0 0,-6 3 3 0,5-1 3 0,3 1 2 15,-6 1 1-15,6 2 0 0,4-2-1 0,-2 1 1 16,2-2-1-16,0 1 0 0,2-2-3 15,2 0 0-15,8-2-1 0,-3-1 0 0,5 0 0 0,5-3-2 16,1-2 0-16,1-2-1 16,2-2 1-16,1-3 1 0,7-1-3 0,-6 0 0 0,0-3 0 15,2-1-1-15,-4-2 0 16,-5 0-4-16,-5 1-13 0,1 1-32 0,-8 3-86 16,5-1-464-16,-9 2-2421 0</inkml:trace>
  <inkml:trace contextRef="#ctx0" brushRef="#br1" timeOffset="-120623.17">13256 15363 3 0,'0'0'0'16,"0"0"0"-16,0 0 336 0,0 0 662 0,0 0-236 15,0 0-353-15,0 0-248 0,0 0-146 16,0 0-91-16,0 0-32 0,0 0 17 0,0 0 45 15,0 0 60-15,0 0 26 0,-2 19-3 0,2-12-2 0,0 1-11 16,0 2 6-16,0 1 8 0,0 0-2 16,0-1 12-16,0 0 21 0,0 2 13 0,0-1-3 15,0 1-7-15,0 1-20 0,0-1-23 16,0 2 11-16,0-3 15 0,0 2 11 0,0 1 16 0,0 0-2 16,0-2-6-16,-2 2-5 0,2 0-9 0,-2-3-13 15,0 1-7-15,2-1-9 0,-6-3-8 16,6 0-2-16,0-1-4 0,0-2-1 0,0-1 2 0,0 1-4 15,0-3-2-15,6 1 0 16,-6-3-3-16,0 0-2 0,0 0-2 0,0 0-2 0,0 0 1 16,0 0 4-16,0 0 2 15,0-2 2-15,-6 0 0 0,6-1-2 0,0 0-3 0,0-3-4 16,0 0-2-16,0 0-3 0,0-2-2 16,0 2-2-16,6-4-1 0,-6 1-2 0,2-2 0 15,0-1-1-15,0 0 0 0,0-1-2 0,1 0 1 16,-3-1 0-16,4-1 1 0,2 1 3 15,-2-2 1-15,0 1-1 0,-4 1 3 0,4-2 0 16,-2 1 1-16,7 2 3 0,-7-2 1 0,2 1 1 16,-4 0 0-16,2 3-1 0,6 0-1 0,-4 0 0 15,-2 1 0-15,2 1-2 0,-1 1-1 16,5 1-1-16,-4 0 0 0,2 0 1 0,-4 1-2 0,6 1 1 16,-1 2-3-16,-3-1 0 0,0 2-1 15,6 0 0-15,-4 2 1 0,-1 0 1 0,5 0 2 16,-6 0 0-16,0 2 0 0,7 2 2 0,-5 1-2 15,-2 0 2-15,6 1 1 0,-4 1 1 16,-1 0 0-16,5 0 0 0,-6 0 0 16,0 0 0-16,4-1-1 0,-1-1-2 0,-3 1 0 15,0-1-2-15,6 0-2 0,-4-1-2 0,-1 0-4 0,5-1-6 16,-6-1-18-16,2-1-27 0,7 0-57 0,-9 0-134 0,6-1-428 16,-8 2-997-16,2-2 882 0</inkml:trace>
  <inkml:trace contextRef="#ctx0" brushRef="#br1" timeOffset="-119594.95">14030 15337 3 0,'0'0'0'15,"0"0"0"-15,0 0 0 0,0 0 963 16,0 0 109-16,0 0-411 0,0 0-342 0,0 0-173 15,0 0-72-15,0 0-28 0,0 0-19 0,0 0-14 0,0 0-14 16,0 0-15-16,-9-17-21 16,9 18-5-16,0 3 10 0,0 1 14 0,0-1 22 0,0 5 6 15,0-1-4-15,0 2-6 0,-4 1-3 16,4 0 3-16,-4 1-3 0,0 1 3 0,4 1 1 16,0-2-2-16,-2 1 4 0,0-2 2 0,0 1 3 15,0-3 0-15,2 0 2 0,-5 0-5 0,5-4 1 16,0 0-1-16,0-2 4 0,0-1-1 15,0-1 3-15,0-1-3 0,0 0 3 0,5 0 11 16,-5 0 20-16,4 0 19 0,-2-3 13 0,0-2-5 16,-2 0-12-16,0-4-16 0,2 1-12 0,0-3-9 15,-2 0-4-15,0-2-1 0,0 1-3 16,0-1-3-16,0 0-3 0,0 0-2 0,-4 0-3 16,4 2-3-16,-4 1-3 0,0 1-5 0,-5 0-2 0,5 1-5 15,0 2-1-15,-6 0 1 0,6 1-1 0,-3 3-1 16,-3 0 0-16,6-1-5 0,-2 3 2 15,-5 0-2-15,7 0 0 0,-2 2 1 0,2 1 1 0,-6 0 6 16,8 2 5-16,-3 0 9 16,-1-2 0-16,0 4 1 0,4 0 2 0,-2 0 2 0,0 0 4 15,-5 1 3-15,7 0 1 0,-4 1-2 0,2 1 3 16,-6 3 3-16,10 0 2 0,-4 1 4 16,-3-1-5-16,-1 3-5 0,6 1-2 0,-2 1 0 0,0-1 0 15,2 1 0-15,-7 0 2 16,7 0-1-16,2-2 1 0,0 1 0 0,0-3-4 15,0 0-5-15,2-1 0 0,7 0-2 16,-5-2 2-16,2 0 1 0,-2-3-1 0,6 3-3 16,-1-3 1-16,5-1-1 0,-3 0 3 0,1-2 3 15,4 0 0-15,-1-1 1 0,-3-1 1 16,9-1 1-16,-2 0 0 0,-1-2 1 0,3 0-3 0,-3 0 0 16,1 0-2-16,0-3-2 0,-3-1-4 0,-3 0-6 15,3 0-19-15,-3-1-37 0,-5 2-80 0,-4-1-385 16,0 2-1966-16,0 1 2012 0</inkml:trace>
  <inkml:trace contextRef="#ctx0" brushRef="#br1" timeOffset="-118715.14">14495 15482 3 0,'0'0'475'16,"0"0"420"-16,0 0-156 0,0 0-169 0,0 0-225 15,0 0-161-15,0 0-93 0,0 0-48 0,0 0-23 16,0 0-18-16,0 0-9 0,0 0-2 16,0 0 4-16,0 22 4 0,2-19 4 0,0 0 0 0,6 0 1 15,-4 0-3-15,0 0-3 16,-2 0-3-16,3 0-1 0,3-1-2 0,-2 0 1 0,-2 0 0 16,6-1 2-16,-5 0-1 0,-1-1 3 0,2 0-1 15,2 0 4-15,-4 0 4 0,-2 0 6 16,5 0 5-16,-1-2 8 0,-2-2 10 0,0 1 4 15,-2-1 2-15,6 0 3 0,-6-2-2 0,3 0-1 16,-3-1-4-16,-2-2-5 0,0-1-6 0,0 0-4 16,0-1-2-16,0-1 0 0,0 1 1 15,0 1 0-15,0-2-2 0,-7 4-3 0,1-2-4 16,-2 2-2-16,4 0-2 0,-9 2-3 0,9 3-5 0,-4 2-4 16,-4-1-3-16,3 2-4 0,-3 0-3 15,4 3-2-15,-3 3 0 0,3 1-1 0,-4 2 1 16,6 4 2-16,-7-1 3 0,9 4-1 15,0 0 3-15,-6 4 4 0,7 0 4 0,1 2 5 0,0 0 6 16,0 3 3-16,2-1 0 16,0 1 4-16,0-1-3 0,2-2-2 0,2-1 1 0,7-2-3 15,-5-4-1-15,0 0 0 0,5-6 1 16,-3 0 0-16,8 0-1 0,-3-4 1 0,-3-2 0 16,9-1-1-16,-3-2 1 0,1 0-1 0,-5-4-1 0,5-1-2 15,-1-4-5-15,-1 1-12 0,-5 0-27 16,2-1-64-16,-5 4-266 0,-5 1-2915 0</inkml:trace>
  <inkml:trace contextRef="#ctx0" brushRef="#br1" timeOffset="-117583.05">14964 15504 3 0,'0'0'0'0,"0"0"0"15,0 0 0-15,0 0 0 0,0 0 623 0,0 0 417 0,0 0-352 16,0 0-330-16,0 0-156 0,0 0-92 15,0 0-48-15,0 0-28 0,0 0-23 0,0 0-19 16,0-6-16-16,0 8-8 0,0 2 6 0,0-1 12 16,0 5 12-16,0-1 5 0,0 2 0 0,-2 1-10 15,0 1 1-15,0 0-4 0,2 3 5 16,0 0 2-16,0 0 6 0,0-1 8 0,0 0 3 0,0 0 12 16,0-2 11-16,0 0 11 0,0 2 5 15,0-4-2-15,0 1 0 0,2-2-6 16,0-2 4-16,0-2 1 0,-2 2-5 0,0-3-1 15,0 0-3-15,2 0-3 0,-2-2 2 0,2 0 1 16,-2 0-4-16,0-1-2 0,0 2-4 0,0-2-4 16,0 0-2-16,0 0-6 0,0 0-2 15,0 0-4-15,0 0-2 0,0 0-3 0,0 0 0 0,0 0-1 16,0 0-4-16,0 0 0 0,0 0-4 16,0-2-5-16,0 1-3 0,0-1-2 15,4 0-1-15,-4-1-1 0,0-1 1 0,4-3 2 16,-4 0 3-16,4-2 2 0,-2-1 2 0,1 2 2 0,-1-5-1 15,6 1 2-15,-2 0-1 0,-2-1 1 16,-2 0 0-16,7 0 0 0,-3 0 0 0,-4-1 0 16,2-1 0-16,0 2 2 0,2 0-1 0,-2 1 1 15,1 0 0-15,-3 3 0 0,2-2 1 16,4 2-1-16,-6 2-1 0,2 0-1 0,-4 0-2 16,6 2-2-16,-1 2-1 0,-3 0-4 0,2 1-2 15,-2 0 1-15,0 2-1 0,8 0 4 0,-6 0 2 16,1 0 1-16,5 0 2 0,-4 4 2 0,0 1-2 15,7 0 3-15,-7 3 0 0,4-1-1 16,1 0 0-16,1 1-4 0,-4 1 1 0,5 0 0 0,-5 1 1 16,6 1 0-16,-7-1 0 15,3 3 0-15,-4-2 2 0,-2 2 4 0,4 1 3 0,-3 0 2 16,-3-1-2-16,-2 1-3 0,0 0-1 0,0 1-3 0,0 0-3 16,0-3-5-16,0 1-15 15,0-1-17-15,0-3-27 0,0-1-53 0,0-1-180 16,0-4-746-16,0 1-1143 0</inkml:trace>
  <inkml:trace contextRef="#ctx0" brushRef="#br1" timeOffset="-116758.39">15828 15081 3 0,'0'0'94'16,"0"0"443"-16,0 0-250 0,0 0-115 0,0 0-123 0,0 0-106 15,0 0-78-15,0 0-6 16,0 0 41-16,0 0 42 0,0 0 45 0,-48 121 17 0,46-100 5 16,-2 1-1-16,0 4 9 0,-2-2 12 15,0 1 54-15,2 2 136 0,-3 1 123 0,-1-3 117 16,6 0 19-16,0-1-132 0,-2 0-90 0,2-3-77 15,2 0-42-15,-2-4-18 0,2 1-24 0,0-2-17 16,0 0-15-16,0-3-10 0,0-1-7 16,0-1-8-16,0-3-5 0,0-1-5 0,0 0-2 15,0-1-2-15,0 0-2 0,0 2-1 0,-4-2-2 0,-1 2-3 16,5-1-5-16,-2 0-4 16,0 2-3-16,0 0-3 0,2 0-2 0,-2 2-2 15,0-3-5-15,2 3-3 0,0 0-5 0,0-1 0 0,6 1-1 16,-2-1 1-16,9-3 1 0,-5-1 0 15,9 0 1-15,-1-3 4 0,1-1-1 0,-3-2 5 16,3 0 0-16,1 0-2 0,3-6 2 16,-2-2-4-16,-1 0 0 0,3-2-1 0,-5-3 2 0,3 3-2 15,-5-2-2-15,1 0-11 16,-5 2-24-16,-1 1-43 0,-5 1-125 0,4 0-441 0,-6 3-1292 16,-2 0 1272-16</inkml:trace>
  <inkml:trace contextRef="#ctx0" brushRef="#br1" timeOffset="-116375.14">15549 15483 2044 0,'0'0'1254'0,"0"0"-1088"0,0 0-81 0,0 0-13 16,0 0-9-16,0 0-14 0,0 0-19 15,0 0-16-15,0 0-15 0,0 0-14 0,0 0-6 16,0 0 1-16,0 0 7 0,6 0 16 15,11 0 5-15,-1 1-1 0,1-1-2 0,3 3-2 0,1-2-1 16,2-1 1-16,2 0-1 0,-1 0 1 0,9 0-1 0,-6-4 0 16,6 2 1-16,-4-4 0 15,4 0-1-15,-6 0 0 0,0-1-1 0,0 0 0 16,-4 1-3-16,-3 1-7 0,-3 0-18 0,-5 2-49 16,1 1-170-16,-11 0-828 0,4 2-1248 0</inkml:trace>
  <inkml:trace contextRef="#ctx0" brushRef="#br0" timeOffset="-109714.8">13232 17058 3 0,'0'0'0'0,"0"0"0"0,0 0 0 15,0 0 0-15,0 0 0 0,0 0 0 0,0 0 0 16,0 0 0-16,0 0 98 0,0 0 313 0,0 0-126 16,0 0-79-16,0-22-87 0,0 22-31 0,0 0-28 0,0 0 7 15,0 0-31-15,0 0 7 16,0 0-1-16,0 1 27 0,0 2 66 0,0-3 40 0,0 3 29 15,0-1-12-15,0 1-3 0,0-1-1 16,2 2-13-16,-2-2-21 0,0 1-20 0,0 1-32 16,0 0-24-16,0-1-14 0,0 1-15 15,0 1-11-15,0 1-10 0,0 0-7 0,0 1-9 16,-2 1-5-16,0 2-5 0,0 0-4 16,2 4 0-16,0-2 1 0,-7 4 2 0,5 1-1 15,2 3 0-15,-2 1-2 0,2 1-3 0,-2 3 2 16,0 1-2-16,0 3 3 0,0 1-2 15,2 2-1-15,-8-2 1 0,6 3-1 0,-1 0 0 16,3-2-3-16,0 2 6 0,0-3-1 0,-2 1 3 16,2-4 2-16,0 0-4 0,0-4 2 0,0 1 4 15,0-3 7-15,2-1 8 0,-2-3-3 16,3-1 1-16,-3-1-4 0,2-1-7 0,4-3-2 0,-6-1-7 16,2-1-4-16,-2-3-5 0,0 1-6 15,0-4-2-15,0 1-35 0,0-2-67 0,0 1-214 16,0 1-819-16,0-2-621 0,0-1 1776 0</inkml:trace>
  <inkml:trace contextRef="#ctx0" brushRef="#br0" timeOffset="-108101.29">13575 17240 3 0,'0'0'0'0,"0"0"0"0,0 0 0 0,0 0 0 15,0 0 509-15,0 0 395 0,0 0-234 0,0 0-243 16,0 0-157-16,0 0-108 0,0 0-56 0,0 0-29 16,0 0-25-16,-2-9-10 0,2 7-13 15,0 0-13-15,0 0-13 0,0 0-17 0,0-1-11 16,0 2-16-16,0-1-3 0,0-1-2 0,0 0 4 16,0 0 8-16,0-1-13 0,2 0 9 0,0-2 2 15,0 3 2-15,0-1 6 0,0 1-6 0,0-2 8 16,0 1 0-16,6 1 15 0,-5-1-2 15,1 0 11-15,-2 0 17 0,0-2-6 0,6 1 8 0,-4 1 4 16,0-1 4-16,-2 0 13 0,9 0 3 16,-7-1 1-16,0 1 9 0,-2-1-1 0,4 1 8 15,3-1 3-15,-5-1 3 0,0 2-8 16,6 0-6-16,-6-1-6 0,0 1-9 0,7 0-5 16,-5 0-1-16,-2 2-8 0,6 0-7 15,-3-1-8-15,-3 1-5 0,6 1-2 0,-6 1 0 16,0 1-1-16,0 0 2 0,5 0 2 0,-3 0 0 15,-2 0 5-15,6 2-2 0,-5 2-1 0,1 0 0 16,4 0-2-16,-4 1 0 0,-2-2 1 0,7 2-1 16,-5 1 3-16,4 0-3 0,-1 1 1 15,-5 1 1-15,6 0 0 0,-4 0 4 0,-2 1-3 0,7 2 2 16,-5-1-1-16,-4 1-2 0,4 0-1 16,0 2 0-16,-1 3 0 0,-3-1 0 0,2 1-1 15,2 0-1-15,-6 1 1 0,4 1-1 16,-4 2 0-16,0-1-1 0,0 2-1 0,0 3 1 15,-2-1-2-15,0 2 1 0,-4-1-2 0,2-1 3 16,2 0-1-16,-3 2 2 0,-5-3-1 0,6 2 0 16,0-3 2-16,-4 0-1 0,1 2 5 0,1-1-2 15,-6 0 1-15,6-2 1 0,-9 2-1 16,9-1 1-16,-7-2-1 0,5 0 0 0,-4 0-3 0,6-1 1 16,-5-3 1-16,3-1-3 0,2-3 4 15,-3-2 2-15,3 2-2 0,0 0-1 0,-6 0 2 16,5 0-2-16,-5 1 3 0,6 1 1 0,-9-2 3 15,9-1-4-15,-6-1 4 0,4 0-1 16,-5-4-2-16,9 1 1 0,0-2 0 0,0 0 1 0,-7-2-4 16,11-1 1-16,-4 0-3 15,0-1 2-15,-4 0-4 0,4 0-2 0,2 0-3 0,-2 0 0 16,1-1-3-16,-5-2 5 0,4 0-3 0,4 1 0 16,-2-1-5-16,-2-1 3 0,2 1-4 15,0 0 1-15,-4-2 2 0,6 0-9 0,-3-1-3 0,3 1 1 16,0-2-4-16,0 2 5 0,0-4 5 15,0 2-3-15,0-4 3 0,9-1 3 0,-3-2 0 16,-2 2-7-16,6-1 6 0,-3 3-3 16,-3 2 5-16,6-2 2 0,-2 2-1 0,-4 1 0 0,9 0 4 15,-9 1-2-15,8 2 1 16,-3 1-6-16,1-1 0 0,-2 2-2 0,5 1 4 16,-5 1 5-16,4 0 4 0,-1 0 1 0,1 1 0 15,-4 1-1-15,7 2-1 0,-7-1 3 16,7 1-3-16,-1 1 2 0,-6 1 0 0,9 0-4 0,-9-2 0 15,9 2 1-15,-7 1-1 0,0-2 0 16,1 1 2-16,-3-1-2 0,-4 1-1 0,6-1 3 16,-3 0 13-16,-5-2-8 0,6 1 2 15,-4 1-1-15,0-1-18 0,0 2 6 0,7-1-7 0,-5 0-25 16,-4-1-18-16,8 1-71 0,-4-1-171 16,-1-2-451-16,-3-1-905 0,6 1 1116 0,-6-2 538 0</inkml:trace>
  <inkml:trace contextRef="#ctx0" brushRef="#br0" timeOffset="-107671.89">14400 17743 241 0,'0'0'1128'0,"0"0"-595"0,0 0-222 0,0 0-91 15,0 0-93-15,0 0-156 0,0 0-180 16,0 0-85-16,0 0-2 0,0 0 106 0,0 0 171 15,0 0-4-15,0 0-120 0,26-19-285 0,-19 17-498 16,-3-1 926-16,-2 2 0 0</inkml:trace>
  <inkml:trace contextRef="#ctx0" brushRef="#br0" timeOffset="-107006.3">14819 17113 533 0,'0'0'1063'0,"0"0"-426"16,0 0-130-16,0 0-140 0,0 0-145 0,0 0-111 0,0 0-72 16,0 0-37-16,0 0-17 0,0 0 0 0,0 0 4 15,0 0 7-15,0 0 1 0,0 0 5 16,-16 57-3-16,16-44 1 0,-2 2 1 0,-3 0-5 0,3 1 4 15,-4 1 1-15,0 2 2 0,2 0 0 16,0 2-1-16,-7-2 0 0,9 0 1 0,-4 1 1 16,4-1 2-16,-6 0 1 0,6-4 1 15,2-2-2-15,0-2-7 0,0-3-7 0,8-2 1 0,-4 0 0 16,2-3 7-16,5 1 12 16,-1-3 11-16,2-1 10 0,-1 0 7 0,7 0 0 15,-1-3-4-15,-1-3-4 0,3 0-2 0,-5 0-4 16,7-1-2-16,-4 0-3 0,3-1-4 0,-1 3-4 15,0-2-3-15,-1 2-6 0,-1-2-3 0,-5 3-4 16,1 0-3-16,-5 1-4 0,4 1-7 16,-4 1-10-16,1 1-24 0,-5 0-52 0,4 0-140 15,0 1-690-15,-3 1-1486 0,-5 0 2419 0</inkml:trace>
  <inkml:trace contextRef="#ctx0" brushRef="#br0" timeOffset="-106465.28">15171 16998 3 0,'0'0'0'0,"0"0"0"0,0 0 0 0,0 0 0 16,0 0 0-16,0 0 0 0,0 0 0 0,0 0 0 16,0 0 0-16,0 0 0 0,0 0 0 0,0 0 0 15,0 0 0-15,0 0 0 0,-23 93 0 0,23-76 0 16,0 1 191-16,-2 2 114 0,0 1 18 0,0 2 37 16,-2 0 42-16,-1 0 29 0,-1 0-32 15,4 1-79-15,0 1-81 0,-2-3-71 0,-2 0-52 16,0 1-32-16,6 0-19 0,-3-2-10 0,1 0-5 15,0 0-1-15,0 0-4 0,2 1-6 0,0-2-1 16,0 1-7-16,0-1-9 0,0 2-5 16,0 0-7-16,0-1-3 0,0 0 2 0,2 1-3 15,-2 0-3-15,0 0-5 0,0-2-3 0,0-1-2 16,0-2-4-16,0-2-1 0,0-4-10 0,2-1-16 16,-2-2-41-16,0 1-83 0,0 0-292 0,2-2-1176 15,-2-1 268-15,0-1 1362 0</inkml:trace>
  <inkml:trace contextRef="#ctx0" brushRef="#br0" timeOffset="-105100.39">15452 17167 3 0,'0'0'0'0,"0"0"0"0,0 0 0 0,0 0 0 0,0 0 0 15,0 0 0-15,0 0 0 0,0 0 0 0,0 0 0 16,0 0 0-16,0 0 0 0,0 0 0 16,0 0 0-16,0 0 0 0,-2 8 0 0,4-11 585 0,-2 1 21 15,0 0-119-15,0-2-88 0,0 2-94 16,2-1-61-16,2-1-63 0,-4 1-36 0,0-1-39 16,0 2-27-16,0-2-28 15,0 2-23-15,0-1-19 0,0-1-14 0,0 2-10 16,0 1-11-16,2-2-15 0,-2 2-23 0,0 0-30 15,4-1-22-15,-2 1-15 0,0-3 22 0,2 2 22 16,-2-1 36-16,7 1 30 0,-5 0 7 0,0-2 12 16,4 1 4-16,3-1 4 0,-5 0-1 15,6-2 11-15,-4 2-3 0,5-2-7 0,-3 1 7 16,3 0-18-16,-3 1 10 0,2 2 8 0,1-1 16 16,-5 2 12-16,4-1 24 0,-3 1 10 15,1 0 16-15,-4 1 17 0,0 0-12 0,3 0-13 16,-1 0-14-16,-6 4-13 0,4-1-5 0,0 3-7 15,-1 1-2-15,-3 0-9 0,-2 3-2 0,2-1-8 16,2 1-3-16,-4 2-2 0,2 1-3 0,-2 0-5 16,0 1-3-16,0 2 0 0,-2 0-4 0,-2-1 4 15,2 1-2-15,0 0-1 0,-3 1 3 16,-1 0-1-16,0-4 0 0,2 1 2 0,-2-1 2 16,-5 0 2-16,7-1 2 0,-2-1 1 0,-4-2 1 15,1 0 1-15,-1 1 4 0,4-3 0 0,0-1 0 16,-5 0-2-16,5-3 0 0,0 1-2 15,-2-3-2-15,4-1 1 0,-1 2-5 0,-1-2-2 16,2 0-4-16,2 0-3 0,0 0-1 0,0 0 1 16,2 0-3-16,0-2-1 0,0 2-6 15,0-1-5-15,0 1-7 0,0-1-7 0,0 1-2 0,0-3 2 16,0 2 3-16,4-1 8 0,-2 1-1 0,8-2 4 16,-5 1 3-16,-1 1 0 0,4 1 3 0,0 0 0 15,-4 0 3-15,9 0-2 16,-7 0 2-16,2 0 0 0,3 0 2 0,-5 0 1 15,6 2-3-15,-4 2 3 0,5-1-1 0,-7 1 0 0,9 1 1 16,-5 1 0-16,2-1 2 0,1 2-1 16,-3 0 1-16,0 0-2 0,1 0 4 0,-1 3-1 0,-2 0-1 15,1 2 2-15,-1 0-3 0,-4 1 2 16,4-2 1-16,0 2-2 0,-3 1-1 16,-5 1 0-16,2-3 0 0,-2 5 3 0,0-1-5 0,0 0-3 15,0 1 2-15,-2 1-1 0,2-2 5 16,-7 4 7-16,-1-2-1 0,0 0-2 15,-2-3-1-15,1 2-1 0,-3-5-3 0,-1 4-1 16,-1-5-2-16,6 0 0 0,-5-4 8 0,5-2-7 16,-4 1 5-16,-1 0-2 0,3-1-8 0,-7-1 2 15,7 0-5-15,-4-3-6 0,-3-1-10 0,7 0-11 16,-5-4-11-16,-1-5-30 0,3-4-48 0,3-1-107 0,6 0-402 16,2 0-740-16,2 0 355 15,0 3 1020-15,0 2 0 0</inkml:trace>
  <inkml:trace contextRef="#ctx0" brushRef="#br0" timeOffset="-103512.9">16382 17070 3 0,'0'0'0'0,"0"0"0"0,0 0 0 15,0 0 0-15,0 0 0 0,0 0 17 0,0 0 847 0,0 0-191 16,0 0-280-16,0 0-164 16,0 0-107-16,0 0-87 0,0 0-35 0,0 0-17 0,-112-30-7 15,102 30 4-15,-4 0 23 0,5 0 11 0,-3 0 36 16,4 1 11-16,-5 1 33 0,7 0 60 16,-2-1 34-16,1 0 0 0,1 0-33 0,-2 0-37 0,2 1-40 15,4-1-24-15,0 2-17 0,-2 0-5 16,-1-2-6-16,3 2-3 0,-2 0-4 0,4 1-7 15,-2 0-7-15,0 2-4 0,0 1 0 16,-2 0 3-16,0 2 0 0,2 0 3 0,-2 0-4 0,4 0 4 16,-3 0-2-16,1-1 0 15,2 0 2-15,0 1-3 0,0 0 5 0,0 0 0 0,0 1-1 16,0-1-1-16,2 2-8 0,1-2-1 0,-3 2-4 0,6-2-1 16,2-1-2-16,-2-1 1 15,0-1-1-15,3-1 1 0,-3-1 7 16,8-1 5-16,-7-2 7 0,7-1 1 0,-4 0 5 15,3-4 2-15,-1-4-1 0,-1 1-1 16,1-2-2-16,-4-2 0 0,5-2-2 0,-7 0 0 16,6-1 0-16,-6-1-1 0,-1-2-3 0,5 2-1 15,-6-2-1-15,-2 1-2 0,0 1 0 0,-2-1-1 16,0 2-2-16,0 2 0 0,0 0-3 0,0 4 0 16,-4 1-3-16,0 1-1 0,-2 1 0 15,-1 2-1-15,3 1-3 0,-4 0-1 0,2 2-2 16,2 0-1-16,0 0 2 0,-5 0 1 0,5 0 1 15,0 3 2-15,0 0-2 0,2 1 0 0,-2-1 0 16,2 0-1-16,2-1-3 0,0 0-1 0,0 1 1 0,0-1 2 16,0 0 4-16,0-1 4 15,2 1 4-15,4 0 1 0,0-1 4 0,-4 0 1 0,9 0 0 16,-3-1 3-16,-2 0-1 0,4 0 0 0,1 0-1 0,1 0-4 16,-4-1 0-16,7-1-4 15,-3 0 0-15,1-1-2 0,1 0 2 16,1 1 0-16,-7-1 0 0,8 1 0 0,-1-1-2 15,-5 1 0-15,5 1-1 0,-1 1-1 16,-4 0 1-16,3 0-2 0,-5 0 0 0,2 1 1 0,-1 1 1 16,-7 1 1-16,10 0 4 0,-6 0-2 15,1 1 0-15,1-1 1 0,-4 0-2 0,-2 0 1 16,8 0 0-16,-5 1 1 0,1-1-1 16,-2 1 1-16,2-2 0 0,2 1-2 0,-6-2 0 15,9 0 0-15,-7 2-2 0,2 1 2 0,-2 0 0 16,2 0-1-16,-1 1 3 0,-1-1 0 0,-4 2 1 0,2 0 3 0,2 3 0 15,-4 0-1 1,0 2 0-16,0 0-3 0,0 2-1 0,-4 1 1 16,2 0-1-16,0 1 0 0,-3 2 1 0,-1 0-2 15,4 1-1-15,-2 3 1 0,-2-2-3 0,2 2 0 16,-2 1 3-16,1 1-1 0,-1 3 1 0,2-1 1 16,-6 0 0-16,8 0 2 0,-5 2-2 0,1-3 0 15,0 1-4-15,4 0 3 0,-2 1 2 16,2 1-2-16,-4-5 3 0,-1 2-1 0,7-2-2 15,-2-2 0-15,0 0-2 0,2-3 3 0,0-1-2 16,0-2-1-16,0-1 1 0,0-5-5 0,0-2-4 16,0 0-6-16,0-1-23 0,0-3-44 15,2-1-111-15,0-1-377 0,-2 0-1134 0,0 0 681 16,0 0 1025-16</inkml:trace>
  <inkml:trace contextRef="#ctx0" brushRef="#br0" timeOffset="-102438.16">16988 17686 3 0,'0'0'0'16,"0"0"0"-16,0 0 0 0,0 0 0 16,0 0 0-16,0 0 0 0,0 0 0 15,0 0 0-15,0 0 0 0,0 0 0 0,0 0 0 16,0 0 0-16,0 0 0 0,0 0 89 0,-69-53 86 16,61 51-44-16,-2 2-81 0,4 0-24 15,-1 0-1-15,-1 0-16 0,4 0 50 0,-2 0 25 0,-2 3 70 16,1-1 77-16,5 2 38 0,-2-2 88 15,0 1-21-15,-2 1-9 0,2 1-49 0,2-1-71 16,-3 2-47-16,3 0-54 0,-4-2-27 0,4 2-17 0,-2 1-12 16,2 1-5-16,0 0-6 0,0 0 1 15,-2 1-1-15,-1 2 3 0,3-2 3 16,-2 2-5-16,4 2-1 0,0 1-4 0,0-1-6 0,0 0-4 16,0 1-4-16,0 0-6 0,0-3-4 15,0 0-4-15,0-4-1 0,4 1-6 0,3-1 3 16,-5 0-1-16,2-2-3 0,0 0 11 0,2 0 2 15,2-3-1-15,-1-1 5 0,3-1-1 0,0-3-2 16,5-9 0-16,1-5-4 0,-5-4 1 16,3-1-4-16,-4-1 2 0,-1 0-3 0,-3-2-1 15,-2 2-4-15,-2 1 1 0,2 2-7 16,-4 2-6-16,0 2-5 0,-6 2-6 0,2 2-4 0,-2 2-10 16,-5 5-8-16,3 0-11 0,0 1-17 0,0 3-38 0,1 1-69 15,-5 0-176 1,8 4-455-16,-2 3-579 0,-5 0 655 0,9 4 735 15,0-2 0-15,2-2 0 0,0-1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A9C8-208D-C93A-DA6C-F71FF8674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F663-142D-2BF6-98EA-7D06E892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D30BE-F74F-03C6-2218-CEC51315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34A4-873B-AA8E-DC7B-29D108BE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CDCCF-3900-6B51-9C61-6248382B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7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DFD3-AE0C-E923-1BD3-E0D05DAA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D0AE8-C585-F337-E55A-B6DF50D62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879D8-0B4C-0DCB-A846-68802133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E4154-5662-5840-9309-53635657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ABA0E-E4B2-2DE7-1678-F3C1472D7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3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35D71-40E5-097B-4F5A-E57FBD7A9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049C9-BC6D-459C-90F3-9926212B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E63E-4E85-7478-F493-576E90603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3273A-9803-B679-B2C0-57C33EDB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66C63-C8B0-84D3-E83A-B48696FB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9C0C-3161-6E33-6277-3EF9BF6E2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8201-2AE1-A24B-779D-B568F311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C9E49-6F57-2E2D-F04A-FF9A68F54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21CF2-1CF6-6BF1-60A7-220B2EB6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BE258-5811-2B4B-C1C3-EA9D9F09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6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B7A0-364E-1F4C-41B2-528891FB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A572E-9F52-5302-F150-3B6C91836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0AA7-ED60-8A92-C03E-2BB3D819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7C63B-B19E-EB84-C420-AF8B3C92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4F6E-A964-9483-D7F0-163CF128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9924-E658-DF35-A018-0ACF2EC7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F35C-C90A-87B1-63AF-7DB0BD36C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C41C3-8524-4DF4-BBA1-C77F068F4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966DD-BAB5-4AEF-C277-9B6AD35A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23A14-A34F-9434-06B4-4E0C4CDA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93C80-1D47-9023-6063-0F81766F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1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6B74-0A9A-CF04-5001-E7D3BEE5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7A2C4-305D-8577-01ED-76B6418D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5A15C-296D-98F0-7216-A3A1263E6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D6081-9384-2A1F-DDF7-4CDFFA4AC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F6003-AB34-648C-0BBE-4A8D2C8AB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75B78-7605-0181-3A48-6BCBAEF6C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1D19A-44D3-3662-D765-BF07E0DCD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5CF012-B42E-8905-8A61-93B9190B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6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6D7E-6127-A97B-1B81-8DD537C1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01810-8033-B5F2-9943-17456BD1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99EE7-7F8A-4A7C-4513-21A1D08F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2451D-E951-4C61-4C57-13C86B6F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8ABE4-2E94-7B3B-56D7-E5AB850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44A8C-3F0C-FBC6-FB3D-B54B69CA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402C3-976B-7393-C9C8-FD822C07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4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0158-FA7F-048A-75EA-DFB6ED47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866B6-F4E1-9054-D62C-00C91A5C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602CF-33F4-F906-E6E7-EDC47CAA1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C778-6502-8DD3-DD3A-10629F84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F805-BDE0-5349-DD38-13A814BB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096E-B91A-6F07-E771-799123DE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9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40F4-65A0-87B2-1C3D-E84ED1A3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87BA9-BF47-26E8-DCCD-189DA2388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B5599-78D6-BF9B-0370-5CC35E66D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33E5-5A50-A169-C5B5-4D91816C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382E-8D45-2A3E-5AB5-678A2D0E4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3848-832C-76C5-E50D-4216CA29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2D953-B7BF-C9B2-7064-CB0F9367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F5F9-2A6D-EDC5-A23F-62E39C5E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35F12-769B-7850-3C62-9FFD57BCA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26DA5-7703-4C9B-80BB-3FFABE11591D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BFB1B-1598-BABC-F6D0-9423E5370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D536-72B5-9F62-4B10-940DC359B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643F4-28A0-4BAA-9C0B-E710F3C3A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02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5D39FF-3F0D-CC51-71D1-05FDEB40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81775" cy="21301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42142B6-2462-F3DE-989C-04B837C4217B}"/>
                  </a:ext>
                </a:extLst>
              </p14:cNvPr>
              <p14:cNvContentPartPr/>
              <p14:nvPr/>
            </p14:nvContentPartPr>
            <p14:xfrm>
              <a:off x="2677320" y="1386000"/>
              <a:ext cx="3610440" cy="1405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42142B6-2462-F3DE-989C-04B837C421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61480" y="1322640"/>
                <a:ext cx="3641760" cy="15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20F2CE-6832-0F09-6F4A-F8A08D457856}"/>
                  </a:ext>
                </a:extLst>
              </p14:cNvPr>
              <p14:cNvContentPartPr/>
              <p14:nvPr/>
            </p14:nvContentPartPr>
            <p14:xfrm>
              <a:off x="2647080" y="1411200"/>
              <a:ext cx="3622680" cy="1441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20F2CE-6832-0F09-6F4A-F8A08D4578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31240" y="1347840"/>
                <a:ext cx="3654000" cy="156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4CCAF4-2CF5-2A88-C96E-A4FE9DC59D18}"/>
                  </a:ext>
                </a:extLst>
              </p14:cNvPr>
              <p14:cNvContentPartPr/>
              <p14:nvPr/>
            </p14:nvContentPartPr>
            <p14:xfrm>
              <a:off x="2866680" y="257400"/>
              <a:ext cx="8087040" cy="5802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4CCAF4-2CF5-2A88-C96E-A4FE9DC59D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7320" y="248040"/>
                <a:ext cx="8105760" cy="58208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800C22D-A0FB-340D-F5C5-EE0760C34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845386"/>
            <a:ext cx="3451412" cy="40266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91D146-93BF-3B04-4F39-01CDD2B2BFC7}"/>
                  </a:ext>
                </a:extLst>
              </p14:cNvPr>
              <p14:cNvContentPartPr/>
              <p14:nvPr/>
            </p14:nvContentPartPr>
            <p14:xfrm>
              <a:off x="4503600" y="5954760"/>
              <a:ext cx="1922760" cy="67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91D146-93BF-3B04-4F39-01CDD2B2BF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87760" y="5891400"/>
                <a:ext cx="195408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DD72A2B-B111-BB42-1702-27A757022096}"/>
                  </a:ext>
                </a:extLst>
              </p14:cNvPr>
              <p14:cNvContentPartPr/>
              <p14:nvPr/>
            </p14:nvContentPartPr>
            <p14:xfrm>
              <a:off x="4486680" y="5967360"/>
              <a:ext cx="1977480" cy="723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DD72A2B-B111-BB42-1702-27A75702209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0840" y="5904000"/>
                <a:ext cx="2008800" cy="8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C5F058E-8EB5-C029-B8D4-D297D94E514E}"/>
                  </a:ext>
                </a:extLst>
              </p14:cNvPr>
              <p14:cNvContentPartPr/>
              <p14:nvPr/>
            </p14:nvContentPartPr>
            <p14:xfrm>
              <a:off x="3663360" y="2960640"/>
              <a:ext cx="6670440" cy="3571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C5F058E-8EB5-C029-B8D4-D297D94E51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4000" y="2951280"/>
                <a:ext cx="6689160" cy="35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183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3</cp:revision>
  <dcterms:created xsi:type="dcterms:W3CDTF">2024-08-23T17:35:39Z</dcterms:created>
  <dcterms:modified xsi:type="dcterms:W3CDTF">2024-08-23T19:18:18Z</dcterms:modified>
</cp:coreProperties>
</file>