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307F-3E6A-4802-B975-3056F65E420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C4A50-C61E-4604-9788-880C248A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2842-48F1-318C-F86D-0DB77641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6C208-CF98-8EC3-F7AF-C5C507118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1CD4-9ACF-658D-73C4-2E1444BC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7D62-75F9-4FD6-9FE8-2FF204909750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0290-E5BC-2108-6852-281325CF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C5A4-093D-139E-ED51-75DA4915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290-DF7E-3E4D-9459-0ADD7C6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6F01-55B5-61FA-0474-491DC728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30A4-5A33-D41E-E1BD-E08240CE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542-6663-441E-97CD-133DCCF66B98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4704-C8B2-F6BF-D717-7B7C791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5F63-1EE6-0C90-0517-83A8F514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8764B-BA7C-1504-068C-294808EC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5907-370F-DC9A-BF70-C4AA14ED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C63F-193B-8C0E-2CDD-7E0C77BA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BE4-971D-487D-97DA-93B77C974AB1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63F-3D37-3032-8593-5B66748A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6E65-F867-FA4F-0F6C-03147DA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4D17-F953-E0D4-5790-6589558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9EC7-11E0-DC03-587D-22D090A9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4CA3-C3C0-FE44-6DAE-63C03234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4BE6-5C3E-44D2-8438-DD3CC6D65EE1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4F47-F978-07FF-F4ED-98CA0868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9E97-BD93-3BFB-4020-D8C0CE8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79A8-5E8C-5541-E90D-FBCBE909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8CB3-1CFC-76A7-9228-C2C42473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764-46F6-293A-3553-5F7A9038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24D-4748-40D5-8886-71E9BE350E94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6DE0-A8D2-EC23-02BC-EE41F78F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C5A9-6CAC-3903-52B7-B761146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F146-B23F-314F-2671-CD187BF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A30B-0F51-9B0A-BB3C-95145060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4EBF-B55B-DB12-9B8A-409DB236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928C7-6D8B-9BBE-DFD7-FC8078E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346E-6100-497B-8FB8-D9AA8AE027BB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E3BD-CBCF-48D9-3737-83FBC5E4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7599-7271-027E-9E1A-35886F7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CB50-5F63-3790-CF44-268BD3FC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22A-C2DA-F526-5C09-D98543EB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C066A-7B68-0D2F-B66B-95E6E0C0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C0E9-44D5-C8DF-57AD-C378C95E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A8C07-D430-B368-68BA-1CB8B6C2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8CB16-E421-F81C-9D0D-E47C69E1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735D-6785-40BC-A38A-FCCD967B96E1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C042F-CF9D-3F74-A885-43E487D5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F3D8C-6414-89CB-0ED7-B3734975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3F2-006E-0861-68DC-068FC75E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71CFD-5EF1-A73A-F09C-ACCB84C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11A-B093-4958-B9DC-585E9AF452D0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1111-E94C-9733-5580-4DCED78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D2E7-F9DD-38AF-25F1-5314699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9803A-F22E-47AE-AFA5-63EB4D73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66ED-36C7-4602-BA78-22854AF621C4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B665-D3D2-D329-912E-25C7A02E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E011B-28D9-CBD3-7BBB-C4323A26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41DB-2FC4-9C4D-600E-498474BB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ED9-713A-8CFC-FCD6-EB9F769B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0F69A-C511-C8D4-4D29-487E854A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2AC0-B907-DD4E-A1A9-06D6448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39AA-6E47-48D7-BF88-D8AFDAB2D86C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B380-A8A8-0EB9-E6AB-85776D6C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D7B6-0E7E-DE94-219A-69101FE7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050-640B-8AFD-11CC-D4410941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FFED-0B3F-8CA4-B8C0-899076D0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D734-042B-B9C7-5D39-B068603A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C5E3-71A9-7051-8144-CD2DF9A7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5CE-F955-4F46-8BCF-4DCFFEFAAEBE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D837-6A5F-9A76-3F5C-277E3EC3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7F82-9C50-0E6D-147D-82BA234B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57F1-8C1B-E66E-F367-0C8EE5B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2130-0607-B9E6-E227-97E47A5D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0A-F5C8-C3FA-5200-6712D7AF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1DFC8-EDDF-4642-A487-B21571E13883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2154-5469-F388-8C1E-1DB06C0DA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D7F6-B359-8A53-B3F7-372F9889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FBC-F31B-541E-98B9-DB73C4336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Value with 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B1777-52EA-3DBE-8E9C-A9EF11126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Liberal Arts Mathematics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5EEA1-9F16-B9B4-B907-7897BCF3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53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4CD1-9FC8-97EC-5DF2-05282B98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0581-F8B9-3019-175E-5714224B1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future 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present value or principal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annual interest rate as a decimal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compounding periods per year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time in years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0581-F8B9-3019-175E-5714224B1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CEA29-1569-2141-3E45-5C275C3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4607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49D-5687-FBAE-5773-309B51DC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4000" cy="725121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E0F3-43FC-03BE-8035-20A61EDB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090246"/>
            <a:ext cx="5181600" cy="2180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Calculate the future value of an account with compound interest. The principal is $3000, the annual interest rate is 3%, compounding is quarterly, and the term is 4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CBF4C5-259B-985D-E5AC-A67A4C8599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0.03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4⋅6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1+0.0075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1.0075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=3000⋅1.19641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Write 5 decimal digits. Keep results in calculator.</a:t>
                </a:r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=3589.240588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The future value is $3589.24.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9CBF4C5-259B-985D-E5AC-A67A4C859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21740-CFA1-7085-7DCF-F4A95357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pic>
        <p:nvPicPr>
          <p:cNvPr id="15" name="Picture 14" descr="A screenshot of a video game">
            <a:extLst>
              <a:ext uri="{FF2B5EF4-FFF2-40B4-BE49-F238E27FC236}">
                <a16:creationId xmlns:a16="http://schemas.microsoft.com/office/drawing/2014/main" id="{FA9C23F0-9F1B-7125-000A-2BD4B16C4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3617"/>
            <a:ext cx="4340469" cy="3259855"/>
          </a:xfrm>
          <a:prstGeom prst="rect">
            <a:avLst/>
          </a:prstGeom>
        </p:spPr>
      </p:pic>
      <p:pic>
        <p:nvPicPr>
          <p:cNvPr id="17" name="Picture 16" descr="A screenshot of a video game">
            <a:extLst>
              <a:ext uri="{FF2B5EF4-FFF2-40B4-BE49-F238E27FC236}">
                <a16:creationId xmlns:a16="http://schemas.microsoft.com/office/drawing/2014/main" id="{4C028961-4274-E1D8-D436-90F940BA1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83617"/>
            <a:ext cx="4340470" cy="325985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FC728EA-490C-F4E8-585D-3F13784ED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83617"/>
            <a:ext cx="4340470" cy="3259855"/>
          </a:xfrm>
          <a:prstGeom prst="rect">
            <a:avLst/>
          </a:prstGeom>
        </p:spPr>
      </p:pic>
      <p:pic>
        <p:nvPicPr>
          <p:cNvPr id="21" name="Picture 20" descr="A screenshot of a computer screen">
            <a:extLst>
              <a:ext uri="{FF2B5EF4-FFF2-40B4-BE49-F238E27FC236}">
                <a16:creationId xmlns:a16="http://schemas.microsoft.com/office/drawing/2014/main" id="{50F0C693-8D52-BB86-2345-FA7262096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183618"/>
            <a:ext cx="4340469" cy="32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Future Value with Compound Interest</vt:lpstr>
      <vt:lpstr>Compound Interest Formula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3</cp:revision>
  <dcterms:created xsi:type="dcterms:W3CDTF">2024-08-26T01:29:06Z</dcterms:created>
  <dcterms:modified xsi:type="dcterms:W3CDTF">2024-08-26T04:39:45Z</dcterms:modified>
</cp:coreProperties>
</file>