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7:00.86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20423 12550 3 0,'0'0'0'0,"0"0"0"0,0 0 0 0,0 0 0 0,0 0 0 0,0 0 0 0,0 0 769 15,0 0 88 1,0 0-226-16,0 0-209 0,0 0-156 0,0 0-83 16,0 0-52-16,0 0-32 0,29-28-25 0,-27 27-17 15,-2 0-11-15,4 0-9 0,0-2-10 16,1 2-7-16,-3 1-9 0,4 0-4 0,-6 0-2 15,2 0 0-15,4 0-1 0,-6 0 0 0,4 0 1 16,2 0 0-16,-3 0 0 0,-1 0 2 0,4 0 2 16,-2 0 2-16,2 0 1 0,-2 0-1 0,2-1 1 15,5 1-2-15,-7-2 2 0,4 2 0 16,0-1 2-16,3-1 0 0,-1 0-1 0,0-1 2 16,1 0-2-16,-7 2-1 0,8-2-1 0,-8 0-2 15,7 2-2-15,-3 0 0 0,0 0-2 0,-1 1-3 16,1 0 0-16,0 0-1 0,0 0-1 0,-4 0 0 15,7 0 1-15,-3 0-1 0,-4 2 0 0,4 1 0 16,1-1 1-16,-1 0-1 0,2 1 1 16,-8-2 0-16,9 1 1 0,-3 1-1 0,2-2 0 15,1 0 2-15,-7 0 0 0,6-1 1 0,-2 0 0 16,1 0 0-16,-1 0 1 0,-2 0-1 16,5 0 1-16,-3 0 1 0,2 0-1 0,-2 0-1 15,3 0-2-15,-1 0 1 0,0 0 0 16,1 0-1-16,5 0 2 0,-3-1-1 0,1 1 0 0,3-1-2 15,1 1 0-15,-3 0-1 0,3 0 0 0,-1 0 1 16,-3 0-2-16,5 0 2 0,0 0-1 16,-1 0 1-16,-1 0 0 0,1-1-1 0,3-1 1 15,0 0 0-15,-1 0 0 0,1-1 0 0,0 1 0 16,3-2-1-16,-3 1 0 0,2-1 1 0,-2 0-1 16,1-1 0-16,-1 0 1 0,4 1-1 0,-2 0 0 15,-1 0 0-15,3 1 1 0,-4 0-2 0,1 1 1 16,-1 1 0-16,0-1 0 15,-3 0 0-15,1 0 1 0,2 0-2 0,-3 2 0 0,-3 0 0 16,3 0 0-16,-1 0 1 0,-1 0-2 16,3 0 1-16,-4 2 0 0,1-1 0 0,-4 2-1 15,7-2 1-15,-7 0 1 0,1 0-1 16,3 0 0-16,-3 0 1 0,1 1 0 0,-1-2 0 0,3 0 0 16,-3 0 0-16,1 0 0 0,5 0 0 15,-3 0 1-15,-1 0-2 0,1 0 1 0,-1-2 0 16,3 0 0-16,-5 1 0 0,3 0-1 0,-1 0 1 15,1-1-1-15,1 1-1 0,-9 0 1 0,9 1-1 16,-5 0 0-16,-2 0-1 0,5 0-1 0,-9 0 0 16,11 0-2-16,-7 1 1 0,0 2 1 15,1-2 1-15,-1 1 1 0,2 0 1 0,-1 1 0 16,3-1 0-16,-2 2-1 0,1-2 1 0,-1 0 1 16,1 1-1-16,1-2 2 0,-4 2-2 15,3-2 1-15,1 0 0 0,-1 0 0 0,-1-1 0 0,5 1 1 0,-5-1-1 16,1 0 0-16,5 0 0 15,-5 0 0-15,3 0 1 0,-1 0 0 0,1 0-1 16,-1 0 0-16,-3 0 0 0,4 0 0 0,1 0 0 16,-5 0 1-16,1 0-1 0,3 0 0 15,-1 0 0-15,-3 0 0 0,5 0 0 0,-3 0 1 16,-3 0-1-16,5 0-1 0,1 0 1 16,-5 0-1-16,-2 0 1 0,9 0 0 0,-7 0 0 0,1 0 0 0,1 0 0 15,-1 0 0-15,1 0 0 0,3 0 1 0,-7 0-2 16,2 0 1-16,3 0-1 15,-3-1 1-15,1 0 1 0,3 0-1 0,-3 0 0 16,-3-1-1-16,7 2 1 0,-9-1 0 0,8 1 0 16,-5-1 1-16,-1 1-1 15,4 0 0-15,-5 0 0 0,3 0 0 0,-4 0 1 0,7 0-1 16,-9 0 0-16,6 0 0 0,-5 0 0 0,7 0 0 16,-6 0 0-16,7 0 1 0,-9 1-1 15,11-1 1-15,-9 1 0 0,4-1-1 0,5 2 1 16,-5-2-1-16,1 0 1 0,5 0-1 0,-1 0 1 0,-5 0-1 15,3 0 1-15,1 0-1 16,-3 0 0-16,1 0 0 0,3 0 1 0,-1 0-1 16,-3 0 0-16,1 0 1 0,3 0-2 0,-1 1 2 15,-4-1 0-15,3 1-1 0,1 0 1 0,3 0-1 16,-2-1 0-16,-1 1 1 0,-1 1-1 16,3-2 0-16,-1 1 0 0,3-1 0 0,-1 1 0 15,-2-1 0-15,-1 0 0 0,3 1 1 0,-3-1-1 16,3 0 0-16,-1 1 1 0,1-1-1 15,2 0 0-15,-3 0 0 0,1 0 0 0,0 0 0 16,1 0 0-16,-1-2 0 0,-3 1 0 0,5-2 1 16,0 1-1-16,-3 0 0 0,3-1 0 0,0 2 0 15,-1 0 0-15,-1-1-1 0,2 0 1 0,-5 1-1 16,3 0 1-16,-3 0-1 0,3-1 0 0,-3 2-2 16,-1 0 0-16,-1 0 1 0,5 0-1 0,-3 0 1 15,1 0 1-15,-2 0-1 0,1 0 1 16,1 0 0-16,1 0 1 0,-1 0 0 0,1 0 0 15,-3 0 1-15,-1 0-1 0,5 0 1 0,-1 0 0 16,-1 0 0-16,2 0 0 0,-7-1 0 0,7 0 1 16,-1 0 0-16,1 0 0 0,2-2-1 15,-1 1 1-15,-3 0 0 0,1-1-1 0,1 1 1 16,-5 0-1-16,1 1 0 0,3-2 1 16,-1 2-1-16,-5-1 0 0,1 1 1 0,5 0 0 15,-7-1-2-15,1 1 2 0,5 1-1 0,-7 0 0 0,2 0-1 16,3 0 0-16,-7 0 0 0,7 0 0 15,-3 0 1-15,-2 0-1 0,5 0-1 0,-7 0 1 16,9 0-1-16,-7 1 1 0,2 1-1 0,-3 0 1 16,3-1 0-16,0 0 0 0,-1 0 0 0,1 0 1 15,-4-1 0-15,7 0 0 0,-9 2 0 16,7-2 1-16,-5 0-2 0,2 0 1 0,-4 0 1 16,7 0-2-16,-7 0 1 0,-2 0 0 0,8 0 0 0,-7 0 0 15,-1 0 1-15,6 0-2 0,-4 0 0 16,-2 0-1-16,7 0 0 0,-5 1 1 0,-2-1 0 15,6 0 0-15,-5 0 0 16,1 2 0-16,2-2-1 0,-2 0 1 0,-2 1 0 0,3-1-1 16,-1 1 1-16,0-1-1 0,-4 2 0 15,4-2 0-15,-2 1 0 0,1 0-1 0,-3 0 0 0,-2-1 0 16,2 1 0-16,0 0 1 0,2 1-1 16,-4 0 0-16,2 0 1 0,2 1 0 15,-4-1 1-15,2 1-1 0,0-1 2 0,0 2-1 16,-2 0 1-16,0 0-1 0,2-1 0 0,0 1 0 15,3 0-1-15,-1 2 0 0,-4-2 1 0,2 1-1 16,0 0 0-16,0 1 0 0,0 1-1 16,-2-2 0-16,0 3 0 0,2-1 1 0,-2 1 0 15,0 1 0-15,2-1 0 0,-2 0 2 0,0 1 0 0,0 2 0 16,0-2 1-16,0 3-2 16,0 1 2-16,0-1-2 0,0 2 2 0,0 0-1 0,-2 0 0 0,2-1-1 15,-2 2 0-15,2 1 0 0,-2-1 0 16,0-1 0-16,0 3 1 0,0-1-1 15,2 1 0-15,-4-1 0 0,-1 2 0 0,3-4 1 16,0 2-1-16,2 0 0 0,0 0 0 0,0 0 0 16,-2-2 0-16,2 3 0 0,0-1 0 0,0-1-1 15,0 2 1-15,0-1 0 0,0 0-1 16,0 0 2-16,0-1-1 0,0 2-1 0,-2 1 1 16,2 0 1-16,-2-1-1 0,2 2 0 0,0-1 0 15,-4 1-1-15,2-1 2 0,2 1-1 16,-4-1-1-16,4 2 1 0,-2 0 0 0,2 1 0 15,-2 1 1-15,2 0-1 0,0-1 0 0,0 0-1 16,0-2 1-16,0 3 1 0,0-2-1 0,0 1 0 16,0 0 0-16,0-1-1 0,0 3 2 15,2-2-1-15,-2 2 0 0,2-2 0 0,2 0 0 0,-4 0 0 16,2-1 1-16,-2 1 0 16,0 0-1-16,4 0 0 0,-4-2 0 0,0 4 0 0,0-1 1 0,0 0-1 15,0 0 0-15,0 0-1 16,0 1 1-16,0-1 1 0,0 0-1 0,0 0 1 15,0 1 0-15,0 1-1 0,0-1 0 0,0 0-1 16,0 2 1-16,0-2 0 0,0 0 0 0,0-1 0 16,0 1 0-16,0-1 0 0,0-1 0 15,2 2 1-15,-2 0-1 0,0 1 0 0,0 1 1 16,0-1-1-16,2-1 0 0,-2 1 1 0,0-1-1 16,0 1 0-16,0-1 1 0,0-1-1 0,-2 2 0 15,0 1 1-15,-2 1-1 0,2-1 1 16,-4 3-1-16,4-4 0 0,2 2 1 0,-5 0-1 15,3-1 0-15,-2 2-1 0,0-1 1 0,2 2 0 16,0-1-1-16,0 1 2 0,0-1-2 0,0 0 1 16,0 0 0-16,-2 0-1 0,-1-1 1 15,5 1-2-15,-2 2 1 0,2-3-3 0,-2 1 1 16,2 0-4-16,0-2-3 0,-2-1-3 0,0 0-6 16,2 1-9-16,-2 0-13 0,0 0-21 0,-6-1-40 15,8-1-122-15,-4 0-559 0,2-5-1701 0,2-8 2322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7:03.16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20560 12560 3 0,'0'0'576'16,"0"0"573"-16,0 0-664 0,0 0-185 16,0 0-82-16,0 0-78 0,0 0-84 0,0 0-68 15,0 0-29-15,0 0 13 0,0 0 36 0,0 0 24 0,0 0 16 0,0 0 16 0,26 15 11 16,-26-7 7-16,0 1 0 0,0 2-16 15,0 0-15 1,0 2-14-16,0-1-11 0,0 0-7 0,-2-1-5 0,2 2-3 0,-4 1-1 0,2 0-1 16,0-1-2-16,2 3 2 0,-2-1 1 0,-4-1 2 31,4 3 7-31,0-1 9 0,-2 4 2 0,2-4 2 0,-1 2-4 16,3-1-6-16,-2 0-2 0,2 1-3 15,-4 0-2-15,2 3-2 0,0-1-2 0,0 3-4 16,-2-1-3-16,2 3-2 0,0-1-1 15,-4 1-1-15,4 1-1 0,-3 0 0 0,-1 1-1 16,4 0 1-16,0 1 0 0,-2-2 2 0,2 1 0 16,0 0 0-16,-2 2-1 0,2-2 0 0,0 2 0 15,2 0 1-15,0 0 0 0,0 0 0 0,0 1-1 16,0-1 0-16,0 1 0 0,0 0 0 0,0 1 0 16,0-4 0-16,0 1 1 0,0-1-2 15,0 1 1-15,2-1 0 0,-2 1 0 0,0 1 0 16,2 0-1-16,-2-2 1 0,0 1-1 0,4 1 0 15,-2-2-1-15,-2 1 1 0,2-1 0 0,2 2-2 16,-2 0 1-16,-2 0-1 0,2 1 0 16,0-2 0-16,-2 1 0 0,4 0-1 0,-4 1 0 15,2-1 0-15,1 2 2 0,-3-1 1 0,2-1-1 16,-2-1 1-16,0-1-2 0,4 0-1 0,-2 0 0 16,-2-1 0-16,0 0-1 0,0 1 1 0,2 0-1 15,0-3 1-15,-2 0 3 0,4 1 0 0,-2-4-1 16,0 1 0-16,0-1 1 0,2-1 0 15,-2 1 1-15,1 0 0 0,-1-1 0 0,4-1 0 16,-4 0 0-16,4 0-1 0,-4 0 0 0,-2-2 1 16,2-1 0-16,0-1 0 0,2-1 0 0,-2-1 0 15,1 1-1-15,-3-2 1 0,2-1 1 0,-2-1 1 16,6-2 0-16,-6 1-1 16,0-1 2-16,2-2 0 0,-2-1 1 0,2-1 1 0,2 0 1 15,-4-1 1-15,2-1-2 0,-2-1 1 0,0 0-3 16,2 0-1-16,2-1 2 0,-2 0-2 0,0 0 1 15,1 0 1-15,3-1-2 0,-4-1-1 0,4 0-2 16,-4 0-1-16,-2 1-1 0,2-2 1 0,4 2 0 16,-6 0-2-16,2 1 2 0,3-1-2 0,-1-1 2 15,-2 1 0-15,2 1 1 0,2-1 0 0,2 1 0 16,-4-1 2-16,7 1 1 16,-3 0 1-16,2-1 1 0,1 1 0 0,5 0-1 0,-3-1 2 15,1-1 0-15,3 1 0 0,3 0 1 0,-1 0-2 16,2 0 1-16,-1 0 0 0,1-2 2 15,2 0 1-15,6 2 1 0,-2-2-1 0,-3 0 0 16,5 2 0-16,2-2-3 16,-6 1 0-16,4 1-1 0,-2 1-1 0,4-2-2 0,0 1 0 0,-6 1 0 15,8 0-2-15,-2 0 1 16,0 0 1-16,0-1-3 0,0 1 1 0,0 0 0 0,0 0 0 16,0 0 1-16,0 0 0 0,0 0 0 0,0 0 0 0,4 0 1 15,-4 0-2-15,0 0 2 0,2 0-1 16,-2 0 1-16,4 0 0 15,-2 0 0-15,0-1 0 0,-2-1-1 0,2 0 1 16,5 1 0-16,-5-3 0 0,4 2-1 16,-4-2-1-16,6 1 1 0,-1 0 0 0,-3-1 1 15,2 1-1-15,-2-1 0 0,2 0 1 0,2-1-1 16,-1 1 1-16,-3 2-1 0,0-1 0 0,2 0-1 16,2 1 1-16,-5 2 0 0,-1-2 0 0,2 1 1 15,-4 1-1-15,0 0 1 0,4 0-1 0,-6 0 0 16,4 0-1-16,-4 0 2 0,6 0-3 15,-6 0 2-15,4 0-1 0,-2 0 0 16,-2 1 1-16,4 1 0 0,-4-2 0 0,2 0 0 0,-2 1 0 16,2 0 0-16,0-1 0 0,-2 1 0 0,2 1 0 0,0-1 1 0,0-1-1 15,-6 0 1-15,8 1-1 16,-6-1 0-16,4 0 1 0,-4 0-1 0,-3 0 0 0,9 0 1 0,-8 0-2 31,4 0 1-31,2 0 0 0,-4 0 1 0,2 0 0 0,-4 0-1 16,4-1 0-16,0 0-1 0,-5 1 0 15,5-2-1-15,2 1 0 0,-6 0 0 16,6 0 0-16,-6 1-1 0,6-2 2 0,0 1 0 0,-2 1 0 16,0-1 0-16,-2 1 1 0,6-1-1 15,-8 1 1-15,4 0 0 0,0 0 0 0,-5 0 0 16,7 0 0-16,-4 0-1 0,2 0 1 0,0 0 0 16,-4 0-1-16,4 0 0 0,-2 1 0 15,-2 1-1-15,-1 0 0 0,1 1-1 0,2 1 0 16,-2 1-2-16,-2-1 0 0,-1 1-1 0,3 0-1 15,0 1 1-15,-2-3 0 0,-3 1 3 0,3 1 1 16,-2-1 1-16,-1 0 0 0,3 0 2 16,0-2 0-16,-2 2-1 0,3-2 2 0,-3 1-2 15,-2-1 1-15,1-1-1 0,-3 0 1 0,1 1-1 16,3-2 0-16,-2 0 1 0,-1 0-1 0,3 0 0 16,-4 0 0-16,-1 0 1 0,-4 0-1 0,5 0 1 15,0-2-2-15,-1 1 0 0,-1 0-1 0,-3-1-4 16,2 1-8-16,-5-2-13 0,5 2-19 15,-6 0-34-15,5 0-77 0,-5-1-261 0,5 1-968 16,-9 1-255-16,2-1 1641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14:25.0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16833 1973 3 0,'0'0'0'0,"0"0"0"16,0 0 0-16,0 0 0 0,0 0 0 0,0 0 412 16,0 0 727-16,0 0-415 0,0 0-313 15,0 0-112-15,0 0-68 0,0 0-64 0,20-8-43 0,-20 8-36 16,0-1-24-16,0 1-20 0,0 0-13 0,0-1-11 15,-2 0-6-15,0 1-5 16,-2-2-4-16,-2 2-4 0,2-1-4 0,4-1-1 16,-5 2-3-16,3-3-1 0,-2 1-1 0,-2-1-1 15,0 2 3-15,2-2 0 0,0 0 5 0,-7 0 5 0,7 1 3 16,-6-2 1-16,4 2 1 0,-3-1 1 0,-1 1-1 16,2-2 3-16,-1 2-1 15,1-1 1-15,-2 1 4 0,2 0 2 0,-1-1 0 0,-1 1 0 0,2 1-3 16,-5 0-5-16,9 1-1 0,-6 0-2 15,2 0-2-15,-3 0 0 0,5 0-2 0,-2 4 0 16,-5 1 0-16,7 0 0 0,-4 1-2 0,4 0 0 16,-3 1 1-16,-1 0-1 0,6 0-1 0,-2 0 2 15,-3 2-1-15,7 0-1 0,-2 1 1 16,0 0-1-16,-6-1 1 0,8 1 0 0,2 0 0 16,-2 0 0-16,-3 1 1 0,3-1-1 0,-4 1 1 0,2 1 1 15,4 1 0-15,-4-2-2 0,0 1 1 16,2 2 2-16,-4 0-1 0,1 1 2 0,5-1 1 15,-4 1-1-15,4 0 0 16,-2 1 1-16,0-1-1 0,2 0 1 0,0 0 1 16,0 0-2-16,0 0 1 15,0-3-2-15,0 1 0 0,0-2-2 0,2-1 0 0,2-2-1 16,-2-1 0-16,3 1 0 0,3-2-2 16,-2 0 0-16,2-1 2 0,5-1-1 0,-1-2 1 0,-4-1-1 15,9-1 0-15,-1 0 0 0,-1-2 0 16,-1-3 0-16,5-1 0 0,0-2 0 15,-3-1 1-15,3 0-1 0,-5 0 2 0,1-1-1 16,3-1 0-16,-1 1 1 0,-1-1 0 0,-5 0 2 16,7 0 0-16,-5-2 0 0,-1 1 1 0,0 0-1 0,-3 0-1 15,1-1 0-15,-4 1-1 0,5-1 1 16,-5 0-1-16,-2 1 1 0,-4-1 0 0,0 0-1 0,6 1 1 0,-6-1 1 16,0-1-2-1,4 2 2-15,-4-2-3 0,0 1 1 0,0 1-2 16,0 0 0-16,2 2 2 0,-2 0-1 0,0 2 0 15,0 1 0-15,0 1-3 0,0 1 4 16,0 2 0-16,-2 1 1 0,2 2 1 0,-4 0 1 0,4 0 0 0,-2 0-1 0,-2 0-1 16,4 4 0-1,0-1 2-15,0 1-1 0,-2 2 0 0,0-2 1 0,0 0 0 16,0 1-1-16,2-1 1 0,-2-1-1 16,2-2 0-16,0 1 0 0,0-1 0 15,0-1 0-15,0 0-1 0,0 0 2 0,0 0 0 16,0 0 0-16,2 0 1 0,0-3-2 0,-2 1-3 15,2 0 0-15,-2-2 0 0,0-1 0 0,0 3 0 16,0-1 0-16,0 0 0 0,0 3 0 16,0-3 0-16,0 2 0 0,0 1 0 0,-2 0 0 15,2 0 0-15,-2 0 0 0,2 0 0 0,-2 0 0 16,-2 0 0-16,1 0 0 0,-1 1-3 0,4 2 0 16,0-2 1-16,0 3 0 0,-2-1 0 0,2 2 0 15,0 1 0-15,0-1 0 0,0 0 0 16,0 1 1-16,0-1-2 0,0 3 0 0,0-1 0 15,0 0 0-15,0 3 2 0,2 0-2 0,-2 2 0 16,0 1-1-16,7 1 1 0,-7 1-2 0,4 5 1 16,-4-2-1-16,0 2-1 0,2 3 0 15,-2 1 0-15,2 2-2 0,-2 3 1 0,0 0 1 16,0 3 0-16,0 4 4 0,0 1 0 0,0 2 0 16,0 2 1-16,-2-2 1 0,0 2 2 0,-2-1-1 15,-3-1 1-15,7-1 1 0,-2 1 1 0,-2-4 0 16,0-1 0-16,-6 1 3 0,8-3 0 15,-5 1 1-15,-1-2 2 0,2-2-1 0,-2 0-1 16,-3-2-2-16,3-1-2 0,-4 0 0 0,3-1 0 16,-3-2-1-16,0 0-1 0,-1-1 0 15,-1 0-2-15,-1-1 2 0,3-1-1 0,-7-4 1 16,3-2-1-16,-3-7-2 0,-2-3-1 0,1-4-5 16,-1-5-3-16,-2-10-6 0,1-7-6 0,-7-7-9 15,6-4-14-15,0-5-13 0,2-4-13 0,7-1-11 16,2-1-14-16,1 3-40 0,5 1-163 15,2 6-703-15,4 8-1199 0,-2 12 2201 0</inkml:trace>
  <inkml:trace contextRef="#ctx0" brushRef="#br0" timeOffset="2267.42">17705 1442 3 0,'0'0'0'16,"0"0"0"-16,0 0 0 0,0 0 0 0,0 0 0 15,0 0 0-15,0 0 0 0,0 0 0 0,0 0 0 0,0 0 0 16,0 0 0-16,0 0 0 0,0 0 0 0,0 0 0 16,-58 75 0-16,58-67 0 0,-4 1 0 15,2 1 0-15,0 1 0 0,-4 3 0 0,-1 1 34 16,5 2 613-16,-2 2 50 0,-2 5-73 0,2 2-135 15,-2 2-152-15,1 0-117 0,-3 4-59 16,2 1-50-16,2 3-28 0,-4 1-23 0,1 4-13 16,3 2-7-16,-2 3-5 0,2-1-7 15,-2 0-5-15,6-1-5 0,0 0-4 0,0-4-3 0,0 0-2 16,10-1-3-16,-8 1 1 0,2-1-2 0,0 0-1 16,3 0-1-16,-1 0-1 0,-2-2-2 15,2-2 1-15,-4-2-2 0,4-2 0 0,-1-3 0 0,-1-3 0 16,0-1-1-16,4-1-2 0,-2-2-7 15,0-1-12-15,5-1-24 0,-5-2-51 0,8 0-146 16,-1-1-723-16,-1-3-1349 16,-3-6 2316-16</inkml:trace>
  <inkml:trace contextRef="#ctx0" brushRef="#br0" timeOffset="3737.67">18102 1802 2105 0,'0'0'925'0,"0"0"-604"0,0 0-146 15,0 0-57-15,0 0-37 0,0 0-19 0,0 0-17 0,0 0-12 0,0 0-8 16,0 0-4-16,0 0-1 0,0 0-2 0,0 0-3 15,0-22-3-15,0 22-2 16,0 0-3-16,0 0-4 0,0 0-1 0,0 0-3 0,0 1-3 0,0-1-1 16,0 0-2-16,0 2-3 15,0-2-1-15,0 0-1 0,0 2 2 16,0-1 2-16,0 1 1 0,4 1 0 0,0 0 0 16,-2-1 0-16,4 1 0 0,1-2-1 0,-1-1 2 0,-2 0 0 15,6 0 2-15,-4 0 3 0,1 0 0 0,1 0 3 16,0 0-1-16,0 0 1 15,3 0 2-15,-3 0 0 0,6-2 0 0,-1-1 2 16,-1 0 1-16,3 2 0 0,1-3 1 0,1 0 0 0,-1 1-2 16,3-1 1-16,-5-1 0 15,7 1-1-15,2 0-1 0,-7 0 0 0,1 2-1 0,2-1 0 0,-7 2 0 16,2 0 0-16,3 1-2 16,-3 0 1-16,-1 0-1 0,-3 0 1 0,3 0 0 15,-3 1 1-15,0 0-3 0,1 0 0 0,-3-1 0 0,2 0-2 16,-4 0 1-16,1 0 1 0,3 0-3 0,-4 0 2 15,-2-2-1-15,2-2 0 16,1 0 0-16,-3 0 1 0,-2-2-2 0,0 2 2 16,4 0 0-16,-4 0 0 0,0 0 2 0,0 2-2 0,-2 0 1 15,0 2-1-15,0 0 1 16,0 0 0-16,0 0-2 0,0 0 1 0,0 0-3 16,-2 4-1-16,0 0-2 0,-2 1 1 0,-2 2 2 0,4 2 0 15,-4-1 3-15,1 0 0 0,-1 1 0 0,4-1 0 0,0 1-2 16,-2 1 1-16,2 1 0 15,0 1 1-15,-4 1 1 0,6 1-2 0,-5 0 1 0,1 2 0 16,4 0-1-16,-4 4 2 16,2 0 0-16,0 2 0 0,-4 4 0 0,4 1 0 15,-2 2 2-15,0 2 0 0,-5 4-1 0,5 1-1 0,-4 4 0 16,-2 1 0-16,1 2 3 0,-1 0 0 0,0 0 1 16,-5 0 0-16,5-2-1 15,-5-3-1-15,3-2 0 0,4-5-1 0,-3-4-2 0,3-5-1 0,0-3-3 16,0-7-2-1,3-2-7-15,1-7-15 0,0-3-26 0,0 0-69 0,4-4-243 0,0 0-3044 0</inkml:trace>
  <inkml:trace contextRef="#ctx0" brushRef="#br0" timeOffset="4869.46">18964 2521 3 0,'0'0'0'0,"0"0"509"16,0 0 372-16,0 0-137 0,0 0-232 0,0 0-219 15,0 0-131-15,0 0-69 0,0 0-22 0,0 0 0 16,0 0-3-16,0 0-11 0,0 0-11 0,0-3-19 16,0 3-11-16,2 0-12 0,-2 0-7 0,0 1-2 0,4 1 1 0,-4 1 4 15,2 1-1 1,0 1-1-16,-2 0 1 0,6 2 2 0,-2-1 5 15,3 3 3-15,-7 0 2 0,8 0 3 16,-6 2 2-16,4 1 4 0,-2 0 0 0,5 3 1 0,-3-2 0 16,0 5 0-16,-2 0 3 0,4 1 1 15,1 2 2-15,-9 1 0 0,8 2-2 0,-6 1-1 16,-2-1-3-16,0 0-3 0,0 0-4 0,0 0-5 16,-2-1-4-16,-6 1-5 0,-1 0-3 15,-3-3-3-15,4 1-5 0,-5-3-10 0,1-4-16 16,-3 1-32-16,1-6-67 0,2-2-243 15,3-3-1133-15,1-3-231 0</inkml:trace>
  <inkml:trace contextRef="#ctx0" brushRef="#br0" timeOffset="6645.35">19431 1832 3 0,'0'0'0'0,"0"0"0"0,0 0 0 15,0 0 149-15,0 0 429 0,0 0-78 0,0 0-64 16,0 0-45-16,0 0-50 0,0 0-59 0,0 0-82 16,0 0-74-16,0 0-65 0,0 0-45 0,0-11-32 15,0 11-18-15,0 0-9 0,0 0 1 16,0 0 1-16,0 0-5 0,0 0-5 0,0 0-2 0,0 0 12 15,0 0 24-15,0 0 15 0,0 0 6 16,0 0 1-16,0 0-5 0,0 0 13 0,0 0 12 0,0 0 14 0,0-1 13 16,0 0-1-1,0 1 2-15,0-2-7 0,0 1-1 0,2 0-11 0,2 0-5 0,-4 0-9 0,2 0-10 16,-2-1-8-16,2 1 1 0,2-1-5 0,-2 0 4 16,3-1 1-16,-3 0 0 15,2 0-4-15,0 1-3 0,2 0 0 0,-2 1 3 0,2-3 6 16,3 2 6-16,-5-2 6 0,4 1 13 15,0 1 8-15,3-1 5 16,-5-1 4-16,4 0-7 0,1 1-4 16,-1 0-5-16,2 1 3 0,1-1-3 0,-3 1 0 15,0-1-6-15,5 2-8 0,-7 1-5 0,5 0-5 16,-7 0-7-16,6 1 0 0,-6 3 1 0,5 1-1 16,-5-1 0-16,-2 1 2 0,6 1-2 0,-5 2 2 15,-3 0 3-15,2 2-1 0,-2 0 1 16,0 1-3-16,-2 0-3 0,0 2 0 0,-2 0 1 15,0 1 2-15,-4 0 0 0,-1 1 1 0,-1 0 1 16,0 0 2-16,-3 0 4 0,5-1 3 0,-6 0 2 16,4-2 4-16,-3 1-1 0,5-1 2 15,-8 0 1-15,5-1-1 0,1 1 4 0,0-2-2 16,-3-2-1-16,3 0-3 0,0-1-2 0,0-1-4 0,3-1-1 16,3 0-1-16,-4-3-5 0,4 0 2 15,0 2-4-15,-2-2-1 0,4-1-2 0,0 0-1 16,0-1 0-16,0 0-2 0,0 0-2 0,0 1-1 15,0-1 0-15,0 0 1 0,0 0 1 0,4 0 1 16,-2 2 0-16,0-1 0 0,0 1-1 0,2-1 0 16,-2-1-1-16,1 1 1 0,-1-1 1 15,2 1-2-15,0-1 1 0,2 0-1 0,-4 1 2 16,6-1 2-16,-3 1-1 0,1 1 2 0,2-1-1 16,4 0 1-16,-3 1 0 0,1 1 0 0,-4-1 1 15,5 1-1-15,-1 2 1 0,4 0 0 16,-3 2 1-16,-1 0 2 0,2 1 0 15,-1 0 2-15,1 2 0 0,-4-1-1 0,3 3 0 0,-3-1 0 16,-4 2 0-16,2 2-1 0,-1 1 1 0,-1 0 0 16,-4 1-1-16,0 0 0 15,0 2-1-15,-4 0 0 0,-1-1 1 0,-3 0-1 0,0 1 0 0,2-1 1 16,-5-1 0-16,-3 1 0 0,1-2 1 0,1-3 1 16,-7 1 0-16,3-2 0 0,1-2 0 15,-3-1 0-15,1-2 0 0,1-1 0 16,-3-1 2-16,3-2 1 0,3 0 2 0,1-3 2 15,4 0 1-15,3 0-1 0,-1 0-3 0,4 0-5 0,2-3-4 16,-2 0-3-16,2-2 0 16,0 0-1-16,0 1 0 0,0-2 1 0,2 0-1 15,0 3 2-15,0 0-1 0,2 0 1 0,-2 2 0 16,-2 0 1-16,0 1-1 0,0 0-1 16,0 0 2-16,0 0-3 0,0 0 1 0,0 0-1 15,0 0 0-15,0 0 1 0,0 0-1 0,0 0 0 16,0 0 0-16,0 0-1 0,0 0-1 15,0 0-2-15,0 0-6 0,0 0-6 0,0 0-10 0,0 0-16 16,0 0-20-16,3 0-54 16,-3 0-187-16,2 0-830 0,-2 0-1115 0</inkml:trace>
  <inkml:trace contextRef="#ctx0" brushRef="#br0" timeOffset="7692.34">20047 1344 3 0,'0'0'0'16,"0"0"0"-16,0 0 0 0,0 0 0 15,0 0 0-15,0 0 310 0,0 0 57 0,0 0-114 16,0 0-77-16,0 0-11 0,0 0 84 0,0 0 92 16,0 0 37-16,0 0-44 0,21-2-96 0,-21 2-84 15,0 0-58-15,2 2-26 0,-2 0-19 0,0 2-11 16,2-1-17-16,-2 2-8 0,0 1-6 0,4 0-3 16,-4 0-4-16,0 2-3 0,0 0-4 0,2 1 1 15,-2-2-4-15,2 0 6 0,0 2 3 16,2 0 5-16,-2 0-5 0,0 1-2 15,7 2-2-15,-5 1-1 0,2 0 6 16,2 2 3-16,-2 1 0 0,3 3 3 0,1 0-4 16,-2 3 4-16,5 2 8 0,-3 3 9 0,5 1 14 0,-5 4 4 0,2 2 5 15,-1 0-3-15,1 2-4 16,0 1-5-16,-3 3-5 0,3 1-4 0,-4 2-5 16,3 2-2-16,-5 2-6 0,-4 0-2 0,4 2 0 15,-6 0 0-15,0-1 5 0,0-1 3 16,-4-1 4-16,0 1 3 0,-4 1-1 0,-5-1-1 15,3-1-4-15,-5-1-4 0,1-3-1 0,-5-1-3 0,5-4-2 16,-3-3 0-16,-1-3-2 0,3-2-4 16,-3-4-1-16,-1-4-1 0,5 0-1 15,-3-6-1-15,3-2 2 0,-3-1 0 0,0-3 0 0,7-3 1 16,0 0 1-16,4-3 0 0,-5 0-1 16,3-2-1-16,6-1 0 0,-6 0-2 0,6 0 0 0,-5 0-1 15,7 0-2-15,-2 0-2 0,2 0-1 16,0 0-3-16,0-1 0 0,0-2-1 15,0 0 1-15,0 0 1 0,2-1 3 0,-2 0 0 16,2 1 1-16,3 0 0 0,-3 0-1 0,0 2-2 16,-2 0-3-16,0 1-5 0,2 0-5 15,-2 0-4-15,0 0-2 0,0 0-3 0,0 0-7 16,0 0-16-16,0 0-38 0,0 1-114 0,0 0-547 16,0 0-1948-16</inkml:trace>
  <inkml:trace contextRef="#ctx0" brushRef="#br0" timeOffset="9403.78">21246 2031 3 0,'0'0'0'0,"0"0"0"16,0 0 221-16,0 0 864 0,0 0-146 0,0 0-329 16,0 0-270-16,0 0-151 0,0 0-76 0,0 0-29 15,0 0-21-15,0 0-7 0,0 0-10 0,2-16-6 16,0 15-9-16,2-1-6 0,-2 0-3 0,-2 1-6 16,0 1 1-16,2 0-2 0,-2 0-1 0,2 0-1 15,2 0-3-15,-4 0-3 0,3 0-1 16,-3 0-1-16,0 0-1 0,0 0 1 0,0 0 0 15,0 0-2-15,0 1 0 0,2 1-1 0,0-1-2 16,2 0 1-16,0 0 0 0,-2 1 0 16,2-2 0-16,-2 3 0 0,6-2 0 0,-3-1-1 15,3 1 2-15,0-1 1 0,2 0-1 0,1 0 1 16,-1 0-1-16,5 0 0 0,-1-2 1 0,-2-1-1 16,7 0 1-16,0-2 0 0,-5 1-1 15,5 1 0-15,-3-1 1 0,3-2 2 0,0 2-1 16,-1 0-1-16,1 2-1 0,-7 0-1 0,1-1 1 15,-3 2-1-15,-2 0 1 0,2 1-2 16,-3 0 1-16,-5 0-3 0,0 0-1 0,-2 0-4 16,0 0-6-16,0 0-7 0,0 0-12 0,0 0-19 0,-2 0-38 15,2 0-110-15,-2 0-528 0,-5 0-2178 0</inkml:trace>
  <inkml:trace contextRef="#ctx0" brushRef="#br0" timeOffset="10072.21">21347 2282 3 0,'0'0'0'0,"0"0"0"15,0 0 0-15,0 0 0 0,0 0 0 0,0 0 0 16,0 0 0-16,0 0 0 0,0 0 0 0,0 0 0 16,0 0 0-16,0 0 0 0,0 0 0 0,0 0 123 15,15 0 52-15,-11 0-66 0,-2 1-24 16,0 2-39-16,0-2 1 0,2 1-5 0,0 0-13 16,2 1 0-16,-4-1 17 0,1 0 33 0,3-1 46 15,-2 1 79-15,4-2 97 0,-4 1 96 0,5 0 32 16,-1 0-37-16,-4-1-93 0,8 1-84 0,-5-1-58 15,3 1-36-15,0-1-29 0,5 0-17 16,-3 0-16-16,1 0-11 0,5 0-8 0,-5 0-5 16,3 0-3-16,-1-1-4 0,1-1-6 0,-1 1-7 15,-1-2-7-15,-2 2-2 0,-1-2-3 16,-1 2-2-16,-6 0-2 0,4-1-5 0,-3 2-8 16,-5 0-13-16,0 0-30 0,0 0-87 0,0 0-454 15,0 2-2469-15</inkml:trace>
  <inkml:trace contextRef="#ctx0" brushRef="#br0" timeOffset="12167.5">22505 2220 3 0,'0'0'225'0,"0"0"105"16,0 0-166-16,0 0 203 0,0 0 181 0,0 0-3 15,0 0-148-15,0 0-175 0,0 0-101 0,0 0-32 16,0 0-23-16,37-10-4 0,-33 10-11 16,-2 0 0-16,2 0 6 0,7 0 1 0,-7 0 2 15,0 0-6-15,2 0-4 0,2 0-11 16,-4 2-5-16,7-1-8 0,-3 0-7 0,-4 0-2 0,9 1-2 16,-7-2 3-16,8 1-1 0,-5-1-1 0,5 0-2 15,-2 1-5-15,1-1-1 16,3 0-2-16,-3 0 0 0,-1 0 1 0,5 0-1 0,-1 0 2 0,3 0-3 15,-5 0 1-15,5 0 1 0,-3 0 0 16,3 0 4-16,0 0-1 0,1 0-2 0,-1 0-3 16,0 1-3-16,1 0-1 0,-1 1 1 0,-1-1 1 15,-1 0-1-15,2 1-1 16,-3 1-1-16,3-1 1 0,-1 2-1 0,1-1 1 0,-3 0-1 16,-1-1 0-16,4 2 1 0,-5-2-1 15,3 0 2-15,3 1 2 0,1-2 1 0,2 0 0 16,-1 0-2-16,5-1-2 15,-2 0 0-15,0 0 0 0,-2 0-1 0,6-1 1 16,-3-1 0-16,-1-1 0 0,8 0-1 0,-6-1 1 0,6 1 0 0,-6-2-1 0,10-1 1 16,-10 2-1-1,6 0 1-15,-4 0-1 0,4 0 2 0,-4 2-1 16,4-1 0-16,-6 2-1 0,6-1 0 0,-6 1 0 0,6 1 0 0,-6 0-1 0,8 0 1 16,-8 0-1-1,6 0 0-15,-6 0 0 0,2 0 0 0,0 0 0 16,0 0 1-16,0 0 0 0,-4 0 0 0,4 0-1 15,2 0 1-15,-7 0-1 0,9 0 0 0,-8 0 0 0,4 0 0 16,2-1 0-16,-2 0-1 16,2-1 1-16,-6-1 0 0,6 2-1 0,-4-2 2 0,-4 2-2 0,-1 1 1 15,7 0-1 1,-8 0-1-16,2 0 1 0,-1 0-1 0,1 0 0 16,-4 0-2-16,1 0 1 0,-1 2-1 15,0 0-1-15,-3-1 0 0,1 1-2 0,-1-2 0 16,3 1 2-16,-1-1 0 0,1 0 1 0,2 0 0 15,-1 0 1-15,1 0-2 0,-2 0 2 16,1-1 1-16,1-2 2 0,0 1 1 0,-1 0-1 0,1-1 2 0,-2 1-1 16,-1 1 0-16,1 1 0 15,-1 0 0-15,-3 0 1 0,1 0-1 0,1 0 0 16,2 0-1-16,-1 0-1 0,-1 1 1 16,1 1-2-16,-5 1 2 0,5-1 0 0,1 0-2 15,-1 1 1-15,1 0 0 0,0-2-1 0,1 1 0 16,1 1 1-16,4-3-2 0,-4 0 2 0,5 0 1 15,1 0-1-15,-2 0 3 0,-2 0 0 0,8-1 0 16,-4-2 1-16,-3 1 2 0,8 0 0 0,-6-1 0 16,-1 2 0-16,6-1 0 0,-4 1-4 15,-2 0 0-15,4 0 0 0,-2 1-2 0,-5 0 1 16,1 0 0-16,6 0-2 0,-4 1-1 0,-2 1-1 16,-3 0-1-16,3 1-2 0,6-1-3 0,-6 1 1 15,2 0 0-15,-3-2 2 0,9 2 1 0,-4-2 2 16,-2-1 1-16,4 1-2 0,-2 1 1 15,-2-2 1-15,6 0 1 0,-5 0 0 0,1 0 1 16,6 0-2-16,-2-2-1 0,0 0 0 0,2-1-2 16,-4-1 0-16,7 0 0 0,-10 0-1 0,8-1-4 15,-6 0-13-15,8 1-28 0,-12 1-65 16,7-1-197-16,-6 3-850 0,-4-1-761 0,-13 2 1926 0</inkml:trace>
  <inkml:trace contextRef="#ctx0" brushRef="#br0" timeOffset="18265">22881 1239 3 0,'0'0'0'0,"0"0"0"0,0 0 0 0,0 0 0 16,0 0 0-16,0 0 0 16,0 0 0-16,0 0 0 0,0 0 0 0,0 0 0 15,0 0 0-15,0 0 0 0,-12-9 0 16,12 9 0-16,0-2 238 0,0 1-26 0,0 0-48 0,0-1-30 16,0 1-63-16,0-1-13 0,0 0-37 15,2 0-1-15,-2 0 42 0,2 0-1 0,-2-1 4 16,0 1-24-16,2 0-29 0,0-1-16 0,2 1 0 15,-4-1-24-15,2 1 11 0,2 0-3 0,-2-3-5 16,0 1 13-16,0 2 8 0,0-1 12 16,0-1 17-16,5 1 28 0,-3-1 7 0,0 0 16 15,0 1 19-15,2 0 2 0,3-1 18 0,-3 0 36 0,2-1 16 0,0 1-5 16,5-1 23 0,-3 1 22-16,5-2-7 0,-3 0-5 0,0 0-29 15,5 1-46-15,-5 0-24 0,1-1-22 0,5-1-22 16,-1 4-10-16,-3-3-11 0,1 3-12 0,1-1-5 15,1 1 0-15,-3 0-3 0,-1 2-5 0,3 0-3 0,1 1-8 16,-5 0 0-16,1 0 0 0,1 2 3 0,-6 2-4 0,7 0 1 16,-7 2 1-1,7 0-1-15,-7 0 5 0,0 3 0 0,0-2-1 16,5 1 3-16,-9 0-1 0,4-1 1 16,0 0 1-16,-3 0 2 0,-1 1-2 0,2-1 2 0,0 0 2 0,-4 0 2 15,-2 2 1-15,0 0 2 16,0 0-4-16,0 1-4 0,-4 1 0 0,-6 0-3 15,6 1 0-15,-9 3 3 0,1 4-3 0,-5 1-3 16,1-1 1-16,1-3 1 0,3-2 3 16,-5 0 0-16,1 0 0 0,7 1 1 0,-7-1-3 15,-1-2 3-15,9 1 0 0,-8-3-1 16,7-1 4-16,-1 1 1 0,4-2-1 0,-7 1 1 0,11-4 2 0,-4-1 1 16,0 1 0-16,0-2-1 0,4 1-2 0,0-2-1 0,-3 2-1 31,1-2 2-31,-4 1-2 0,6-1 0 0,-2 1-1 0,-2-1-4 15,4 0 0-15,-5 1-1 0,5 0-3 16,0 0-2-16,0-1-1 0,-2 0-3 0,0 1-2 16,4-1-5-16,-4-1-7 0,4 1-7 0,0 0-5 15,0-2-3-15,0 1 0 0,0 0 1 0,0 0 5 16,4-1 2-16,0 0 10 0,2 0 16 16,-2 0 10-16,3 0 8 0,3-3 0 0,-6-1-1 15,8-1-3-15,-5 1-3 0,1-1-1 0,2 0 0 16,-6 1 2-16,11 0 2 0,-9 0 4 0,6 0-2 15,-5 0 9-15,9 0 4 0,-3 2-2 0,-3-1 3 16,6 1-3-16,-7 0-2 0,7 1 2 0,-1 0-6 16,-7 1-5-16,6 0-7 0,-3 0-4 0,-3 1-2 15,0 3 0-15,3 2 4 0,-5 1-2 16,2 1-2-16,0 0 1 0,-3 2-4 0,-1-1 2 16,6 1-1-16,-6 0-2 0,-2 3 1 0,0 0-1 15,4-1 1-15,-3 1 2 0,1 2-1 16,-2-1 6-16,0 0-3 0,-2-1 0 0,0 4 1 15,0-2-2-15,0 0 0 0,0-1 0 0,-2 1-1 16,-4 0 3-16,-1-2 3 0,1 2 0 0,-2-1 0 16,-2 1-3-16,-1-1 0 0,1 0 2 0,-7 1-1 15,7-2 2-15,-4 0-2 0,-7-1 1 16,4 0-1-16,-1 0-1 0,1-1-3 0,-4-3-3 16,1-1-5-16,-3-1-4 0,7-2-1 15,1-2-4-15,-4 0-5 0,3-2-14 0,-1 0-20 16,9-2-31-16,-4-2-36 0,6-1-47 0,-3-1-108 0,5-3-235 15,2 3-507-15,2-1-245 0,0-1 1267 0,0 2 0 16,2 2 0-16</inkml:trace>
  <inkml:trace contextRef="#ctx0" brushRef="#br0" timeOffset="19139.59">24113 1335 3 0,'0'0'0'0,"0"0"623"16,0 0-140-16,0 0-211 0,0 0-237 15,0 0-233-15,0 0-54 0,0 0 53 0,0 0 120 16,0 0 204-16,0 0 45 0,0 0 17 0,0 0 0 16,0 0-29-16,-2 77-3 0,2-62-2 0,-2 0-16 15,0 3 24-15,0 2-4 0,-2-3-16 0,-1 1-15 16,3 0-15-16,0 0-8 0,0 0-14 0,0-1-8 16,0-1-24-16,-2 0-16 0,2 0-10 15,2-2-6-15,0 0-2 0,0 0-4 16,0-3-5-16,0 0-4 0,-4-2-7 0,4-1-14 0,0 1-27 15,-2-1-79-15,0-1-240 0,2 0-829 0,-5-2-254 16,5-2 1440-16</inkml:trace>
  <inkml:trace contextRef="#ctx0" brushRef="#br0" timeOffset="19636.45">23970 1583 3 0,'0'0'458'0,"0"0"516"0,0 0-407 16,0 0-147-16,0 0-173 0,0 0-148 0,0 0-103 0,0 0-82 0,0 0-47 16,0 0 32-16,0 0 58 0,0 0 61 0,0 0 28 15,0 0-22 1,19 0-21-16,-15 0-11 0,2 2-11 0,5 0-18 16,-7 2-17-16,8-3-37 0,-6 3-68 0,9-1-80 15,-7-2-112-15,9-1 3 0,-3 0 67 0,1 0 135 16,1 0 104-16,7-3 34 0,-7 1 37 0,5-1-25 15,0-1 34-15,-1 2 33 0,-1 0-9 16,6-2 20-16,-5 1-21 0,-3-1-36 0,2 1-54 0,-1 0-118 0,-3 2-627 16,-7 0 646-1,-2 1 128-15</inkml:trace>
  <inkml:trace contextRef="#ctx0" brushRef="#br0" timeOffset="21259.45">25027 1015 3 0,'0'0'0'0,"0"0"0"0,0 0 0 16,0 0 0-16,0 0 0 0,0 0 0 0,0 0 0 15,0 0 0-15,0 0 0 0,0 0 0 0,0 0 0 16,0 0 0-16,0 0 0 0,-25 2 0 16,21 2 0-16,0 1 0 0,-3-1 0 0,5-1 0 15,0 1 0-15,0 0 0 0,0 0 0 0,-2-1 0 16,4 2 0-16,-2-1 0 0,-4 1 0 0,4-2 0 15,2 1 0-15,0 1 0 0,-5-1 0 0,3 2 136 16,-6 1 21-16,6-1 4 0,0 3-39 16,-2 0-13-16,0 2-13 0,-7 2 21 0,9 0 1 15,-4 3 21-15,-8 10 8 0,5 4 14 0,-5 6-31 16,-5 3-16-16,7-1-1 0,2-2-24 0,-5-1 79 16,9-1 27-16,-6 2 19 0,5-2-19 0,1 0-54 15,-2 0-41-15,6-2-40 0,2 1-18 16,0-1-15-16,0-2-5 0,6-4-4 0,2-1-19 15,-2-3-4-15,11-4 11 0,-3-2 7 0,-3-4 16 16,7-5-8-16,1-1-12 0,0-1-25 0,-1-4-104 16,1 0-496-16,-11-1-1231 0,2 0 1283 0</inkml:trace>
  <inkml:trace contextRef="#ctx0" brushRef="#br0" timeOffset="24135.07">26023 962 3 0,'0'0'0'0,"0"0"0"16,0 0 0-16,0 0 0 0,0 0 0 15,0 0 0-15,0 0 0 0,0 0 0 0,0 0 106 16,0 0-33-16,0 0-27 0,0 0-7 0,0 0-14 16,0 0-4-16,0 0 26 0,0 0 33 0,0 0 47 0,0 0-6 15,2 1 13-15,-2 2-23 0,0-1 8 0,8 0 39 0,-8 1 5 16,2 2 14-16,0 1-32 15,-2 1-28-15,3 1-10 0,-1 0 9 0,0 2 12 0,-2 1 25 0,2 1-1 16,6 2 24 0,-4 2-29-16,0 1-19 0,-2 2-9 0,5 1-23 0,-1 1 0 0,0 3-11 15,2 10-8 1,0 3-21-16,-3 8-9 0,-1-1-3 0,0-3-5 16,-4-3 1-16,0-3-7 0,0 1-7 0,-8 1-4 0,3 0 1 15,-9-1-1-15,4 1-1 16,-5 0-3-16,-1 1-7 0,-3-2-6 0,0-2-3 15,-1-1-1-15,3-4-4 0,1-2-5 16,-3-2-13-16,0-4-19 0,3-2-37 0,-3-4-89 16,7-5-349-16,4-5-1401 0,1-2 863 0</inkml:trace>
  <inkml:trace contextRef="#ctx0" brushRef="#br0" timeOffset="25344.2">24107 3327 3 0,'0'0'819'0,"0"0"21"0,0 0-371 15,0 0-162-15,0 0-125 0,0 0-79 0,0 0-69 16,0 0-47-16,0 0-30 0,0 0 9 0,0 0 25 15,0 0 29-15,0 0-1 0,0 0-12 16,22 1-3-16,-19 1-4 0,5-1-2 0,2 2 0 16,-8-2-5-16,13 2 5 0,-9-1 4 0,4 1 2 0,1-1 5 15,3-1 4-15,1 1 6 0,-3-1 7 16,7 0-3-16,-3 0 2 0,3 1 5 16,-3-2 4-16,7 0 3 0,-2 0-1 0,1 0 1 15,1 0-11-15,0-3-5 0,0-1-10 0,-1 2-15 0,3-3-15 16,-4 0-76-16,-1 2-311 0,-7 0-956 0,-3 2 203 0</inkml:trace>
  <inkml:trace contextRef="#ctx0" brushRef="#br0" timeOffset="28393.15">25698 2898 3 0,'0'0'0'0,"0"0"0"0,0 0 0 0,0 0 0 16,0 0 0-16,0 0 0 0,0 0 0 0,0 0 467 0,0 0 281 16,0 0-151-16,0 0-143 15,0 0-132-15,0 0-106 0,-39-54-88 0,37 52-68 0,-4-1-54 0,0 2-40 16,-3 0-26-16,5 0-8 0,-4 0 14 0,0-1 18 15,-1 2 23-15,-3 0 26 16,6 0 10-16,-9 0 13 0,9 0 21 0,-6 2 31 0,-1-1 23 16,5 1 13-16,-4 1-7 0,1-1-18 0,-3 0-17 15,6 1-21-15,-5-1-13 0,5 1-8 0,-4 1-7 16,3-1-2-16,-3-1-3 0,6 2-7 16,-9-1-5-16,9 2-5 0,-8-1-2 0,5 1-4 15,-3 1 0-15,4-1-2 0,-3 0-2 0,5 1 1 16,0 1-1-16,-4 0-1 0,5-1-1 15,1 1-1-15,-8 2-1 0,10-1 0 0,-2 0 0 0,-3 1-2 16,3-2 1 0,2 2 0-16,0-1 0 0,2 1 3 0,-2 1 1 15,0-1 0-15,2 0 1 0,-2-1 0 16,2 1-1-16,0-1 1 0,0-1 0 0,0 0-1 0,0-1 1 16,0-1-1-16,0-1 0 0,0 0 0 15,0 0-1-15,2 0 0 0,0 1-1 0,0-2 1 0,-2 2 1 0,2-1 0 16,4 0 0-1,1 1 0-15,-1-1 0 0,-4-1 0 0,8 2 0 16,-6-2 0-16,1 1 0 0,5-1 0 0,-4 0 0 16,-2-1 0-16,9 0 1 0,-7 0-1 15,2-1 2-15,2 1 1 0,-3 0 0 0,5-1 0 16,-6 1-1-16,7-1 0 0,-7 1-2 0,6 0 1 16,-6-1-1-16,3 1 0 0,1-1 0 15,-6 2 1-15,9-1 0 0,-7 0 0 0,-2 2 0 16,6-1 0-16,-4 1 0 0,-1 0-1 0,3 1 1 15,-2 1 1-15,-4-1-1 0,2 2 1 0,7 1-1 16,-7 0-1-16,-2 2 1 0,2-2-1 0,4 0 0 16,-6 0 0-16,0 0 0 0,0-1 1 0,0 1 0 15,-2-1 0-15,3 0 1 0,-3 1 0 16,4-1 0-16,0-1 0 0,-4 1-1 0,0 0 0 16,0-1 0-16,0 0 0 0,0-1-1 0,0 1 1 15,0 0 0-15,0 0 1 0,0 0 1 0,0 1-1 16,0 0-1-16,-8 0-1 0,5 3 1 15,1 0 0-15,0-2 1 0,-2 3-1 0,-6 0 1 16,6 0-2-16,0 0 0 0,-7 1 0 0,7-1 0 16,-2-1 0-16,-4 1 0 0,5-1 1 15,1-1 0-15,-8 1-1 0,8-2 1 0,0 0 0 16,0-1 2-16,-7 3 0 0,7-3 1 0,-2-1 1 16,-2 0 2-16,3-1-1 0,-1 0 1 0,-4-1 0 15,6 0-2-15,-2-2 0 0,-5 1-2 0,5 0 2 16,-6 0 0-16,3-1 0 0,-3-1 0 15,4-1-1-15,-5 0-1 0,7 2 1 0,-4-2 0 0,1 0 0 16,3 0 1-16,-6 0-1 0,10 0 0 16,-2 0-1-16,-7 0 0 0,7-2 0 0,2 1-2 15,-2 0 1-15,2-1 0 0,-2-1 1 0,-2 1-2 16,4-3-2-16,2 0-2 0,-3-1-2 16,3-2-1-16,0 0 0 0,0-1 2 0,0-3-1 15,0 0 2-15,3 2 0 0,-1-3 1 0,4-1 1 16,0-1 1-16,0 0 0 0,-4-2-1 0,9-1 1 15,-5 0-1-15,0 1 1 0,4-2 1 16,-3 1-1-16,3 0 1 0,-4-2-2 0,0 1 1 0,5 1 0 16,-5-2-2-16,6 2 1 0,-6 0-2 0,1-2 1 15,5 1-2-15,-6 1 2 0,7 0-2 0,-7 0 1 16,6 0 3-16,-3 1-3 0,5-1-1 0,-6 0 1 16,7 2-2-16,-5-2 2 0,2 2 1 0,5-2 1 15,-9 2 0-15,9 0 0 0,-3 0-1 16,-5 0 1-16,7 1 1 0,-1 1-3 0,-7 2-3 15,4 1-13-15,-6 4-26 0,-6 0-63 0,2 4-253 16,1 0-2970-16</inkml:trace>
  <inkml:trace contextRef="#ctx0" brushRef="#br0" timeOffset="29297.77">22887 2837 3 0,'0'0'0'0,"0"0"0"16,0 0 0-16,0 0 0 0,0 0 0 0,0 0 0 15,0 0 0-15</inkml:trace>
  <inkml:trace contextRef="#ctx0" brushRef="#br0" timeOffset="29454.42">22800 2946 3 0,'0'0'0'0,"0"0"0"0,0 0 0 15,0 0 0-15,0 0 0 0,0 0 0 0,0 0 0 16,-45 123 1065-16,43-105 30 0,-2 2-419 0,-5 1-317 15,3 2-169-15,0 1-71 0,-2 3-38 0,-1 1-18 16,5 1-14-16,-6 0-9 0,2 2-10 0,4-1-6 0,-7 1-6 16,5 0-6-16,4-2-5 15,0 0-4-15,-2-2-1 0,2 1-2 0,-2-1-2 16,4 3 0-16,0-4-2 0,0-1-2 0,0 0-2 0,0-3-5 16,0-2-12-16,6-1-19 0,0-3-37 15,-2-2-79-15,6-3-247 0,-3-3-1058 0,-3-2-151 0</inkml:trace>
  <inkml:trace contextRef="#ctx0" brushRef="#br0" timeOffset="30793.69">23749 2824 3 0,'0'0'0'0,"0"0"0"16,0 0 0-16,0 0 0 0,0 0 0 15,0 0 247-15,0 0-53 0,0 0-50 0,0 0 2 16,0 0 53-16,0 0 50 0,0 0 27 0,0 0-35 0,0 0-17 0,-4-11-32 16,4 11-18-16,0 0-19 0,0 0-42 0,0 0-41 15,0 0-45-15,0 0-16 0,0 0 4 0,0 1 11 16,0 1 10-16,2 2-4 0,-2 0-5 0,2 0-5 15,0 4 3-15,2-1 9 0,3 1 2 16,-7 1 7-16,4 1 10 0,-4 3 8 0,2 2 9 16,4 0-2-16,-4 3-15 15,4 2-4-15,-4 2-6 0,0 3-5 0,-2 0 0 0,2 1 0 16,-2 3 0-16,0 0-2 16,0 3 0-16,0 1-5 0,0 2-2 0,0 3-2 0,0 1 0 15,-2 1-2-15,2-1-3 0,0 0-3 0,-2 2-1 16,0 0 0-16,-4-1 1 0,0 2-2 0,2 0-6 15,0 0-1-15,-7-2-1 0,7-2-2 0,-6-2 2 16,-1-4-4-16,5 2-4 16,-8-6-1-16,3-1-1 0,1-3-2 0,-2-2-5 15,1-1-7-15,-5-4-12 0,3 0-14 0,1-3-22 16,-5-4-54-16,1-3-216 0,10-3-997 0,-3-2-617 0</inkml:trace>
  <inkml:trace contextRef="#ctx0" brushRef="#br0" timeOffset="31867.7">22916 2743 3 0,'0'0'255'0,"0"0"433"16,0 0-149-16,0 0-230 0,0 0-136 0,0 0-76 0,0 0-69 15,0 0-21-15,0 0-4 0,0 0 32 0,0 0 41 16,0 0 9-16,0 0-1 16,-45 33-4-16,43-27-11 0,-1 2-14 0,-3 0 10 0,2 1-4 15,2 1 10-15,0 1 13 0,0 3 6 0,-4 1 9 0,2-1-5 16,-5 4-7-16,5 2-11 15,-4-1-10-15,0 3-17 0,-1 1-5 16,1 2-4-16,2 1-7 0,-6 2 2 0,3 2-5 0,-3 5-4 16,4-1-3-16,-7 6-5 0,9 1-2 0,-11 5-1 0,9 1 2 15,-2 2 0-15,6 0 2 0,-9 1 0 0,9 0-1 16,2 2-1-16,-2-3-2 16,4 0-2-16,0-4 0 0,0 0-3 0,0-4-2 15,0-2-3-15,4-3-1 0,-2-3-2 0,2-3-1 16,7-4-1-16,-7-1-2 0,6-6-3 15,0-2-6-15,3-6-7 0,-3-3-14 0,5-3-27 16,-7-5-84-16,4 0-465 0,-8 0-2397 0</inkml:trace>
  <inkml:trace contextRef="#ctx0" brushRef="#br1" timeOffset="66750.5">25211 1188 3 0,'0'0'0'0,"0"0"0"0,0 0 794 15,0 0 424-15,0 0-540 0,0 0-333 0,0 0-162 0,0 0-59 16,0 0-19-16,0 0-23 0,0 0-16 16,0 0-17-16,-9 0-13 0,9 0-10 0,0 0-3 15,0-1-3-15,0 1-4 0,0 0-2 16,0-2-4-16,0 2 0 0,0-1-3 0,0 1 1 0,0 0-2 16,0 0 2-16,0 0-1 0,0 0-1 15,0 0 1-15,0 0 0 0,0 0 1 0,0 0-1 0,0 0-3 16,0 0 2-16,0 0-2 0,0 0 0 0,0 0 1 15,0 0 0-15,0 0-2 0,0 0 0 0,0 0 0 16,0 0-1-16,0 0 2 0,0 0-1 16,0 0 1-16,0 0-2 0,0 0-2 15,0 0 2-15,0 0-4 0,0 0 3 0,0 0 1 0,0 0 0 16,0 0 0-16,0 0-1 0,0 0 0 0,0 0-2 16,0 0 1-16,0 0-1 15,0 0-1-15,0 0 0 0,0 0-3 0,0 0-1 0,0 0-2 16,0 0 0-16,0 0-3 15,0 0-1-15,2 0 4 0,-2 0 0 0,0 1 6 0,2 1 2 0,1-1 0 16,-3 0-1-16,2 2-1 16,4-1-1-16,-2 0-1 0,2-1 2 0,-4 1 0 0,0 0 1 0,9-1 0 15,-5 0 0 1,-4 1 3-16,6-1-3 0,0 0 5 0,-1-1-2 0,5 1 1 16,-6-1 1-16,2 0-3 0,5 0 2 15,1 0 0-15,-5-1 0 0,7-1 2 0,1-1 0 0,-1 0 1 0,-3 1-2 16,3-1 3-1,5-2-1-15,-5 1-1 0,3 1 2 0,-2 1-4 16,-5-1 0-16,4 2-1 0,-1-1 1 0,-5 2-5 16,7 0 3-16,-5 0-1 0,-4 0-3 0,7 0 3 0,-7 0-3 15,5 0 2-15,-7 3-1 16,6-2-2-16,-6 2 0 0,3-2 1 0,1 0-1 0,-6 0 0 0,7-1 2 0,-5 0-1 16,-2 0 2-1,6 0 1-15,-4 0 0 0,-1-2 0 0,5 0 1 0,-6-2 2 0,2 2-2 16,2-2 1-16,-3 2-2 15,-1-1 0-15,-2 1 1 0,4 1-1 0,0-1-1 0,-4 1 1 0,0 0-2 16,0 1-4 0,-2 0 3-16,0 0-4 0,2 0 1 0,-2 0 4 15,3 0-1-15,-3 0 2 0,0 0-1 16,0 0 2-16,4 0-1 0,-4 0 3 0,0 0-1 16,0 1-2-16,0-1 3 0,0 0 0 0,0 0 3 15,4 0 0-15,-4 0 1 0,0 0 0 0,0 0-3 0,0 0 2 16,0 0-3-16,0 0 0 15,0 0-1-15,0 0-1 0,0 0 2 0,0 0-3 16,0 0 2-16,0 0-1 0,0 0 0 0,0 0 2 16,0 0-1-16,0 0 2 0,0 0-2 0,0 0 0 15,0 0-1-15,0 0 0 0,0 0-1 16,0 0 1-16,0 0 1 0,0 0 0 0,0 0 0 16,0 0 0-16,0 0 0 0,0 0 1 0,0 0 1 15,0 0-1-15,0 0 2 0,0 0 1 16,0 0-1-16,0 0 0 0,0 0 2 0,0 0 1 0,0 0-2 15,0 0 3-15,0 0-5 0,0 0-2 16,0 0-1-16,0 0-1 0,0 0 0 0,0 0-1 16,0 0 0-16,0 0-1 0,0 0-1 0,0 0 0 15,0 0 0-15,-4 0 1 0,4 0 0 16,0 0 0-16,-4 0-2 0,4 0-3 0,-3 1 4 0,1-1-1 16,2 2 0-16,-2-1 3 0,0 0-5 15,0 2 4-15,0-1-1 0,-6 0 1 0,4 1 3 16,4 0-2-16,-6 2 1 0,-1-2 1 0,1 4 0 15,2-1 0-15,-2 1 1 0,-5 2-2 0,7 1-2 16,-10 5 5-16,4 5-2 0,-5 4 1 0,-4 3 7 16,3-1-5-16,6 3 6 0,-5 0 0 0,-1 2 0 15,3 0 1-15,-1 1 1 0,-3 1 0 16,5-2 0-16,-1 1 0 0,-1-3-2 0,6-1 1 16,-7 1-2-16,7-4 1 0,-2-2-1 0,3-3-3 15,3-1-1-15,-6-3-2 0,8-3-1 16,-4 1-1-16,-3-2 1 0,5-2-2 0,-2 0-2 0,-4-2-4 15,3 1-9-15,-3 0-4 0,2-2-11 0,0 2-12 16,-5-2-23-16,5 0-58 0,-5-3-263 16,11 0-2953-16</inkml:trace>
  <inkml:trace contextRef="#ctx0" brushRef="#br1" timeOffset="76760.43">23094 3143 3 0,'0'0'0'15,"0"0"0"-15,0 0 0 0,0 0 0 0,0 0 111 16,0 0 223-16,0 0-136 0,0 0-131 0,0 0-50 16,0 0 20-16,0 0 39 0,0 0 47 0,4-17 49 15,-2 15 3-15,4-1 4 0,-2 1-9 16,-2 0-13-16,1-1-5 0,-1 2 1 0,-2 1 9 0,0 0 14 15,0 0 1-15,0 0 2 0,0 0-14 16,0 0-23-16,0 0-24 0,0 0-21 0,0 0-23 16,0-1-16-16,0 1-17 0,0 0-19 0,0-1-10 15,0 1-10-15,0 0-7 0,0-1-3 16,0 0-2-16,0-1 1 0,0 1 2 0,2 0-3 0,-2-1 5 16,0-1 2-16,2 1 1 0,2-1 3 15,-4-1-2-15,2 2 1 0,2-1-2 16,-2-2-1-16,2 2 1 0,-4-1 0 0,2 1 0 15,5-1 1-15,-1 1 2 0,-2 0 1 16,-2-1 1-16,2 0 0 0,2 1 0 0,3-2 0 16,-7 1 2-16,6-1 2 0,2 0 3 0,-6 0 4 0,7 0 4 15,-5 1 5-15,4-1 2 0,1 0-2 0,-1 1-2 16,0-1-1-16,5 1 0 16,-5-1-1-16,5 0 3 0,1 2-2 0,-4-1-4 0,1 2-3 0,3 0-4 15,-3 1-4 1,-1 1-3-16,-1 0-1 0,1 0-1 0,2 0-2 15,-7 0-1-15,5 2-2 0,-8 2 0 0,0 1-2 16,7 0 2-16,-7 0 1 0,-2 0 1 0,0 1 2 0,0 0-2 0,2 1 1 16,-4 0 0-16,0 1 0 15,0-2 1-15,0 1-1 0,0 1 0 0,0 0-1 0,0 0 0 0,0-2 1 16,-4 2 1 0,2 0 1-16,0 0 0 0,0 0 2 0,-2 1 0 0,-3 0 1 0,1 0 1 15,2 2-2 1,-4-1 0-16,-3 1 0 0,7 0-1 0,-10 0 1 15,8 0-1-15,-7 0 0 0,5-1 1 0,-4 2 0 16,3 0 0-16,-1-1-1 0,4 0 2 16,-5-2-1-16,3 1 1 0,2-2 0 0,-4 1 0 0,3 0 0 0,-1-2 0 0,0 0 1 0,4 0 2 31,-2-1 0-31,-1 0 0 0,5-2 0 16,0-1 1-16,2 0 1 0,-2-1 1 0,0 1 2 0,2-2-1 15,0 0-1-15,-2-1-1 0,2 1 0 0,0-1-2 16,0 0 0-16,0 0-1 0,0 0 0 15,0 0-1-15,0 0 2 0,0 0-2 0,0 0 0 16,0 0-2-16,0 0 0 0,0 0-3 0,0 0 0 16,0 0-2-16,0-1-1 0,0 1-1 15,0 0-2-15,0 0-1 0,0 0 0 0,0 0-1 16,0-1-2-16,0 1 1 0,0 0-4 0,0-1-3 16,0 1-3-16,0-2 0 0,2 2 2 15,-2-1 6-15,2 0 6 0,0-1 3 0,-2-1 2 0,2 2 0 16,0-2 0-16,3 2 0 0,1 0 1 0,-4-2 0 15,0 2 1-15,0 0 0 0,2 0 1 0,6 0 1 16,-5-2-1-16,-3 3 0 0,4-3-2 16,0 2-2-16,0 1-1 0,-2 0 0 15,7 0 0-15,-5 0 0 0,-2 0 0 0,6 0 0 0,-3 1 1 16,1 0 2-16,2 2-2 0,-8 0 3 16,6 0-4-16,1 2 0 0,-5-1 1 0,2 2 0 15,-2 1 3-15,2 0 0 0,-4 0 1 0,1 2 0 16,-1 1 0-16,2 1-2 0,-2 1-1 0,-2 0 3 15,0 2-4-15,0 0 1 0,0 0-1 16,-2 1 0-16,-4-1 2 0,3 2 0 0,-1 1 1 16,-4-1 0-16,0 3 1 0,0 1 1 0,-1-2 0 15,3 2 0-15,-8-2 1 0,7 0-1 0,-5 2 0 16,6-3 4-16,-2 1 1 0,-3-1 1 0,7 0 0 16,-4-2 0-16,0 1 1 0,3-4 0 0,-7 2 1 15,8-4 0-15,0-1-3 0,-7-3 0 16,7 0 1-16,2-2 1 0,-2 1 1 0,-6-3 3 15,8 1 0-15,-2-2-1 0,-1-1 0 0,-5 0-1 16,6 0-1-16,-2 0 0 0,-1-3-3 16,-1 0-2-16,4-1-3 0,-4 0 1 15,0 0-1-15,5 1 0 0,-5 0 0 0,2 2 0 16,2-1 0-16,0-1 0 0,0 1 0 0,-3 1-1 16,5-1 0-16,0 2 0 0,2-1-2 15,0 0 1-15,0 1-1 0,0-1 0 0,0 1 0 0,0-1 0 16,0 1 1-16,0-1 0 0,0 1 1 0,0 0 1 0,0-2 0 15,0 2 0-15,0-1 1 16,0 0 1-16,0 0 0 0,0 0 1 16,0 0 1-16,-2-2-1 0,2 2 0 0,-2 0-1 15,-4-2-1-15,4 2-1 0,-2 0 0 0,4 1 0 0,-2-1-2 16,0-1 0-16,2 2-1 0,0 0 1 0,0-1-1 16,0 1 0-16,0 0 0 0,0-2-1 0,0 2 1 15,0 0 0-15,0 0 0 0,0 0 0 16,0 0 0-16,0 0 0 0,0 0 0 0,-2 0 0 0,2-1 0 15,0 1 0-15,0 0 0 0,0 0-1 16,0-1-1-16,0 1 0 0,0 0 1 0,0 0 0 0,0 0 0 16,0 0 0-16,0 0-1 15,0 0 1-15,0 0-1 0,0 0 0 0,0 0-1 16,0-1 0-16,0 0 1 0,0 1 0 0,0 0 1 0,0 0 1 16,0 0 0-16,0 0 1 0,0 0-1 0,0-1 1 15,0 1 1-15,0 0 0 16,0-1-1-16,-3 1 0 0,3-2-1 0,0 1 1 15,0 1-1-15,-2-2-1 0,2 1 1 0,0-1-1 16,0 0 1-16,-4 0-1 0,4 1 0 0,-2-1 1 16,-2 1-1-16,4-2-1 0,0 2 1 15,0 1 1-15,0-1 0 0,0 1 0 0,0 0 0 16,0 0 0-16,0 0-2 0,0 0 1 16,0 0-1-16,0 0 0 0,0 0 0 0,0 0-1 15,0 0 0-15,0 0-1 0,0 0 0 0,0 0-1 16,0 0-1-16,0 0 1 0,0 0 0 0,0 0-1 15,0 0 2-15,0 0 1 0,0 0 0 0,0 0 1 16,0 0 2-16,0 0-1 0,0 0 1 16,0 0 1-16,0 0 0 0,0 0 0 0,0 0 0 15,0 0 0-15,0 0 2 0,0 0-2 0,0 0 2 16,0 0-2-16,0 0 0 0,0 0-2 0,0-2 0 16,0 2 0-16,0-1 1 0,0 1-1 15,0 0 0-15,0 0 1 0,0 0-2 0,0 0 2 0,0 0 0 0,0 0 0 0,0 0-1 16,0 0-1-1,0 0-1-15,0 0-2 0,0 0-1 0,0 0-4 16,0 0-9-16,-2 0-13 0,2 0-25 0,0 0-49 16,-2 0-151-16,2 1-858 0,0 1-1267 15</inkml:trace>
  <inkml:trace contextRef="#ctx0" brushRef="#br0" timeOffset="91965.23">20469 6266 3 0,'0'0'513'0,"0"0"348"0,0 0-384 16,0 0-65-16,0 0-80 0,0 0-105 15,0 0-107-15,0 0-102 0,0 0-61 16,0 0-18-16,0 0 16 0,0 0 34 0,6-3 11 0,-6 1-4 0,2 1-8 15,4 1-1-15,-6-1 3 0,4 1-5 0,-2 0 2 0,2 0-7 16,-4 0-1 0,3 0 2-16,-3 0-4 0,2 0-1 0,0 0 3 0,-2 1-6 15,4-1 8-15,-2 1 2 0,0-1 8 0,2 0 4 0,-2 2 10 16,-2-2 7 0,2 0 12-16,4 0 9 0,-1 0 1 0,3 0 1 15,-4 0-12-15,4 0-10 0,0-2-4 0,5 1-7 16,-5-2-7-16,5 0 8 0,-1 1 5 0,4-1 9 15,-3 0 22-15,3 0 15 0,3-1 17 16,-2 1 4-16,1 0 2 0,1-1-6 0,1 1-10 16,1 0-2-16,-2 0-3 0,1 1-3 0,-1 0-6 15,-2-1-4-15,-1 2-10 0,-1 0-9 16,-1 0-11-16,-2 1-9 0,-1 0-6 0,-1 0-4 16,-2 0 0-16,3 0-2 0,-1 0-4 0,-6 0-9 15,4 0-20-15,1 0-37 0,-5 0-76 0,2-1-173 16,-4 1-475-16,4 0-918 0,-4-2 1376 0,0 2 344 15</inkml:trace>
  <inkml:trace contextRef="#ctx0" brushRef="#br0" timeOffset="92508.48">20640 6495 3 0,'0'0'0'16,"0"0"0"-16,0 0 0 0,0 0 204 15,0 0 365-15,0 0 40 0,0 0-37 0,0 0-115 0,0 0-122 0,0 0-106 0,0 0-77 16,0 0-57-16,0 0-42 16,52-5-20-16,-44 5-12 0,2-1-6 15,-1 1 0-15,3-1-1 0,-4 1-2 0,11-2-2 16,-5 1-1-16,1 0 1 0,-1 0-3 0,5-2 1 0,-4 2-4 16,3-1 0-16,1 0-2 0,-1-1 1 15,1 1 6-15,-3-1 3 0,5 1 8 0,-2-2 7 16,1 0 2-16,-1 1-2 0,0 1-8 0,-1-1-4 0,-3 1-5 15,-3 0-3 1,5 0-4-16,-7 1-13 0,-2 0-22 0,-4 1-42 0,5 0-101 16,-3 0-313-16,-4 0-1126 0,-2 0 387 0</inkml:trace>
  <inkml:trace contextRef="#ctx0" brushRef="#br0" timeOffset="94471.63">22532 5573 3 0,'0'0'0'0,"0"0"0"0,0 0 0 16,0 0 0-16,0 0 564 0,0 0 59 0,0 0-132 0,0 0-184 0,0 0-135 15,0 0-78-15,0 0-23 16,0 0-14-16,0 0-17 16,0 0-10-16,6-30-9 0,-6 28 3 0,6-1-5 15,-4-1 3-15,0 1-3 0,-2-1-4 0,2 1-1 16,4-1 0-16,1 1 11 0,-3-2 17 0,0 2 12 0,2-2 1 16,4 0-4-16,-5 1-7 0,3-2-8 15,0 1-3-15,2-4 4 0,1 4 4 0,-1-2 2 0,0-1 9 0,5 1 1 16,-7 0 4-1,9 0-7-15,-5 0 6 0,5 0 0 0,-5-1 4 16,9 1-4-16,-5 0-7 0,3 0-6 16,-3 1-4-16,3 2-5 0,2 0-4 0,-3-1-5 0,3 1-6 0,0 2-9 15,-1 0-3-15,-5 1-4 0,3-1-3 0,1 2-3 0,-5 0-1 16,-3 0-1 0,3 2-3-16,-8 0-2 0,5 3-2 0,-7-1-2 15,0 1 1-15,2 1 0 0,0 2 2 0,-1 2 3 16,-5 2-2-16,2-1-2 0,-2 2-7 15,0 1-7-15,0 1-7 0,0 1-7 0,0-3-6 16,-2 0 0-16,0-2 6 0,-5 2 11 0,1-1 14 16,4-1 13-16,-2 0 4 0,0 1 6 0,-7 0 0 15,7-1 2-15,-6 2 2 0,0 0 1 0,-1 0 3 16,1 1 2-16,-7-2 1 0,9 1-3 0,-8 0 2 16,1 0-1-16,5-2 1 0,-7 2-4 15,1-2-1-15,3 1-3 0,1-1-2 0,-5 0-2 16,7-1 1-16,-2-1 0 0,1 0 2 0,1-2 3 15,0 0 2-15,-1 0 3 0,1-1 2 0,2-2 3 16,4 1-1-16,-5-2-2 0,3 1-2 16,4-1-5-16,-2 0-2 0,-2-1-2 0,4 0 0 15,-2 0-1-15,-1-1-1 0,5 0-1 0,0-1-2 16,0 1-1-16,0-1-1 0,0 0-2 0,0 0-2 16,0 0-2-16,0 0-1 0,0 0-3 0,0 0-2 15,0 0-3-15,2 0-2 0,1 0 1 0,1 0 5 16,-2-1 6-16,4 1 4 0,-2-1 2 15,0 0-1-15,4-2 1 0,1 2-2 16,-1-1 0-16,4-1-1 0,-3 1 0 0,3 0 0 0,3-2-1 16,-9 2 0-16,8 1 0 0,-6 0-1 15,7-1 1-15,-3 2 1 0,-1 0-1 0,5 0 0 16,-8 0 1-16,7 0-1 0,-3 2 0 0,-1 1 1 16,5 2-1-16,-5 1 2 0,1 1 2 0,-2 1 0 15,1 1 2-15,-3 1 0 0,2 3-1 0,-6-1 0 16,5 2-1-16,-3 0 2 15,-2 1-6-15,0 1 0 0,2-1 2 0,1 0-1 16,-5-1 4-16,0-1 0 0,-2 1-1 0,2-1 0 16,-2 1 0-16,0 0 0 0,0 1-1 0,0 0 0 15,-2 1 1-15,0 0 0 0,-3 1 3 0,-5 0 1 16,4 1-1-16,-2-2 1 0,-3 0-2 0,-5-1-1 0,8 0 0 16,-9-1-1-16,-2 0 1 0,5-2 1 15,-3 1 1-15,1-2 0 0,-3 0 1 0,1-2 2 16,-1-1-1-16,-2-1 0 0,3 0 0 15,-1-1-2-15,1-2 1 0,-3 0 2 0,6-2 0 16,1 1 0-16,-3-2-3 0,5-1-3 16,0 0-2-16,-3 0-1 0,9 0 0 0,-4 0 0 0,5 0-1 15,1-3-2-15,-2 1-2 16,4 0-4-16,-4-2-5 0,6 1-13 0,0-2-11 0,0 0-11 16,0-1-9-16,8 1-4 0,-2-1-21 0,-2 1-80 15,1 0-224-15,5 0-691 0,-6 2-742 0,-2 0 1795 16,0 2 26-16</inkml:trace>
  <inkml:trace contextRef="#ctx0" brushRef="#br0" timeOffset="95234.7">23917 5674 3 0,'0'0'0'0,"0"0"0"0,0 0 0 0,0 0 0 16,0 0 0-16,0 0 382 0,0 0 130 0,0 0-135 15,0 0-105-15,0 0-28 0,0 0 7 16,0 0-9-16,-13 118-12 0,11-100-35 0,-4 2-34 16,2 0-32-16,0 2-26 0,4 0-8 15,-4 1-15-15,-3 1-7 0,3-2-9 0,0 1-11 16,4-2-9-16,-2 0-14 0,0-2-6 0,0 0-7 16,2-1-4-16,-4-2-2 0,4 0 0 0,0-3-4 15,0 0-3-15,0-2-4 0,0 0-6 0,0-2-10 0,-2 0-31 16,2-2-79-16,0 0-272 15,-4-4-1247-15,1 1 259 0</inkml:trace>
  <inkml:trace contextRef="#ctx0" brushRef="#br0" timeOffset="95651.29">23664 5983 1757 0,'0'0'1099'0,"0"0"-851"16,0 0-165-16,0 0 18 0,0 0 4 0,0 0-18 15,0 0-28-15,0 0-24 0,0 0-12 16,0 0-4-16,0 0 0 0,0 0-2 0,0 0-4 16,52-2-5-16,-40-1-2 0,7 1 0 0,-4-2-3 0,3 2-1 15,-1-2-2-15,3-1-3 0,5 0 3 16,0-2-1-16,-2 2 0 0,6-1-1 0,0 0-3 15,-3 1-2-15,5-2-3 16,-6 1-3-16,4 1-4 0,-2 0-1 0,-4 1 0 0,0 0 2 16,-3 2-7-16,1 0-28 0,-5 2-95 0,-1 0-314 0,-5 0-1193 0,-6 0 410 15,5 0 1243-15</inkml:trace>
  <inkml:trace contextRef="#ctx0" brushRef="#br0" timeOffset="97556.27">24774 5460 440 0,'0'0'1885'0,"0"0"-1270"0,0 0-377 0,0 0-73 15,0 0-54-15,0 0-42 0,0 0-33 0,0 0-26 16,0 0-23-16,0 0-16 0,0 0-15 0,0 0 7 16,0 0 8-16,0 0 19 0,11-8 16 15,-1 6-2-15,-4 2 0 0,-2-2 0 0,3-1-4 16,5 2 3-16,-4-1-2 0,3-1 2 0,-3 1 1 16,4 0-1-16,5-1 1 0,-1-1 1 0,-3 1 0 0,5-1 0 0,1 1 0 15,2 1 0-15,1-2 3 0,-1 1 1 16,0 0 1-1,-1 0 3-15,5 0 1 0,-4 1 3 0,2 0 3 16,-1 1 4-16,-1-1 2 0,-2 1 6 0,3 1-2 0,-5 0-2 16,-1 0-1-16,-1 0-6 0,1 0-3 0,-1 0-3 15,-7 0-5-15,0 1-4 0,1 3-3 16,-5-2-3-16,-2 2-1 0,0-1 0 16,2 1 2-16,-4 1 1 0,0 0 2 0,0 0 2 0,0 2 1 0,0-2-1 0,-4 3 0 15,0-1-4-15,4 0-1 0,-4 0-1 16,2-1-3-16,-5-1 2 0,3 0-2 0,2-1 0 0,0-2 2 31,2 2-1-31,0-3 2 0,-2 1-1 0,2 0 1 0,-2-1-2 0,0 0 1 0,2 0-1 16,-2 2-1-1,-2-1-1-15,-2 0 0 0,6 1-1 0,-2-1-1 16,-1 2-1-16,-1 0 0 0,-2 1 1 0,0 1-1 16,4 1 1-16,-4 1 0 0,-5-1-2 0,7 4-3 15,-4 0-4-15,-4 3-2 0,5 2 1 16,-7 2-2-16,-3 4 2 0,3 0-1 0,-1 4-1 15,-3 1 4-15,-3 3 5 0,3 0 4 16,-5 0 4-16,4 1 2 0,-2 0 0 0,3 0 0 16,-1 1-14-16,-1-1-12 0,5-2 2 0,3-2 0 15,-3 1 13-15,1-3 11 0,6-2-5 0,-7 0-4 16,9-2-5-16,-7 0-23 0,7-2-67 0,-4-1-189 16,2 0-657-16,1-7-1089 0,-1-2 1987 0</inkml:trace>
  <inkml:trace contextRef="#ctx0" brushRef="#br0" timeOffset="98639.48">22145 6895 118 0,'0'0'712'0,"0"0"-420"0,0 0-117 0,0 0 66 15,0 0-51-15,0 0-74 0,0 0-86 0,0 0-50 16,0 0 10-16,0 0-4 0,0 0 7 16,130-4-8-16,-117 5 15 0,3-1 15 0,3 1 6 15,2 1 16-15,-1-1-9 0,5-1-1 0,2 1-6 16,0 0 6-16,0-1 14 0,8 1 90 15,-4-1 100-15,4 0 28 0,4 0-27 0,5-2-75 16,3-2-61-16,3 0-24 0,1-1-3 0,1 0 2 16,6-1-6-16,0 1-9 0,4-2-5 0,2 0-11 15,-2 2-6-15,2-3-5 0,8 2-10 16,-5 0-6-16,1 0-6 0,2 0-3 16,-2 0-2-16,9 2 0 0,-1-1-2 0,-6 0 2 0,11 1-1 15,-2 1-1-15,1-1 0 0,1 1-3 0,0 1-2 16,-3-2 1-16,1 2-1 0,-1-2 1 0,1 1 0 15,-3-2-1-15,7 1-2 0,-5-3-2 0,3 0-4 16,0 0-7-16,-5-1-15 16,3 0-34-16,-9-1-93 0,6-2-298 0,-20 4-1161 0,-25 2 382 0</inkml:trace>
  <inkml:trace contextRef="#ctx0" brushRef="#br0" timeOffset="102524.35">22616 7385 3 0,'0'0'0'0,"0"0"0"15,0 0 0-15,0 0 0 0,0 0 0 0,0 0 0 16,0 0 0-16,0 0 0 0,0 0 34 15,0 0 47-15,0 0-22 0,0 0-25 0,-4-20 39 16,4 18-52-16,0 0 21 0,0-1 30 0,0 2-13 16,0 0-8-16,4 1-9 0,-4 0-13 15,0-2-20-15,2 2-5 0,0-1-12 0,-2 0-1 16,5-2 26-16,-1 1 16 0,-2 0 26 0,4-1 24 16,0 0-3-16,-2-1 2 0,1 0 4 0,3 0 16 15,0-1 2-15,4 0 11 0,-3-1 32 16,3-1 22-16,1 0 46 0,3-2 12 0,3 1-23 0,-1-1-21 15,1 0-22-15,-3 0 3 0,3-1 2 16,2 2-13-16,3 1-21 0,1-1-25 16,-4 2-25-16,8 0-18 0,-4 1-18 0,2 2-18 0,-5-1-12 15,-1 3-9-15,0 0-5 0,-3 1-5 16,3 0 0-16,-5 2-1 0,-3 3-1 0,-1 1 1 0,7 0 1 16,-9 2 0-16,1 0 0 15,-1 2 1-15,-2 0 0 0,-4 2 3 0,2-1 1 16,-3 2 1-16,1-1 2 0,-2 0-1 0,-2 0 0 0,0-1-1 15,0 0-1-15,0 2 2 16,-2-2 3-16,-5 2 0 0,-1 1 2 0,4 1-2 16,-10 0 2-16,3-1-1 0,-1 1 0 0,-7 0 0 0,3 1-2 0,-1-1 1 15,-1 1 0-15,3 0-1 16,-6-1 0-16,3 1 0 0,-1-1-1 16,1-1 0-16,-1 1 1 0,0-5 3 0,7 2 0 0,-2-2 0 0,-1-1-3 15,7 2-1-15,-7-2 0 16,9-1-2-16,-8 1 0 0,10-1 1 0,-9 1-1 0,9-3-1 0,-4 1 0 15,4 0-3-15,-3-3-1 16,5 1-2-16,2-3-3 0,-2 1-6 0,2-2-3 16,0 1-1-16,0 0-1 0,0 0 4 0,2 0 4 15,2 0 4-15,5-1 2 0,-1 1 2 0,-4-2 0 0,9 0 0 16,-5 0-2-16,6 0-1 16,3-2 0-16,-3-1 1 0,1-1 0 0,1 0 1 0,5 1-1 15,-2 0 0-15,-3 0 3 0,5 0 0 0,-7 1 1 16,7 0 1-16,0 1 3 15,-1 1 2-15,-1 0 3 0,4 0 1 0,-3 3 1 16,-1 2-4-16,-5 0-1 0,3 3-2 16,-3 3 3-16,-5-1 1 0,3 3 2 0,-6 2 0 0,-2 0-3 15,7 3-1-15,-9 0-1 0,-2 6-1 0,0-2 0 16,0 1-1-16,0 3-2 0,-2-1-2 0,-4 1 0 0,-3-1 1 16,5 0 1-16,-8 1-1 0,8-3 3 15,-3 0 1-15,-7-2 1 16,8 0 1-16,-9 0 1 0,-3 0 0 0,1-2 2 0,3 1 1 0,-7-3 0 15,0-1 2-15,1-1 0 0,-3-1-1 16,-4 0 1-16,4-2-5 16,-6-2 2-16,-2 0 1 0,7-2 1 0,-3-2 1 0,-2-3-3 15,8-1-3-15,-4-1-3 0,5-1 0 16,-1 0 0-16,2 0-2 0,3 0-1 0,-1-1 0 16,5-1-1-16,-1 0-1 0,9 0 0 0,-4 0-2 15,4-1-1-15,0 2-5 16,4-2-6-16,0 0-8 0,0-1-8 0,0-1-4 0,4 0 0 0,4 0 2 0,0-1-6 15,5 1-25 1,-5 2-62-16,2 0-177 0,1 1-676 0,-7 2-1219 16,0 0 2165-16</inkml:trace>
  <inkml:trace contextRef="#ctx0" brushRef="#br0" timeOffset="103187.74">23749 7863 3 0,'0'0'0'0,"0"0"0"0,0 0 635 0,0 0 120 16,0 0-146-16,0 0-216 0,0 0-202 0,0 0-143 15,0 0-21-15,0 0 48 16,0 0 62-16,0 0 51 0,0 0-23 0,19 6-43 0,-5-6-25 15,-1 0-23-15,1-4-17 0,5-2-10 0,1 1-9 16,5-2-9-16,4 0-5 16,-4 1-6-16,0-2-7 0,4 0-4 0,0-1-5 0,2 3-4 15,-2 0-3-15,-3 1-6 16,5 2-5-16,-6-1-7 0,0 3-17 0,-4 1-56 16,-1 0-191-16,-5 0-1035 0,-11 1-625 15</inkml:trace>
  <inkml:trace contextRef="#ctx0" brushRef="#br0" timeOffset="105135.03">25171 7320 3 0,'0'0'0'0,"0"0"0"16,0 0 0-16,0 0 0 0,0 0 0 0,0 0 0 16,0 0 0-16,0 0 0 0,0 0 0 0,0 0 0 15,0 0 0-15,0 0 0 0,-120-58 319 16,112 58 387-16,-6-1-35 0,7 1-134 0,-9 0-129 15,10 0-132-15,-9 0-86 0,-1 2-40 0,7 0-35 16,-5 0-29-16,6 2-20 0,-5-1-12 0,1 2-13 16,2-1-7-16,-5-1 0 0,9 2-6 0,-4 0 1 15,1 0-4-15,-1 0-4 0,0-1-4 0,3 2-7 16,-3 0-4-16,4 1-3 0,-2 0-3 0,-1 0 0 16,7 2-1-16,-4-2 1 0,-2 2 0 15,4 1-2-15,2 0 0 0,-2 1 0 0,-3-1-1 16,1 1 0-16,4 0 2 0,-2-1-1 0,2 2 2 15,-2-2-1-15,-2 2 0 0,3-1 1 0,1 2 0 16,2-2 0-16,-2 1 0 0,0-1-1 16,0 1 0-16,-2-1-2 0,0-3-1 0,4 2-1 15,0-2 0-15,0 0-3 0,0-1-1 0,0-1-1 16,4-1 2-16,2 1 0 0,-2-1 2 16,-2 0 0-16,5-1 0 0,-1 0 1 0,0 0 0 0,2-2 2 15,3 0 1-15,-5-1 3 0,4-1 1 16,-2 2 0-16,7-2 0 0,-7 1-1 0,7-1 0 15,-5 1 1-15,0 0 2 0,1-1-1 0,1 1 1 16,0-1-1-16,-3 2 1 0,3 0-1 0,-6 0 0 16,7 1-2-16,-5 0 0 0,-4 1-1 15,9 0 1-15,-9 0 0 0,8 2 0 0,-6 0 1 0,3 1 0 16,1 0-1-16,-8 0-1 0,10 0 2 0,-8 1-1 16,1 1 1-16,-1-1-1 0,6 0-1 15,-6 0 0-15,-2 0-2 0,7 1 1 16,-5-1 1-16,0-1 0 0,0 1 1 0,-4 2 1 0,2-3 0 15,0 3 1-15,2-1 0 16,-4-1 2-16,4 2 0 0,-4 0 0 0,0 0-1 0,0 1 1 16,-4-2-2-16,0 2-1 0,2 1 1 15,0 1-3-15,-4 0 1 0,0 1-2 0,-1 1-1 0,3-2 2 16,-2 2-1-16,-4-1 0 16,6 0 1-16,-3 1 0 0,-5 1 0 0,6-3 0 0,-7-1 0 15,5 1 2-15,-6-1 0 0,7 0 0 16,-5 0 0-16,6-2 0 0,-9 2 1 0,7-2 2 15,-4 0 1-15,-1-1-1 0,3-3 0 0,-5 1-2 16,7-1 0-16,-8-2 1 0,5-1 1 0,-1-2 1 0,-5-1 2 16,9 0-1-16,-6 0-2 15,-3 0 0-15,5-2 0 0,1-2-1 0,-5 1-1 16,8-1 0-16,-5 0-1 0,5 0 1 0,-5 0 0 16,7 1 1-16,-6-2 0 0,6 0 0 15,-5-1-1-15,3 1-1 0,4-2 0 0,-2 2-3 0,-3-4-1 16,7 2-2-16,0-2 0 15,0 1-1-15,0-1 1 0,-2-2-1 0,4 2 0 0,0-1-1 16,0-2-1-16,0 0-1 0,6-3 0 0,-2-1 1 16,1 1 2-16,7-2 2 0,-6-1 3 15,9 0 0-15,-7-2 0 0,6 0 0 0,3-1 1 16,-7 0-1-16,5-2 0 0,3 1 1 0,-1-1 0 16,-3 0-1-16,1-2 1 0,3-2 0 15,3 0 1-15,-2-3-1 0,-1 1 3 0,3-1 1 16,0 0 1-16,-1-1 1 0,3-3 0 0,-4 1 0 15,10-3-2-15,-5 1-1 0,1-1-2 0,0 1-1 16,-4 5-2-16,-1 1-2 0,-1 5-5 16,-5 2-24-16,-7 2-84 0,1 8-378 0,-8 3-2756 0</inkml:trace>
  <inkml:trace contextRef="#ctx0" brushRef="#br0" timeOffset="117465.3">19944 9975 3 0,'0'0'153'0,"0"0"1060"16,0 0-296-16,0 0-310 0,0 0-270 0,0 0-147 0,0 0-84 0,0 0-46 15,0 0-16 1,0 0-14-16,0 0-1 0,0 0-8 0,2-21-5 15,-2 20-6-15,0 1-3 0,0-1-2 0,2 1-4 16,-2-1-2-16,0 0-3 0,0 0-2 16,6 1-2-16,-4 0 1 0,-2 0 0 0,4 0 1 0,0 0 1 15,-2 0 0-15,0 0 0 0,5 0 2 16,-3 0 1-16,4 2 0 0,-6-1 2 0,4 1-1 0,5 0 1 16,-7-1 1-16,6 2-1 0,0-2 1 15,3 0 1-15,1 0 2 0,-1-1-2 0,5 0 2 16,1 0 1-16,-3 0-2 0,5 0-2 0,4 0 0 15,-2-2 0-15,4-1 1 0,-1 0 2 0,3 0 0 16,2 0-1-16,-2-2-1 16,2 1 0-16,-2 0 0 0,0 0 2 0,0 1-2 0,-6 0-1 15,2 1-1-15,-3 0-3 0,-1 2-3 16,-4 0-3-16,-3 0-5 0,-4 0-6 0,-3 1-12 16,-1 1-23-16,-2 2-62 0,-4-1-190 0,4 1-884 15,-4-2-790-15,0 0 1981 0</inkml:trace>
  <inkml:trace contextRef="#ctx0" brushRef="#br0" timeOffset="118067.61">20012 10240 3 0,'0'0'0'0,"0"0"0"0,0 0 0 15,0 0 0-15,0 0 0 0,0 0 391 16,0 0 112-16,0 0-138 0,0 0-77 16,0 0-41-16,0 0-60 0,0 0-85 0,0 0-86 15,0 0-86-15,-31 4-22 0,35-4 51 0,-2 0 71 16,0 0 82-16,4 0 10 0,5 0-34 0,-7 0-35 16,4 0-32-16,0 0-10 0,3 0 1 15,-1-2 6-15,0 0 9 0,3 2 18 0,-1 0 6 16,3-1 15-16,-1-1 18 0,5 1 6 0,-1 1-1 15,5-1 0-15,0 1-15 0,6 0 2 0,0 0 3 0,4 0-12 16,-2 0-9-16,6 0-14 0,-4 0-19 0,4 2-8 16,-2 1-10-16,3 1 0 15,-5 1 0-15,4-1 5 0,-6 1-5 0,2-2-19 16,-6 2-52-16,-5 0-167 0,-3-2-648 0,-7 1-1319 16,-3-2 2198-16</inkml:trace>
  <inkml:trace contextRef="#ctx0" brushRef="#br0" timeOffset="119508.77">22771 9414 3 0,'0'0'0'0,"0"0"0"0,0 0 89 16,0 0 678-16,0 0-118 0,0 0-186 0,0 0-195 15,0 0-138-15,0 0-88 0,0 0-20 0,0 0-6 16,0 0 3-16,0 0 2 0,-4 17 3 15,4-10-1-15,-2-1 3 0,-2 2-2 0,-2 1 10 16,6 1 17-16,-2 0 22 0,0 2 29 0,2-1 29 16,-2 2-12-16,0 2-14 0,-5 0-16 15,7 1-39-15,0 6-6 0,-2-1-14 0,2 1-10 16,-4 1 4-16,2 0-6 0,0 2 4 0,2-2-1 16,0 3 2-16,-2 1 2 0,0-2-1 0,-2 1 1 15,0 2-3-15,0 0-2 0,-1-2-3 0,5 1-3 16,-2-2-4-16,-4 0-2 0,2-2-5 15,0 0-2-15,0-1-4 0,2-2-6 0,0-3-6 16,-5 1-22-16,-1-1-32 0,6-3-71 0,-2 0-225 16,0 0-911-16,-2-5-518 0,4-2 1794 0</inkml:trace>
  <inkml:trace contextRef="#ctx0" brushRef="#br0" timeOffset="120946.75">23584 9446 3 0,'0'0'0'15,"0"0"0"-15,0 0 0 0,0 0 0 0,0 0 47 16,0 0 419-16,0 0 21 0,0 0-51 0,0 0-81 16,0 0-44-16,0 0-37 0,-120-6-36 0,114 9-35 15,-3-1-37-15,1 2-27 0,4 0-29 16,-4 1-18-16,-1 0-13 0,1 0-9 0,-2 3-11 0,0 1-9 15,1 0-10-15,1 1-7 0,-6 1-4 0,1 3-7 16,1 0-3-16,-5 3-4 0,-1 2-3 0,1-1 0 16,3 2-2-16,-1 0 0 15,-3 3-2-15,-1-2 2 0,6 3 0 0,-3-1 1 16,1 0 1-16,-1 4-1 0,6-2 0 0,-1 2-2 16,5 0 0-16,-4 1 0 0,6-2-2 15,4 1-1-15,0-3-1 0,0-1-1 0,0-1-1 16,8-1 2-16,4-3-1 0,-1-1 1 0,1-2 1 15,5-1-2-15,1-2 2 0,1-3-2 16,-5-1 0-16,5-3 2 0,-3-1 2 0,5-3 2 0,2-1 2 0,-7-6-1 16,5-2-1-16,0-6-1 15,3-5-2-15,-3-2-2 0,0-3-1 0,4-3 0 16,-5-1 0-16,1-4 0 0,-5-3 0 16,3-1-2-16,-6-3-3 0,3 0 0 0,-10-1-1 15,7 2-2-15,-11 1-1 0,0 2-2 0,-2 0-1 16,0 3-1-16,0 2 1 0,-4 2-1 0,-5 4 0 15,1 2-2-15,6 3 0 0,-6 2-2 0,0 4 0 16,3 2 0-16,-3 3 0 0,0 2 2 16,6 3 0-16,-2 1-5 0,-3 0-4 0,7 2-8 0,-4 0-4 15,2 6 2-15,2 1 6 0,0 0 11 0,0 3 3 16,0-2 1-16,2-1-3 0,4 2-1 16,3-1-11-16,-7 0-32 0,10-1-100 0,-6 0-450 0,-1-3-1834 15,-1 0 2041-15</inkml:trace>
  <inkml:trace contextRef="#ctx0" brushRef="#br0" timeOffset="121849.67">22286 10591 3 0,'0'0'980'0,"0"0"-133"15,0 0-341-15,0 0-126 0,0 0-128 16,0 0-92-16,0 0-72 0,0 0-46 0,0 0-24 16,0 0-11-16,0 0-4 0,0 0-10 15,0 0 0-15,0 0 1 0,49-23 0 16,-40 23 6-16,-1 0 0 0,2 0 2 0,-4 0-2 0,11 0-2 15,-5 0 1-15,7 0 0 0,-1 1 2 16,9-1 7-16,-2 0-3 0,0 0-1 0,8 0-2 16,-6 0-5-16,10 0 3 0,0 0 1 0,5 0 5 15,1-1 7-15,3-3 35 0,9-2 58 0,1 1 7 16,6-2-12-16,4-3-23 0,5 2-34 16,-1-3-16-16,6-1-9 0,-1 3-7 0,-3-4-6 0,0 3-3 15,1 0-5-15,1 2-2 0,-8-1-3 0,1 2-8 0,-1 1-17 16,-6 2-55-16,-9 4-191 0,-9 0-1115 0,-22 0-639 15</inkml:trace>
  <inkml:trace contextRef="#ctx0" brushRef="#br0" timeOffset="123231.4">22184 11644 3 0,'0'0'0'0,"0"0"374"0,0 0 117 0,0 0 41 15,0 0-58-15,0 0-120 0,0 0-141 0,0 0-78 16,0 0-18-16,0 0-7 0,0 0-5 0,0 0-22 15,0 0-29-15,0 0-18 0,58-12-10 16,-50 12 3-16,1-2 7 0,-5 2 3 0,6 0-6 16,1-1-3-16,-1 1-2 0,2 0 0 0,5-1 5 15,-5 1-4-15,5 0-4 0,-3-2-5 0,5 1-10 16,2 1-4-16,-1-1-4 0,3 0 1 0,6 0 2 16,-2-2 3-16,-5 2 2 0,7-2-2 15,0 2 0-15,-6-2-5 0,0 1-5 0,4-1-11 16,-7 1-27-16,-1-1-111 0,-5 2-518 0,1 1-1830 15,-11 0 2376-15</inkml:trace>
  <inkml:trace contextRef="#ctx0" brushRef="#br0" timeOffset="124037.74">23249 11225 3 0,'0'0'0'0,"0"0"0"16,0 0 0-16,0 0 378 15,0 0 179-15,0 0-56 0,0 0-79 16,0 0-82-16,0 0-55 0,0 0-48 0,0 0-41 0,0 0-35 0,0 0-26 16,0 0-28-16,50 0-19 0,-40-2-23 15,0 1-13-15,5-1-12 0,-7 1-10 0,8 0-7 0,1 0-1 16,-3-2-4 0,5 1-1-16,-2 0-1 0,3-1-3 0,5-1-3 15,-2-1 1-15,2 0-3 0,-5 0-2 0,3 0 0 0,-2 1-1 0,-1-2 0 16,1 0 1-1,0 0-1-15,-5 0-1 0,-1 1-1 0,-1 1-3 16,1-1-3-16,-9 1-3 0,4 2-7 0,-6 0-18 16,-2 0-36-16,-2 1-97 0,0 1-420 15,-4 0-1568-15,-2 0 1400 0</inkml:trace>
  <inkml:trace contextRef="#ctx0" brushRef="#br0" timeOffset="125193.18">23239 11258 3 0,'0'0'0'15,"0"0"0"-15,0 0 0 0,0 0 0 0,0 0 0 16,0 0 0-16,0 0 0 0,0 0 0 0,0 0 0 16,0 0 0-16,0 0 0 0,0 0 0 0,0 0 0 15,0 0 0-15,-21 2 0 0,21 0 0 0,0 0 0 16,0 2 17-16,0 0 424 0,0 0-1 0,0 2-20 16,0 1-64-16,0 0-52 0,-2 1-40 15,-2 3-47-15,-3-1-30 0,1 1-20 0,2 1-21 16,-4 1-17-16,0-1-13 0,6 1-21 0,-1-1-15 15,-3 1-9-15,0 0-7 0,2 0-14 16,2-2-10-16,0 1-7 0,0-1-8 0,2-1 2 16,-4 1 0-16,2-2 1 0,-3 0-1 0,3 0-2 15,0-2-4-15,2 2-2 0,0-2-4 0,0-2-3 16,-2 0-5-16,2-1-1 0,-2 1-2 0,2-2-2 16,0 0 0-16,-2-1-1 0,2 0-1 0,0 0 0 15,0 0 0-15,0-1-1 16,0 2 1-16,0-2-1 0,0 1 0 0,0-1 0 0,0 0-1 15,0 0 1-15,0 0 0 0,0 0 1 0,0-1 0 16,0 2 0-16,0-2 0 0,0 0 0 16,0 1 0-16,0-1 2 0,2 0 1 0,-2 0 1 15,2 0 1-15,0-3 1 0,-2-1 0 0,4-1-2 16,3 0 0-16,-1 0-3 0,-4-1 0 16,2-1-1-16,2 0-2 0,2 0-2 0,-5-1-4 0,1 1-1 15,4 0-1-15,-2 2 1 16,-4-1 1-16,2 1 0 0,3 0 1 0,-1 1-2 0,-2 1-1 15,-4 1-2-15,8-1 0 0,-2 1 0 16,-1 1 0-16,1-1 0 0,4 2 4 0,-4 0 2 16,3 0 2-16,-1 0 2 0,0 3 2 0,7-1 0 15,-5 2 1-15,0-1 1 0,7 2-1 0,-5 0 1 0,1 1 2 16,3 0-1-16,-1 1 2 16,1 0 1-16,-1 1-1 0,3-1 3 0,1 3-1 0,-3 0 2 15,-1 1 1-15,-1 0 1 0,3 2 0 16,-3 2-4-16,-5 0-1 0,5 0-1 0,-10 3-1 15,6 0 1-15,-1 1 0 0,-7-1 0 0,2 1-2 0,0-1 0 16,-2 2-2-16,-2 0 1 0,0 1-1 0,0 1-1 16,-2 0 1-16,-4 1 0 0,2-2 1 15,-5-1 0-15,-1 1 1 0,4 0 0 16,-9-1-1-16,3-1 2 0,0 0 1 0,-5 0 0 0,-2-1 1 16,-1-1 1-16,-1-3 1 15,0 2 0-15,-1-5 2 0,-7-1 0 0,0-3 2 16,2-2-1-16,-8-2 0 0,0-3-1 0,8 0 3 15,-8 0-1-15,8-6 1 0,-2-1-1 0,4-1-3 0,4-2-2 16,5 0-1-16,-1-1 1 0,5 0-1 0,2 1-1 16,1 1-5-1,3-1 0-15,0 1 0 0,0 1 0 0,6 0 0 0,-2 1 0 0,2 0 0 0,0 2 0 16,0-1 0-16,2 1 0 0,0 0 0 16,2 1 0-16,-2 2 0 0,-2-1-2 0,4 1 1 15,-2 1-1-15,-2 0 1 16,0 1-2-16,2 0 1 0,-2 0-2 0,0 0-1 0,0 0 1 0,0 0-2 15,0 0 1 1,0 0-1-16,0 0 1 0,0 0 1 0,0 0 1 0,0 0 2 16,0 0 1-16,0 0-1 0,0 0-3 15,0-3-6-15,0 2-8 0,0-2-13 0,0 0-13 0,0 0-27 0,-2 0-84 16,2 2-381 0,0 0-2632-16</inkml:trace>
  <inkml:trace contextRef="#ctx0" brushRef="#br0" timeOffset="134874.84">19462 13691 3 0,'0'0'0'0,"0"0"1394"0,0 0-102 0,0 0-701 16,0 0-343-16,0 0-128 0,0 0-46 0,0 0-24 15,0 0-10-15,0 0-4 0,0 0-9 0,0 0-8 16,-4 0-6-16,4 0-3 0,0 0-3 16,0 0-3-16,0 0-2 0,0 0-1 0,2 0 0 15,0 0-1-15,4 0 1 0,0 0 1 0,3 0-1 16,1-1-1-16,0 1 1 0,5 0-1 15,-3 0 1-15,3 0 1 0,1 0 0 0,3-1 0 16,1 1 3-16,1-1-1 0,4 0 2 0,2-1 0 16,2 0 2-16,0 1 1 0,4-1-1 0,-2 1-1 15,0-1-1-15,2 1 0 0,-2 0 0 0,4 0 0 0,-6 0-1 16,-2 0-1-16,0 0 0 0,-3 0-2 16,-1 1 0-16,-6-1-1 0,-1 1-2 0,-3 0-1 15,-5 0-2-15,-4 0-4 0,2 0-5 0,-4 0-11 16,5 1-16-16,-7 0-31 0,0-1-63 15,0 0-259-15,0 1-2953 0</inkml:trace>
  <inkml:trace contextRef="#ctx0" brushRef="#br0" timeOffset="135555.19">19507 14041 351 0,'0'0'1613'32,"0"0"-788"-32,0 0-411 0,0 0-170 0,0 0-108 0,0 0-58 0,0 0-36 15,0 0-23-15,0 0-12 16,0 0-5-16,0 0-4 0,0 0 3 16,0 0 0-16,0 0 2 0,13 4 1 0,-3-4 0 15,-2 0-1-15,7 0 0 0,-5 0 0 0,7 0 2 16,3 0 0-16,-1-2 2 0,4-1 1 0,0 0 0 15,3-1 2-15,5 1 0 0,0-1 2 16,-2-1 1-16,9 2 0 0,-3-1-1 0,-2 1 0 16,4 0 1-16,-6 1-3 0,0 1 0 0,0 1-1 15,-6 0-3-15,0 0-3 0,-5 0-3 0,1 1-4 16,-9 1-6-16,1 2-7 0,-3-1-18 16,-2 1-60-16,1 0-204 0,-7-2-2972 0</inkml:trace>
  <inkml:trace contextRef="#ctx0" brushRef="#br0" timeOffset="137176.6">21575 13953 3 0,'0'0'0'15,"0"0"0"-15,0 0 0 0,0 0 0 0,0 0 0 16,0 0 0-16,0 0 0 0,0 0 0 0,0 0 0 16,0 0 0-16,0 0 0 0,0 0 179 0,0 0 490 0,0 0-43 15,26-12-95-15,-24 11-152 0,-2 1-141 16,7-1-91-16,-5 1-61 0,0 0-27 0,4 0-16 16,-2 0-3-16,2 0-3 0,-2 0-4 0,5 1 4 15,1 2 3-15,2-2 1 0,1 1-3 16,5-1-10-16,1-1-18 0,2 0-4 0,2 0 1 0,1 0-1 15,1 0 6-15,2-3 1 0,2-2-8 16,2 0 1-16,-4 0 2 0,8-1 2 0,-2-1-1 0,0 1-1 16,4 0-9-16,-2 0-11 0,-6 3-16 15,7-2-33-15,-12 2-92 0,5 2-350 16,-10-2-992-16,-7 3 397 0</inkml:trace>
  <inkml:trace contextRef="#ctx0" brushRef="#br0" timeOffset="138977.56">22844 13412 3 0,'0'0'0'15,"0"0"0"-15,0 0 0 0,0 0 0 0,0 0 0 16,0 0 0-16,0 0 0 0,0 0 0 0,0 0 0 15,0 0 0-15,0 0 0 0,0 0 0 0,0 0 0 16,0 0 98-16,29-59 334 0,-25 54-85 0,0 1-17 16,-2-1-13-16,2 0-39 15,-2 1-45-15,0 0-55 0,0-1-20 16,2-1-6-16,3 0 15 0,1 0-1 0,-6 0-12 16,6-1-31-16,1 0-27 0,-3 0-17 0,2 2-11 0,0-2-7 0,3 0-10 15,-1 0-9 1,0 1-5-16,1-1-3 0,-1 0 1 0,2-1 0 0,3 1 0 0,-3 0-1 15,1-1-3 1,3 0-2-16,-3 0-3 0,-1 1-3 0,7-1-3 0,-3 1-4 16,3 0-2-16,-3 0-2 0,5 0-2 15,-2 1 0-15,1 1-2 0,-1 0 1 0,2 1-3 0,-5 1-1 0,3-1-2 0,-1 0 0 32,1 3-2-32,-1-1 0 0,-1 2 0 0,-3 0-1 15,-1 0 0-15,5 0 0 0,-3 0-1 0,-5 3 1 0,9 1 0 16,-3 0 0-16,1 1 0 0,-7 1 0 15,5 0 0-15,1 2-1 0,-7 0 1 16,5-1-2-16,-4 3 1 0,1 0 0 0,-5 2-1 16,6-1 1-16,-5 0-1 0,1 2 0 0,2 0 0 0,-6 0 0 0,2 1 0 15,3-1 0 1,-7 1 0-16,4 1-1 0,0 0 0 0,-4 1-1 0,-2 0 0 0,0 2-1 16,0-1 0-16,0-1 1 0,0 1 0 0,0 2-1 15,-2 0-1-15,-4 1 2 16,-2 1-2-16,4 3 1 0,-7-1-1 15,7 1-3-15,-6 1 0 0,-1-1 0 0,7 1 1 16,-10-1 2-16,8 1 1 0,-9 1 0 0,7-1 1 16,-7 0 0-16,-1 1 0 0,8 0 0 0,-7-1 1 15,-3 2 0-15,9-4-1 0,-5 2-1 0,-3-2-4 16,9 0-4-16,-9-1-5 0,5 0-3 0,-4-2-5 16,3 2-2-16,-5-1-6 0,1 0-2 15,0-2 1-15,-1-1 9 0,-3 1 12 0,1-3 11 16,1 2 9-16,2-4 4 0,-3 3 2 0,-3-2 2 15,2-2 0-15,5 0 2 0,-3-1 1 0,-2 0 0 16,5-1 1-16,-5-2 1 0,3 1 0 0,-1-2-2 16,5-1-1-16,-5-2-2 0,7-1 0 0,-7 1 1 15,2-2 2-15,5 0 0 0,0-1 2 16,-5-1 1-16,9 0-1 0,-5 0-1 0,7 1-2 16,-6-2-2-16,8 0-3 0,-3 0 2 0,-3 0-1 15,6 0 0-15,-4 0 0 0,-1-3-2 0,5 1-2 16,0-1-2-16,-2-1 1 0,0 1-2 15,2-1 0-15,4-1-3 0,-4-1 0 16,-1-3-3-16,5 0-1 0,0-1 0 0,0 0-1 0,5-3 1 16,-1 0 0-16,0 0 0 0,4 1 0 15,0-1 0-15,3 1-1 0,-1-1 1 0,4 2 0 0,-7 1 0 16,9 1 0-16,-3-1-2 16,-3 2 1-16,2-1-1 0,-1 2 1 0,5 2 0 0,-5-1 1 15,1 2-1-15,2-1 1 0,-3 2 0 0,5 0 1 16,1 2 0-16,-5 1-1 0,3 0-1 15,1 1 0-15,1 3 1 0,-3 2 1 0,1 1 0 0,1 0 0 16,3 2 0-16,-1 2 0 0,-3 0 1 16,4 0-1-16,-5 2 1 0,3 0 0 15,-1 1-2-15,-1 2 1 0,-1-1 1 0,5 1-1 16,-3-1 3-16,5 0-2 0,-3-1 1 0,3 0-1 16,0-2 1-16,-1-1 0 0,3-1 1 0,6-1-1 15,0 0 0-15,-6 0-1 0,10-2-1 0,-8 0-1 16,-3-2-3-16,1 2-10 0,2-1-21 0,-8-1-51 15,-3-2-210-15,-8 0-3211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5:25.91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16723 5575 3 0,'0'0'0'16,"0"0"0"-16,0 0 0 0,0 0 0 0,0 0 0 15,0 0 0-15,0 0 0 0,0 0 128 0,0 0 504 0,0 0-6 16,0 0-34-16,0 0-103 0,0 0-120 15,0 0-127-15,0 0-93 0,0 0-54 0,0 0-33 16,0 0-24-16,0 0-10 0,0 0-11 0,0 0-6 16,0 2-4-16,0-2 2 0,0 0 0 0,0 0 2 15,0 0-1-15,0 0 2 0,2 0-2 16,0 0 2-16,0 0 1 0,2 1 3 0,-4-1 3 0,7 0 0 16,-1 0-1-16,0 0-2 0,-4 0-1 15,8 0-1-15,-3 0-1 0,1 0-1 0,2-1-1 16,-6-1-1-16,7 2-2 0,-3 0-3 0,0 0 0 15,2 0-1-15,-5 0-1 0,7 0 0 16,-6 0-1-16,0 0 1 0,5 0 0 0,-5 0-1 16,0 3 0-16,5-1 0 0,-7 0 0 15,6 0 1-15,-2 0-1 0,3 0 0 0,-5-1 1 16,-2 1 0-16,6-1 1 0,-1 0 0 0,-3-1 0 16,2 0 0-16,-4 1 1 0,4-1 0 15,-1 0 1-15,-1 1 0 0,-2-1 0 0,6 0-1 0,-6 0-1 16,1 0-1-16,3 2-1 0,-2-2 0 15,0 1 0-15,0-1-1 0,3 1 0 16,-5-1-1-16,2 1 1 0,2-1-1 0,-4 0 0 0,1 2 0 16,5-1 0-16,-6-1-1 0,2 1 2 15,0 0-1-15,1 0 0 0,-1 0 1 0,2-1 0 0,0 0 3 16,3 0 2-16,-1 0-2 0,0 0 0 0,3 0-2 16,-1-2-2-16,-1 1 2 0,1-1 0 15,0 0 0-15,1 2 0 0,1-1 0 0,-6 0 1 16,7 0-1-16,-5-1-1 0,3 1 1 15,-3 1 0-15,2-1-1 0,1 1 1 0,-3 0-1 16,3 0 0-16,-1 0-1 0,0 0 1 0,3 0-2 16,-7 0 2-16,9 0-2 0,-3 1 2 15,-4-1-1-15,7 0 0 0,0 1 0 0,-5-1 0 0,2 0 0 16,5 0 1-16,-2 0-1 0,1 0 1 0,1 0 0 0,-5 0-1 16,5 0 1-16,-3 0-2 15,5-1 2-15,-2-1-1 0,1 1 1 0,-1-2-1 16,-1 1 0-16,1 1 1 0,0-2-2 15,1 1 1-15,-5 0 1 0,3 1-1 0,1-2 0 0,-2 1-1 0,1 1 1 16,1 0 0-16,-3-1-1 0,3 1 1 16,-3 1-1-16,3-1 0 0,-4 1 1 0,5 0-1 0,-3 0 0 15,-1 0 1-15,-1 0-1 16,1 1 0-16,-1 0 0 0,1 1 1 0,-3-1 0 16,1 0 0-16,3 1 1 0,-1-1-1 0,-3 2 0 0,5-1 0 15,-1-1 0-15,1 2 0 0,-1-1 1 0,-1 0-2 16,1-2 1-1,2 1 0-15,-1 1 0 0,3 0 1 0,-5-1-2 16,1 0 1-16,2 1-1 0,-1-1 0 0,1-1 1 16,-3 1 0-16,5-1 0 0,-2 0 0 0,5 0 1 15,-3 0-1-15,0 0-1 0,-1 1 3 16,1-1-2-16,0 0 0 0,-1 0 0 0,3 0-1 16,0 0 1-16,0 2 0 0,-1-1 1 0,-1-1-1 15,2 1 0-15,-3 0 0 0,3 1 0 16,-4 0 0-16,1 0 0 0,1 0 0 0,0 0 0 15,-1-1 0-15,5-1 0 0,-2 1 0 0,-2 0 0 16,1 1 1-16,1-2-1 0,-2 0 0 0,4 0 0 0,-3 0 0 0,3 0 1 16,-4 0-1-1,4 0 0-15,-3 0 0 0,3-2 0 0,-2 0 0 0,0 1 0 16,4-2 1-16,-5 2-1 0,1-1 0 0,2 0 0 16,-4 2 0-16,3-1 0 0,1 1 0 15,0 0 0-15,-2 0 0 0,1 0 0 0,-3 0 0 0,2 0 0 16,-2 0 0-16,-1 0 0 0,5 0 0 15,-4 0 1-15,1 0-1 16,1 0 0-16,0 0 1 0,-2 0-1 0,3-1 1 0,-1 0-1 16,4 0 1-16,-4 0-2 0,-1-1 0 15,3 0 0-15,-2-1 0 0,-2 1 2 0,4 0-2 16,-1-1 1-16,-1 1 0 0,4 1 0 0,-6 0 0 16,-1 1 0-16,3 0 0 0,-2 0 0 15,-1 0 0-15,3 0 0 0,2 0 0 0,-4 0 0 16,1 0 0-16,1 0 0 0,-2 0 0 0,-1 1-1 15,1 2 2-15,-2-2-1 0,1 2 0 0,-1-1 0 16,0-1 0-16,1 1 1 0,1-1-1 0,0 0 0 16,1-1 0-16,-1 0 1 0,4 0-1 15,-2 0 0-15,-3 0 0 0,7 0 0 0,-4 0 1 16,2 0-1-16,1-1 0 0,-3-2 1 0,4 1-1 16,-2 0 1-16,2-1-1 0,-7 3 0 0,9-2 0 15,-8 1-1-15,4 1 1 0,0 0 0 0,-3 0 0 16,1 0 0-16,4 0-1 0,-4 0 0 0,4 0 1 15,-7 0 0-15,1 1 0 0,2 1 0 16,-3-2 0-16,3 1 0 0,-2 1 0 0,4-1 0 16,-5-1 0-16,3 1 0 0,2-1 1 0,-2 1-2 15,-3-1 1-15,1 0 0 0,2 0 0 0,-3 1 0 16,1-1-1-16,0 0 0 0,-1 0 0 16,1 0 2-16,4 0-1 0,-9 0 0 0,5 0 0 15,0 0-1-15,-3 2 1 0,3-2 0 0,-2 1 0 16,-1-1 0-16,3 0 0 0,-1 0 0 0,-1 1 0 15,2-1 0-15,-1 0 0 0,1 1-1 16,0-1 1-16,-1 0-1 0,-1 0 1 0,0 0 0 16,-1 0 0-16,-1 0 0 0,-1 0 0 0,-1 0 0 15,3 2 0-15,-1-1 0 0,-5 0-1 0,3 1 2 16,1-1-1-16,3 2-1 0,-5-2 1 0,3 1 0 16,-3 0 0-16,3 0 1 0,4-1-1 0,-5 1 0 15,1-1 1-15,1 1 0 0,1 1-1 16,-3-2 1-16,3 0 0 0,0 0-2 0,-1-1 1 0,3 2 0 15,0-2 0-15,-3 0 0 0,3 0 0 0,-3 0 1 16,3 0-1-16,-2 0 0 0,-3 0 0 16,7 0 0-16,-6 0 0 0,1 0 1 15,1 0-1-15,-3 0 0 0,5 0-1 16,0 0 2-16,-3 0-1 0,3 0 0 0,0 0 0 16,-3 0-2-16,1 0 2 0,1 0 0 15,1 0 0-15,0 0 1 0,2 0-1 0,-3 0 0 0,5 0 0 16,-2 0 0-16,4 0 0 0,-5 0 0 0,1-2 0 15,0 0 1-15,2 0-1 0,2 0 0 16,-3 0 0-16,-1 1 2 0,0 1-2 16,4 0 1-16,0 0-1 0,-5 0-1 0,1 0 1 0,6 0 0 0,-4 0 0 15,0 0 0-15,-3 0 0 16,7 0 0-16,-2 0-1 0,-2 0 2 0,2 0-1 16,0 0 0-16,-5 0 0 0,3 0 0 15,-4 0 0-15,6-2 0 0,0 1 0 0,-3 0 1 0,-1-2-1 16,0 1 1-16,4-2-1 0,0 1 0 0,-3-1 1 0,-3 3-1 15,6-3 1-15,-4 1 0 0,2-1-1 0,-1 2 0 16,-1 0 0-16,0-1 1 16,2 1-1-16,-3 0 0 0,3 0-1 0,-2 0 1 15,-2 1 0-15,1 0 0 0,-1 1 0 0,2-1 0 0,0-1 0 16,1 2 0-16,1 0-1 0,-4 0 0 0,-1 0 1 16,1 0 0-16,-4 0 0 0,7 0 0 15,-5 0 0-15,2 0 0 0,-5 0 0 16,5 0 1-16,2 0-1 0,-3 0 0 0,1 0 1 15,2 0-1-15,-3 0 0 0,1 0 1 16,0 0-1-16,-1-1 1 0,1 0-1 0,0 0 0 16,-1 0 0-16,1 0 0 0,0-2 1 0,-1 2-1 15,1 0 0-15,0 0 0 0,0-1 0 0,-1 2 0 16,1-1 0-16,0 1 0 0,1-1 0 0,-1 1 0 0,4 0 0 16,2 0 0-16,-3-1 0 0,-3 1 0 15,4-2 0-15,-4 2 0 0,7-1 0 0,-3-1 0 16,-2 0 1-16,0-1-2 0,4 1 1 0,0 0 0 0,-3-2 0 15,1 2 0 1,0-1 0-16,4 0 1 0,-6 0-1 0,1 0 1 16,1 1-1-16,0 0 0 0,-2-1 0 0,0 1-2 15,-1 1 2-15,-1 1 0 0,0 0 0 0,-1 0 0 16,1 0 0-16,0 0 0 0,-1 1 0 16,-1 0 0-16,2 2 0 0,-1 0 0 0,1-1 0 15,2 1-1-15,-3-1 1 0,5-1 0 0,-4 1 1 0,-5-1-1 0,5 1 1 16,-2-2-1-16,-1 1 1 0,1-1 0 0,1 0 0 15,1 0 0-15,-2 0-1 0,-1 0 2 0,1 0-2 32,0-3 1-32,1 1 0 0,1 0 1 0,-2 0 1 0,1-1-1 15,1 1-2-15,0 1-2 0,-3-1 0 0,3-1 1 0,-1 0 1 16,1 0 2-16,2 0-3 0,-2-1 1 0,-1 2 0 0,-1 0 1 31,1 0-2-31,-1 1 0 0,0 1-1 0,-3 0-1 0,-1 0 2 16,3 0 1-16,-1 0-1 0,-1 0 0 15,-3 0 1-15,1 0-1 0,5 0 1 0,-5 1 0 16,-3 1 1-16,5 0-1 0,-1-1 0 0,-5 1 0 16,4 0 0-16,-7-1 0 0,9 0-1 0,-3 0 2 15,-5-1-1-15,6 1 0 0,-5 0 0 16,3-1 0-16,-4 0 0 0,7 2 0 0,-7-2 0 16,7 0 0-16,-1 1-1 0,-6-1 2 0,7 0-2 15,-9 0 1-15,8 0 0 0,-5 1 0 16,5-1 1-16,-1 0-1 0,-5 1 0 0,4-1 0 15,-4 1 0-15,1-1-1 0,1 2 1 0,0 0 0 16,-1-1-1-16,-3 1 2 0,6-2 0 0,-6 1-1 16,-1 1 0-16,9-1-1 0,-8 0 1 15,7 0 0-15,-7-1 0 0,6 0 1 0,-3 1-1 0,3-1 0 16,-6 1 0-16,9-1 1 0,-11 0-1 16,8 1 0-16,-6-1 0 0,-1 2 0 0,3-1 0 15,-2-1-1-15,-4 3 1 0,2-2 0 0,-2 1 0 16,4 0-1-16,-3 0 1 0,-3 1 0 0,0-1 2 15,2 0 1-15,-2 2 0 0,2 1 0 0,-2 1 1 16,0 2-1-16,0 0 0 0,0 3 0 16,-4-2-1-16,4 2-1 0,-3-1 0 0,-3 1-1 15,4 0 0-15,2 1 0 0,-2-1 1 0,2 2-2 16,0 1 1-16,0 1 1 0,0 0-2 16,0 3 2-16,0 1-1 0,0-1 0 0,2 1 0 15,0 0 0-15,4 0 1 0,-3 0-1 0,-3 0 0 0,4 1 1 16,-2 1 0-16,0 0-1 0,-2 0 2 15,0 1 0-15,2 0 0 0,-2 0 0 0,0 0-1 16,0-1 1-16,0 0 0 0,0 3 0 16,0-3 0-16,0 3 1 0,0 0 0 0,0 2-1 0,0 1 1 15,0 0 0-15,0 0-2 0,0 0-1 0,2 0 0 16,-2-2 1-16,6 1-1 0,-4-2 2 0,-2 2-1 16,0-2-1-16,2 1 0 15,-2 1 0-15,0-1 0 0,2 1 1 0,-2-2 0 16,0 2-1-16,0-1-1 0,0 1 2 0,0-1-1 15,0 0 3-15,0 0-1 0,0-1 0 0,0-1 0 16,-2 0-1-16,0 0 0 0,0-1 1 16,-4 1 1-16,4 2 0 0,0 0 0 0,2 1 0 15,-2-1-3-15,0-1 1 0,2-1 0 0,-4-1 1 0,4 1 1 16,-3-2 0-16,-3 1-1 0,4 1-1 16,0-2 0-16,0 1 0 0,0-2 0 0,0 1-1 15,0-3 0-15,0 1 0 0,-4-1 0 0,6-1 0 16,-2 0 0-16,-1-3-1 0,3 1 2 0,-2-1-1 15,0-2 1-15,0 2-1 0,2 3 0 16,-2-2 1-16,0 0-1 0,-4-1 0 0,4 2 1 0,0 0-1 16,0 0 0-16,-2 0 0 0,1 1 0 0,-5-2 0 15,6 2 1-15,0-2-1 0,0 3 1 16,0-1 0-16,-2-2-1 0,0 0 0 0,0 2 0 16,-1-1 0-16,5 1 0 0,-2 1 0 0,0-2 0 15,0 0 0-15,-6-1 1 0,6 0-1 0,0-1 0 16,2 1 0-16,-2-2-1 15,0 0 1-15,0 1 0 0,0 0 0 0,-1 1 0 0,-3 0 0 16,4-1-1-16,0-1 1 0,2 1 1 0,-4 0-1 16,2 1 0-1,0 1 0-15,-6-1-1 0,8 1 1 0,-2 0 1 0,-1 0-1 16,1 1 0-16,2 0 0 0,-4 0 0 0,2 1 0 0,-6 2 1 0,4-2-1 16,4 1 0-1,-4 1-1-15,0-1 2 0,-5-1-1 0,5 2 0 16,2-1 0-16,-2 0 0 0,2 0 0 0,-6-3 0 15,3 2 0-15,5-1-1 0,-4 0 1 16,0 1 0-16,-2 0 0 0,2-2-1 0,2 1 1 16,-2 1 0-16,2-1 0 0,-9 0 1 0,9-1-1 15,2 1 0-15,-4-3 0 0,0 0 0 0,2 1 0 0,-6-1 0 16,6 0 0-16,2-2 0 0,-5 1 0 0,5 0 0 0,-2-1 0 16,0-1 0-1,-6 0 1-15,8 0-2 0,-2-3 1 0,0 3 0 0,2-1 1 16,-2-2-1-16,0 1 0 0,0-1 0 15,0 0 0-15,-3-1 0 0,5-2 1 0,-4 0-1 0,2 0 1 0,0-2-1 0,2-1 0 16,-2 2 1 0,2-3 1-16,-2 1-1 0,2-2 1 15,-2 0 0-15,2 1 0 0,-2-1 1 0,-4 0-1 16,6 0 0-16,-2 0-1 0,-2 0 1 16,4 0-1-16,-3 0 1 0,-1 0 0 0,2 0-1 15,-6 0 1-15,6 0 0 0,-2 0-1 0,0 0 0 0,-9 0-1 16,11 0 0-16,-6 2 0 0,-2-1 0 0,1 0 0 15,-3 0 1-15,-1 2-1 0,3-1 2 16,-6-1-1-16,5 2 0 0,-5 1 0 16,-3-1-1-16,1 1 0 0,-3-1-1 0,-2 1 2 15,0-1-1-15,1 1 2 0,-7-1 0 0,6 1-2 16,0-1 1-16,-4-2 0 0,-2 0 0 16,5 2 2-16,-3-3-1 0,-4 0 1 0,6 0-3 15,0 0 0-15,-6 0 0 0,6-4 0 0,-4 3 0 16,0-3 0-16,5 1 0 0,-9 1 0 0,8 0 0 15,-6-1 0-15,2 2 0 0,2 0 0 16,-6 1 0-16,6 0 0 0,-8 0 0 0,6 0 0 16,-2 0 0-16,-2 0 0 0,4 0 0 0,0 0 0 15,-2 0 0-15,2 0 0 0,-2 0 0 0,2 0 0 16,-2 0 0-16,4 0 0 0,-6 0 0 0,4 0 0 16,-4 0 0-16,6-1 0 0,-6 1 0 15,6-1 0-15,-6 1 0 0,6 0 0 0,-4 0 0 16,2-2 0-16,2 2 0 0,-6-1 0 0,2 0 0 15,0 1 0-15,-6-1 0 0,8 1 0 0,-6-1 0 16,4 0 0-16,0-1 0 0,0 1 0 16,0 0 0-16,-4 0 0 0,4 0 0 0,-2-2 0 15,0 2 0-15,0 0 0 0,-2-1 0 0,-3 2 0 16,7 0 0-16,-6 0 0 0,0 0 0 0,4 0 0 16,-4 0 0-16,-1 0 0 0,3 0 0 15,-4 0 0-15,-2 0 0 0,3 0 0 0,-1 0 0 0,4 0 0 16,0 0 0-16,-2 0 0 0,-3 0 0 15,7 0 0-15,0 0 0 0,-2 0 0 0,-2 0 0 16,6 0 0-16,-4-1 0 0,4-1 0 0,0-1 0 16,0 1 0-16,0-1 0 0,-4 2 0 15,6-2 0-15,-6 0 0 0,-1 2 0 0,5 1 0 16,-4-2 0-16,0 1 0 0,4 0 0 16,-4-1 0-16,4 0 0 0,-2 2 0 0,-2-2 0 0,4 1 0 15,0-1 0-15,-2 0 0 0,4 1 0 0,-2-2 0 16,0 1 0-16,0 1 0 0,2-2 0 15,-2 1 0-15,2 1 0 0,4-2 0 0,-4 1 0 16,0-1 0-16,4 0 0 0,-6 0 0 0,7-1 0 16,-5 1 0-16,0 0 0 0,4 0 0 15,2 0 0-15,-6-2 0 0,4 1 0 0,1-1 0 0,1 0 0 16,-4 1 0-16,-2-1 0 0,6 1 0 16,-2-1 0-16,-1 1 0 0,-3 1 0 0,4-1 0 0,-4 2 0 15,0-1 0-15,2 0 0 0,-4 2 0 16,6-2 0-16,-4 1 0 0,0 1 0 15,0 0 0-15,1-1 0 0,1 2 0 0,-9 0 0 16,10 0 0-16,-10 0 0 0,5-1 0 16,0 1 0-16,0-1 0 0,0 1 0 0,0-1 0 0,0 1 0 15,-4 0 0-15,2-1 0 0,0 0 0 0,-2 1 0 16,2-2 0-16,0 2 0 0,-4-1 0 16,4 0 0-16,-5 1 0 0,3 0 0 0,0 0 0 15,2 0 0-15,0 0 0 0,-6 0 0 0,1 0 0 16,5 0 0-16,-2 0 0 0,-2-1 0 15,0 1 0-15,2-1 0 0,-3 0 0 0,3-1 0 16,-4 1 0-16,2 1 0 0,2-1 0 0,-5 0 0 16,3-1 0-16,-2 0 0 0,4 0 0 15,-4 0 0-15,1-1 0 0,3 1 0 0,0 0 0 16,0 0 0-16,-4-1 0 0,1 1 0 0,3 0 0 0,-2-1 0 16,2 0 0-16,-2 1 0 0,4-1 0 15,-5 1 0-15,3 1 0 0,-2-1 0 0,4 1 0 0,2 0 0 0,-6 1 0 16,4-1 0-1,-2 1 0-15,-1-2 0 0,5 1 0 0,0 0 0 16,-2 0 0-16,0 0 0 0,0-1 0 0,0 1 0 16,2 1 0-16,0-3 0 0,-2 0 0 0,0 1 0 15,4-1 0-15,-4 0 0 0,4 0 0 0,-2-1 0 16,2 2 0-16,-2-2 0 0,2 2 0 0,0-2 0 16,0 2 0-16,0-1 0 0,-2 0 0 15,4 1 0-15,-4-2 0 0,7 2 0 0,-5-2 0 0,0 1 0 16,2-1 0-16,0 1 0 0,-2-1 0 0,2 1 0 0,0 0 0 15,-2-1 0-15,0-1 0 16,-2 1 0-16,7-1 0 0,-7 1 0 16,6-1 0-16,-2 2 0 0,-4-2 0 0,6 2 0 15,-4-1 0-15,0 1 0 0,2-1 0 16,0 2 0-16,-1-2 0 0,3 2 0 0,-2-1 0 16,0 1 0-16,0 1 0 0,4-1 0 0,-1 1 0 15,1 0 0-15,-2-2 0 0,2 1 0 0,3 1 0 0,-1-2 0 0,0 0 0 16,1 1 0-1,-3 0 0-15,2-2 0 0,1 1 0 0,-1-1 0 16,0 1 0-16,3 0 0 0,-3-2 0 0,4 0 0 16,-1 0 0-16,3 1 0 0,-3 0 0 15,-1 1 0-15,1-2 0 0,1 2 0 0,-4 0 0 16,5-1 0-16,-3 2 0 0,5-2 0 0,-5 0 0 16,0 1 0-16,1 1 0 0,-1 0 0 0,1-1 0 15,1 1 0-15,-6 2 0 0,3-3 0 16,5 2 0-16,-5 0 0 0,1-1 0 0,2 1 0 0,-1 0 0 15,-1 0 0-15,1 1 0 0,-1-1 0 16,0-1 0-16,3 1 0 0,-7 0 0 0,7-1 0 16,-5 1 0-16,2-1 0 0,-1 1 0 0,-1 0 0 15,-4 0 0-15,5 0 0 0,-1 0 0 0,0-1 0 16,5 2 0-16,-7-1 0 0,6 1 0 16,-3 0 0-16,1 0 0 0,3 0 0 0,-7 0 0 15,6 0 0-15,-1 0 0 0,-1 0 0 0,0 0 0 16,3 0 0-16,-1 0 0 0,1 0 0 0,3 0 0 15,-1 0 0-15,0 1 0 0,3-1 0 16,-1 0 0-16,1 0 0 0,-3 0 0 0,8 0 0 16,-5 0 0-16,5 0 0 0,0 0 0 0,-4 0 0 15,6-1 0-15,-3 0 0 0,-3-1 0 16,6 1 0-16,0-2 0 0,-5 1 0 0,5-1 0 0,-2 0 0 16,2 0 0-16,-6 1 0 0,8-2 0 15,-5 2 0-15,1-1 0 0,0 0 0 0,2 1 0 16,0-2 0-16,-2 2 0 0,1-1 0 0,3 0 0 15,-2 0 0-15,0 1 0 0,-2-1 0 0,0-3 0 16,4 3 0-16,-3-1 0 0,-3-1 0 16,4 0 0-16,0-1 0 0,-2 0 0 0,0 0 0 15,-1-1 0-15,3 1 0 0,-4-1 0 16,2 0 0-16,4-2 0 0,-2 1 0 0,-1-1 0 16,-1-1 0-16,2-1 0 0,2-1 0 0,-2 0 0 15,0-2 0-15,0 0 0 0,-3 0 0 0,7-1 0 0,-4 0 0 16,2-1 0-16,-4 1 0 0,0-2 0 0,4 1 0 15,0 1 0-15,0-1 0 16,-3-1 0-16,-1 1 0 0,2-1 0 0,4 1 0 0,-4-2 0 0,2 1 0 16,0 0 0-16,0-2 0 15,-2 2 0-15,2-1 0 0,-3-1 0 0,5 1 0 0,0-2 0 16,0 2 0-16,0-1 0 0,0 1 0 16,0-1 0-16,0 1 0 0,0-1 0 15,0 0 0-15,0-2 0 0,0 1 0 0,0 0 0 0,0-1 0 16,0 0 0-16,0 0 0 0,5 0 0 15,-3-1 0-15,2 1 0 0,-2 0 0 0,0 1 0 0,0 0 0 16,0 1 0-16,0 0 0 0,-2 3 0 16,0-2 0-16,4 2 0 15,-4 1 0-15,0 1 0 0,0-1 0 0,0 2 0 0,0-3 0 0,0 2 0 16,0 1 0-16,-4-2 0 0,4 1 0 16,0-1 0-16,0 0 0 0,0-1 0 0,0 0 0 15,0-1 0-15,0-1 0 0,0 0 0 16,0-1 0-16,0-1 0 0,0-1 0 0,0 3 0 15,0-2 0-15,0 1 0 0,0 1 0 0,0 0 0 16,4-1 0-16,-4 1 0 0,2 0 0 0,2-2 0 16,-4 2 0-16,0-1 0 0,0 2 0 0,2 0 0 15,-2 2 0-15,0-2 0 0,0 2 0 16,0 1 0-16,0 1 0 0,-2-1 0 16,-2 0 0-16,2 0 0 0,-2 1 0 0,4-1 0 15,-2 0 0-15,0-1 0 0,0 0 0 0,0 0 0 16,0 0 0-16,2 0 0 0,-4-1 0 0,2 0 0 15,2-1 0-15,-5 1 0 0,5 0 0 0,0-1 0 16,0 0 0-16,0 3 0 0,0 0 0 0,0 1 0 16,0-1 0-16,0 2 0 0,0 0 0 0,0 0 0 15,0 0 0-15,0 1 0 16,0 0 0-16,0 1 0 0,0-1 0 0,0 0 0 0,0 1 0 16,0 0 0-16,0 0 0 0,0-1 0 15,0 1 0-15,0-2 0 0,0 2 0 16,0 1 0-16,0-2 0 0,0 2 0 0,0-1 0 0,0 0 0 15,0 2 0-15,0-2 0 0,0 1 0 16,0-1 0-16,0 0 0 0,0 0 0 0,0 0 0 16,0-1 0-16,0 0 0 0,0-1 0 15,0-2 0-15,0 2 0 0,0 0 0 0,0 1 0 16,0 0 0-16,0 1 0 0,0 2 0 0,0 0 0 0,0 0 0 16,0 2 0-16,5-1 0 0,-5 3 0 15,0-1 0-15,0 0 0 0,2 1 0 0,-2 0 0 16,0 1 0-16,0 0 0 0,4 0 0 0,-4 0 0 15,0 1 0-15,0-2 0 0,0 2 0 16,0-2 0-16,2 0 0 0,-2 0 0 0,0-2 0 16,2 2 0-16,0-3 0 0,-2 0 0 0,0-2 0 15,4 1 0-15,-4-1 0 0,0-1 0 0,4 3 0 16,-4 0 0-16,2 0 0 0,2 2 0 0,-2 2 0 16,-2-2 0-16,0 0 0 0,3 3 0 0,-3-1 0 15,0 1 0-15,0 1 0 0,2 1 0 0,-2-2 0 16,0 2 0-16,0 0 0 0,2 0 0 15,-2 0 0-15,0 0 0 0,0 0 0 16,0 0 0-16,0 0 0 0,2 0 0 0,-2-1 0 0,6-1 0 16,-2 0 0-16,-2-1 0 0,0 0 0 0,-2 0 0 15,4-1 0-15,-4 1 0 0,2-2 0 0,3 2 0 16,-1-2 0-16,-2 2 0 0,-2 0 0 16,2 0 0-16,-2 1 0 0,0 0 0 0,2 1 0 15,-2-1 0-15,0 2 0 0,0-1 0 0,0 1 0 16,0 0 0-16,0 0 0 0,0 0 0 0,0 0 0 15,0 0 0-15,0 0 0 0,0 0 0 0,0 0 0 16,0 0 0-16,0 0 0 0,0 0 0 16,0 0 0-16,0 0 0 0,0 0 0 0,0 0 0 15,2-1 0-15,-2 0 0 0,2 0 0 0,-2 0 0 16,0-2 0-16,6 1 0 0,-6 0 0 16,4-1 0-16,-2 0 0 0,1 3 0 0,-3-3 0 15,2 1 0-15,0 1 0 0,0-2 0 0,-2 3 0 16,0-2 0-16,4 2 0 0,-4-1 0 0,2 1 0 15,2 0 0-15,-4 0 0 0,2 0 0 0,0 0 0 16,0 0 0-16,0 0 0 0,0 0 0 0,5 0 0 16,-1 0 0-16,-2 0 0 0,0 0 0 15,2 0 0-15,5 0 0 0,-7 0 0 0,8 1 0 16,-4 1 0-16,7-2 0 0,-1 0 0 0,-3 2 0 16,5-2 0-16,-1 0 0 0,-5 0 0 15,9 0 0-15,-3 0 0 0,-1 0 0 0,-5 0 0 0,6 0 0 16,-5 0 0-16,1 0 0 0,-3 0 0 0,1-2 0 15,-6 2 0-15,8 0-47 0,-5 0-55 0,-5 0-179 16,2 0-2767-16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1:25.5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18637 2723 3 0,'0'0'0'0,"0"0"0"0,0 0 0 15,0 0 0-15,0 0 357 0,0 0 457 0,0 0-144 16,0 0-148-16,0 0-154 0,0 0-111 0,0 0-79 15,0 0-61-15,0 0-37 0,0 0-27 16,0 0-14-16,0 0-12 0,0 0-5 0,0 0-3 16,0-1-6-16,0 1 0 0,0-1-5 0,0 0-3 15,0-2 0-15,0 2-1 0,0-3 1 0,0-1-1 16,0 0-2-16,-2 1-1 0,2-2-2 16,0-1 2-16,0 0 0 0,-2-1 3 0,-2 0 0 15,4-1-1-15,0 0 1 0,-2-3-1 0,2 1 2 16,-2-3 0-16,2 1 0 0,0-1-1 15,0 2 0-15,0-3 0 0,0 1 0 0,0-2 1 16,0 0 2-16,0 0 0 0,0 1 1 0,0-1-1 16,0 1-2-16,0 0 0 0,0-1-2 0,0 2 1 15,0-3 1-15,0 1 0 0,0 0 0 0,0 2 0 16,-4-2 0-16,2 2 1 0,2 2 1 0,-3-1 2 16,1 2 0-16,0-1 0 0,-2 2-1 0,2-1 0 15,2 1-1-15,-2 0-1 0,-2-2-1 16,4 1-2-16,-2-2 2 0,0 1 0 0,0-1 1 15,-2-2-1-15,4 3 0 0,0-2 2 0,-2 1-2 0,2-1 1 16,0 1-1-16,0-1-1 0,0 1 2 16,0-1 0-16,0 0-1 0,0-1-1 15,0 1 0-15,0-1-1 0,0 1 1 0,-3 0 0 16,3 2 0-16,0 0 1 0,0 0-2 0,-4 1 1 16,4 1-2-16,0 2 0 0,0 1-1 15,0-1 0-15,-2-1-3 0,2 2 2 0,0-2-1 16,-2 0 0-16,2 2 1 0,0-1 0 0,0 0-2 15,0-2 1-15,0 0 0 0,0-1 0 0,0 0 2 16,0 1-1-16,0-1-1 0,0 0 2 0,0-1-1 16,2 0 1-16,0-1 1 0,-2 1-2 0,0 3 0 15,0-1 2-15,4-1-2 16,-1 3 0-16,-1-2 0 0,-2 1 0 0,6 1 0 0,-4 1 2 16,0 0-1-16,2 1 1 0,-4 2 0 15,2-1-2-15,0 1 1 0,4-2-1 0,-4 1 0 16,3 1 0-16,-1-2 0 0,-2 1-3 0,0 0 3 15,6 1 0-15,-4-1 0 0,0 0 0 0,1 1 0 0,1 1-2 16,-2-2 0-16,2 1 1 0,-2 0-1 0,5-1 2 16,-1 2-2-16,-4-2 1 15,4 2 0-15,-2-2 1 0,1 2-1 0,3-1 1 0,-4 0-1 16,2 0-1-16,-1 1 2 0,1 1 0 16,0-2-1-16,0 3 1 0,1-2 1 0,-3 1 0 0,0 0 1 15,4 2-1-15,-3 0-1 0,-1 0 0 0,2 0-1 16,0 0 1-16,1 0 0 15,-3 0-1-15,0 2 1 0,2 0 0 0,-4 1 0 16,5 1-1-16,-7-1 0 0,6 2-1 16,-2 0 1-16,0 0-1 0,1 1 1 0,1-1 1 15,-2 0-2-15,2 1 0 0,-4-2 0 0,3 2 1 0,-3-1-1 16,4 0 0-16,-2-2-1 0,-4 1 1 16,7 1-1-16,-5-2 2 0,2 1 1 0,-2 0-2 0,2 1 3 0,-4 1-3 15,3 0-1-15,-1 1 1 16,-2 2-1-16,4 0 0 0,-4 1-1 0,-2 2-1 0,2 1 1 15,0 0 3-15,-2 1 0 16,0 1 1-16,0 0 0 0,0 2-1 0,0 0-1 0,0 2 1 0,0 0-2 16,-2-1 2-16,0 0-1 0,-4-1 0 15,2-2 0-15,0 1 1 0,-3-2 0 0,1 0 0 16,-2 1 1-16,2-1 0 0,-5 0 1 0,3 0-1 16,-2-2 0-16,-3 2 2 0,1-1 0 0,-3 0 1 15,3-1-2-15,-2 1 2 0,1-1 0 0,-1-1-1 16,-1 0 2-1,1-1-1-15,1 0-1 0,-3-1 1 0,3-1 0 0,-3 0 1 0,3-1 2 0,1-2 3 32,-7 0 3-32,9 1 0 0,0-2-1 0,-3 1-2 15,5-3 0-15,-2 1-1 0,-1 0 1 0,5-2 1 0,-4 2-2 0,6-3 1 0,-5 3-1 16,1-2-1 0,4 1 0-16,0-2 0 0,2 0-1 0,0 1-1 0,2-1 1 15,-2 0-2-15,2 0-2 16,0 0 1-16,0-1-4 0,0-1-1 0,0 1 0 0,0-2 2 15,0 0 1-15,0 1 2 16,2-2 1-16,0 2-1 0,-2 1 0 0,2-3-1 0,-2 1 1 16,0 2-1-16,0-1 1 0,0 2-1 15,0 0 1-15,0 0-1 0,0 0 0 0,0 0-1 16,0 0 1-16,0 0-1 0,0 0 0 0,0 0-1 16,0 0 1-16,0 0 0 0,0 0 0 0,0 0 1 15,0 0-2-15,0 0-1 0,0 0 1 0,0 0 0 16,0 0 0-16,0 0 1 0,0 0-2 15,0 0 0-15,0 0 0 0,0 0 0 0,0 0-1 16,0 0 0-16,0 0-1 0,0 0-1 0,4 0 0 16,-4 0 1-16,2 1 1 0,0 1 1 15,4 1 1-15,1-1-2 0,-1 2 0 0,4 2 0 0,-2 1 1 16,3 1 1-16,-1 3 0 0,5-1-1 0,-1 3 0 16,-2-1 0-16,7 3 1 0,-2 2 0 15,-1-2 1-15,1 4-1 0,-3 1 0 0,5 0 1 16,-5 2-1-16,3 1 1 0,-1 0 0 0,-1 0 0 15,-1 0 0-15,3 2 0 0,-1 0 1 0,-1 1 0 16,1 0-1-16,1 1 1 0,-1-1 1 0,-3-2 1 16,3 0 0-16,-5-1-1 0,-1-1-1 15,2-1-1-15,-3-2 0 0,5 1 0 0,-8-2-1 16,5-1-2-16,-3-2 1 0,-6-2-2 0,4-3 0 16,-2-2-1-16,-2-2-1 0,0-3-2 15,-2 0-4-15,0-3-7 0,5 0-9 0,-5 0-7 16,0-3-9-16,0-2-20 0,0-4-52 15,-5 2-187-15,5 1-2271 0</inkml:trace>
  <inkml:trace contextRef="#ctx0" brushRef="#br0" timeOffset="1008.34">19782 1780 3 0,'0'0'0'0,"0"0"0"16,0 0 0-16,0 0 0 0,0 0 136 0,0 0 359 15,0 0-146-15,0 0-51 0,0 0 17 0,0 0-9 16,0 0-29-16,0 0-58 0,0 0-60 0,0 0-19 16,-39 35-19-16,37-25-14 0,-4-1-13 0,2 2-14 15,-3 2-10-15,3 2-8 0,-2 1-3 16,-2 4-12-16,0 2-3 0,3 4-9 0,-5 2-9 15,4 3 0-15,0 2 6 0,-3 1 0 16,7 2 8-16,-4 1-6 0,2 0-1 0,0 0-2 0,2-1-5 16,2 0-5-16,0-3-2 0,0 1-5 0,6-2-1 15,-2 0 0-15,2-1-2 0,-1-2 1 16,5-2-1-16,-4-1 1 0,6-2 0 0,-1-2-1 16,5-2 0-16,-5-1-1 0,3-2 1 0,3-1-3 15,-3 1-3-15,3-4-1 0,1 2-5 0,-3-2-1 16,3-3-2-16,-3 1-4 15,1-3-2-15,-3 1-4 0,3-2-11 0,-3-1-18 16,-3-2-34-16,0 0-88 0,-1-3-455 0,-7 0-2302 0</inkml:trace>
  <inkml:trace contextRef="#ctx0" brushRef="#br0" timeOffset="3425.68">20214 2065 3 0,'0'0'0'0,"0"0"0"0,0 0 538 0,0 0 218 15,0 0-117-15,0 0-198 0,0 0-206 0,0 0-122 16,0 0-85-16,0 0-30 0,0 0-13 0,0 0 0 16,0 0 10-16,-14 5 3 0,14 0 13 0,0 1 2 15,0 0 6-15,0 2-12 0,0 0 3 16,0 1 7-16,0 0-9 0,-2 0 11 0,2 0-2 15,-4 3 2-15,4-1 17 0,0 0 18 0,-2 0 13 16,2 1 6-16,0 1-2 0,-2-1-7 0,2 2-5 16,0 1-5-16,0 1-3 15,-2 1-2-15,2 1-4 0,-5 0-1 0,3 1-6 16,2 0-4-16,-4 2-1 0,4-1 0 0,0 0 0 16,0 1-1-16,0 0-3 0,0-3-5 15,-4 2-4-15,4-2-1 0,0-3-3 0,0-2-3 0,0-2-4 16,0-2-3-16,0 0-2 0,0-4-1 0,0 0 1 0,0 0 0 15,0 0 2-15,0-3-2 16,0 2 1-16,0-2-1 0,0 0-1 0,0 0 1 0,0 0 0 16,0-1-2-16,0 0-1 15,0 0-1-15,0-1-1 0,0 2-1 0,0-2-2 16,0 0 0-16,0 1 0 0,0-1 0 0,0 0 0 0,0 0 1 0,0 0 1 16,0 0 1-16,0 0 1 0,0 0-2 15,0 0-1-15,0 0-1 0,0 0-3 16,0 0 0-16,0-1 0 0,0-2 1 0,0 1 2 15,0-2 0-15,0 0 0 0,0-1 0 16,4-1 0-16,-4-1 0 0,4 0 0 16,-2-1 2-16,3-2 1 0,-3 2 0 0,-2-5 0 0,4 2 1 15,0 0 0-15,-2-3 0 0,2 0 0 16,0 0 1-16,-2 2 0 0,2-2 0 0,1 1 0 16,-1 0 1-16,2 0-1 0,-4 1 2 0,2-2 0 15,2 1-1-15,-2-1 2 0,3 2-2 0,-5 1-1 16,6-1-1-16,-4 3-1 0,0-1-2 15,0 2-1-15,3 2-1 0,1-2 0 0,-6 1-1 16,2 0-1-16,2 0-1 0,2 1-4 0,-5-1-1 0,5 1 1 16,-4 0 1-16,4 0 3 0,-6 0 0 15,4 0 4-15,1 0 2 0,-1 0 1 16,2 0 1-16,-2-1 0 0,1 0 1 0,-3 0 1 16,2 0 3-16,0 2 0 0,-2-2 2 0,4 0-1 15,1 0 0-15,-7 1 1 0,2 1 1 16,4 0 0-16,-2 0 0 0,-4 1 0 0,3 2-3 0,1 0-1 15,-2 0-1-15,0 2 0 0,-2 0 1 0,2 0 2 16,2 2 2-16,-1 2 0 16,1 2 0-16,-4 2-2 0,4-1-2 0,-2 5-1 15,-2-2-1-15,5 2-2 0,-7 0 1 0,2 1-2 16,0-2 0-16,2 3 0 0,-4-2 1 0,2 3 0 16,-2-1 1-16,0-1-1 0,0-2 2 0,0 1 0 15,0-3-1-15,0 2 1 0,0-3-2 0,2 0 3 16,-2-1 0-16,0-2 1 0,0 1 2 15,0 0 1-15,4 0 1 0,-4 0 2 0,2-1 1 16,-2-2 3-16,0 4 1 0,2-3-1 0,0 2 2 16,-2-1-4-16,4 0-1 0,-4 2-4 15,0 0-1-15,2 1-2 0,-2 0-2 0,3 1 0 16,-3 0-1-16,0-2 0 0,0 4 0 0,0-2-1 0,0 0 0 16,0 0 0-16,0-2-1 0,0-3 0 0,0 3 0 15,0-5 0-15,0 3-1 0,0-3 1 16,0 0 0-16,0-1-2 0,0-1 0 0,0 0-1 15,0 0 0-15,0 0 0 0,0 0-1 0,0 0 0 16,0 0-1-16,0-1 3 0,0-1 3 0,2 0 3 16,-2-2 3-16,4 1 0 0,-2-1-1 15,-2-1 0-15,0 0 0 0,2 1-1 0,-2 0 1 16,0 1-2-16,2 0-1 0,-2 1 0 0,0-1-1 16,0 2 0-16,0 0 1 0,0 0-1 0,0 1 0 15,0 0 0-15,0 0-2 0,0 0-1 16,0 0-1-16,0 0-1 0,0 0-2 0,0 0 0 15,0 0 0-15,0 0 0 0,0 0-1 0,0-2-1 16,0 0-1-16,0-2-1 0,0 1 0 0,0-3 3 16,4-1 2-16,-2 0 2 0,0-1 2 0,0 0 1 15,2-1-1-15,1-2 2 0,-3 1-1 16,4 0 1-16,-4-3 1 0,6 0-1 0,-8 1 0 0,4-2 1 16,2 0 0-16,-1 1 0 0,1 0 2 15,-4-1-2-15,4-1 1 0,2 0-1 16,-4-1-1-16,1 1 0 0,3-1-1 0,-2 1 0 15,-2 1 0-15,4 3-1 0,1 0 1 16,-7 3-1-16,4-1 0 0,-2 4-1 0,2 0 0 16,-4 3-1-16,0-1-1 0,1 1 0 0,1-1 0 15,0 2-1-15,2 0 1 0,-4 1 1 16,0 0 1-16,6 0 1 0,-3 0 1 0,1 0-1 16,2 0 1-16,0 0 0 0,-4 0-1 0,5 0 1 0,1 0 1 0,-6 0-1 15,2 0 1-15,3 0 1 16,-7 0-1-16,6 0 0 0,-6 2 0 0,2-1 0 0,2 2 1 15,-6 1 0-15,2-2-1 16,1 3 0-16,1 3 1 0,-2 0 0 0,0 2 0 16,-2 1-1-16,0 2-1 0,2-1 0 0,-2 2-1 15,0 1 0-15,0 0 1 0,4 1 0 0,-4 2-1 16,0-1 1-16,2-1-1 0,-2 5 2 0,2-3-1 16,-2 0 0-16,2 1 2 0,2-1-2 15,-2-2 1-15,0 2 0 0,1-3 0 0,-3-1 2 0,6 0-1 16,-6-2 0-16,0 0-1 0,2-1 2 0,0-3-2 0,-2 1 0 15,4-1-2-15,-4-1-1 0,0 1-3 16,0-1-4-16,0 1-6 0,0 1-12 0,0 0-19 0,-4 2-39 16,0 1-131-1,-2-3-840-15,6-2-1435 0</inkml:trace>
  <inkml:trace contextRef="#ctx0" brushRef="#br0" timeOffset="4374.26">21167 2462 3 0,'0'0'0'0,"0"0"0"16,0 0 0-16,0 0 500 0,0 0-82 0,0 0-129 15,0 0-106-15,0 0-68 0,0 0-1 16,0 0 47-16,0 0 34 0,0 0 25 0,0 0-33 0,0 0-36 15,0-8-31-15,0 13-23 0,0 0 2 0,0 3-3 0,0 0 0 16,0 3-10-16,0-2-5 0,0 1-4 16,2 1-6-16,-2 0-6 0,0 2-9 15,5-2-8-15,-5 2-10 0,0-1-9 16,2 1-4-16,-2 0-5 0,2-1-4 0,-2 0 0 16,0-2-4-16,4 0-4 0,-4-1-3 0,0 0-5 0,0 0-4 15,0 0-4-15,0-2-6 16,0 1-7-16,0 0-24 0,0 1-50 0,0-3-173 15,0 0-738-15,0-2-1227 0</inkml:trace>
  <inkml:trace contextRef="#ctx0" brushRef="#br0" timeOffset="5290.35">21603 2520 3 0,'0'0'179'0,"0"0"716"0,0 0-157 15,0 0-174-15,0 0-222 0,0 0-138 16,0 0-99-16,0 0-35 0,0 0-16 0,0 0-5 0,0 0-12 0,0 0-21 15,0 0-16-15,0 0-17 16,0 1-2-16,0 2 7 0,3 1 7 0,1 2 14 0,-2 1 0 16,-2 0-5-16,0 1-3 0,2 2-2 0,0 0 2 15,2 0 1-15,-2 2 5 0,4-1 4 0,-4 3 11 16,0 0 10-16,-2 0 4 16,5 1 10-16,-1 0 1 0,-2 0 4 0,4 2-1 15,-2 0-5-15,-4 1-4 0,2 0-5 0,0 0-2 16,-2 1-4-16,0 2-3 0,0-1-7 0,0-1-4 15,0 1-7-15,-2-2-3 0,0 2-4 16,-8-3-3-16,4 2-3 0,-1-3-8 16,-3-2-11-16,2-2-21 0,-3-1-36 0,1-4-74 0,0-1-190 0,1-4-637 15,1-2-1169-15,4 0 2150 0</inkml:trace>
  <inkml:trace contextRef="#ctx0" brushRef="#br0" timeOffset="7617.61">22250 2055 3 0,'0'0'0'0,"0"0"0"0,0 0 0 16,0 0 0-16,0 0 0 0,0 0 0 0,0 0 0 0,0 0 0 16,0 0 0-16,0 0 0 0,0 0 0 0,0 0 0 15,0 0 0-15,0 0 0 16,-10 25 0-16,10-18 0 0,0 0 0 0,0 0 0 16,0 2 0-16,0 0 0 0,0 0 0 0,0 1 0 15,0 1 0-15,0-2 0 0,0 2 319 0,0-2 51 16,0 3-2-16,0 0-1 0,-2-1-22 0,2 1-15 15,-4 0-23-15,2 1-36 0,2 1-37 16,-2 0-57-16,2-1-42 0,-4 1-29 0,4 1-25 16,0 0-15-16,-2 1-14 0,0 0-10 15,2 2-8-15,0-1-6 0,0-1-8 0,0 0-4 0,0 1-5 16,0-2-2-16,0 1 2 0,0 1 1 0,0-2 1 16,0-2 0-16,0-1-1 15,-3-2-2-15,3 0 0 0,0-1-1 0,-2-1-2 16,2-2-2-16,-4 1 0 0,4-2 0 0,0 1-1 15,-2-3 2-15,2 2-1 0,0-1-1 0,0-2 0 16,0 0-3-16,0-2-2 0,0 1-2 16,0-1-1-16,0 2 1 0,2-2 0 0,-2 0 2 0,4 0 0 15,-2 0 1-15,-2 0 1 0,3-2 0 16,-3 1 0-16,0 1 1 0,0-2 0 0,0 1 1 16,0-2 0-16,0 0 1 0,0-1-3 0,2 1-1 15,-2-1-2-15,0 1-1 0,2-2-3 16,-2 2-1-16,0-2-2 0,0 1-2 0,4-1-4 15,-2-2-1-15,-2 0-1 0,2-1 1 0,2-1 2 16,-2 0 4-16,0-2 2 0,-2 0 2 0,2-2 0 16,0 0 2-16,5 0 1 0,-5-2 4 15,4 1 1-15,-4-1 1 0,0-1 1 0,4 0 1 0,-2-1-1 0,2-1 2 0,-3 2 0 16,1-2 3 0,6 0 1-16,-6 0 2 0,0 0-1 0,5-1 2 15,-3 2-1-15,-2 0-2 0,2 1-3 16,-2 3-3-16,2 1-2 0,-3 2-2 0,-3 2 0 15,2 0-2-15,0 2-2 0,2-1-1 0,-2 4-4 16,0-2-4-16,-2 2-2 0,4 1-3 0,-2-2-1 0,0 2 3 16,2-1 0-16,3 1 1 15,-1 0 5-15,-2 0 1 0,-2 2 5 0,6-1 3 0,0 1 1 16,-3-2 2-16,3 2 0 0,2-1 2 16,-6 1 0-16,7 0 1 0,-7 0 1 15,4 0 3-15,0 0 0 0,-4 0 4 0,1 0 3 16,1 0 2-16,2 0 3 0,-6 1-1 0,6 2-4 15,-3-1-2-15,1 1-1 0,-4 2-1 16,6 1 1-16,-4 0-1 0,4 3-2 0,-5 2-3 16,3 1-1-16,0 0-3 0,-2 2-1 0,-2 1 0 15,0 0-1-15,4 1-1 0,-4 0 0 0,3 1-1 16,-3-1 0-16,0 0 1 0,-2-2 0 0,2 2 0 16,0-2 1-16,2 1-1 0,-2 2 2 0,4-3-2 15,-4-2 1-15,0-2 0 0,-2 0 1 0,2-1 1 16,1-1 0-16,-3 0 2 0,4-1 0 15,-2-2 3-15,0 2 3 0,-2-1 3 0,4-1 0 16,-4 2 1-16,0-1-1 0,2-2-1 0,-2 2-1 16,0-1-2-16,0-1-1 0,0 2-2 15,0-3-1-15,0 3-1 0,0 0-2 0,-2 0-1 16,-2-2 1-16,2 3-2 0,2-4 0 0,-2 2 0 16,-2-1-1-16,1 2 0 0,3-2 1 15,-2 1-2-15,2-3-1 0,0-1 0 0,0 1-1 0,0-2-1 16,0 0 0-16,0 0-2 0,0 0-1 15,0 0-1-15,0 0 2 0,0-2 1 0,0 1 3 16,2-1 2-16,1-2 0 0,-3 0 1 0,4-1 0 16,-2-1 0-16,0 1-1 0,-2 2 0 0,4-2 0 15,-4 0 0-15,0 0 0 0,0 0 0 0,0 1-2 16,0 0 0-16,0 0-1 0,0 1 0 16,0-2-1-16,0 0 0 0,0 2 1 0,0-2-1 15,0 2-1-15,0 0 1 0,0 1 0 0,0 1 0 16,0 1 1-16,0-1 1 0,0 1 1 15,0-2 0-15,0 1 0 0,0 0-1 0,0-2 0 16,0 2-1-16,0-1-1 0,0-2 1 0,0 0 1 16,0 0 2-16,0 0 0 0,0-1 2 0,2-1-1 15,0-1 1-15,-2 0 1 0,2-1-1 0,4 0 1 16,-4 0-1-16,5-1 1 0,-3-3-2 16,-2 1 1-16,4-2-1 0,0 0-1 0,-2 1 1 0,-2-1-1 15,7-1 1-15,-3 2-1 16,-2-2 0-16,-2 2 0 0,0-1 0 0,4 2 0 0,-4 2 0 15,3 0 0-15,-3 4-1 0,-2 0 0 0,2 0 1 0,-2 1-1 16,0 0 0 0,0 1 1-16,0 1-2 0,2-1 1 0,-2-1-1 0,2 1 0 0,2-2 0 15,-2 2 0-15,0-2 0 0,4 0-1 16,-4 0 3-16,0-2-1 0,5 1 1 16,1-1 1-16,-4 1-2 0,0-1 2 0,2 1-1 0,5 1 1 0,-7-1 1 15,6 0 2-15,-4 2 0 16,-1-2 1-16,5 2 0 0,-6 0 0 0,0 0 0 15,9-1 0-15,-9 1-1 0,0 1-1 16,4 1 1-16,-2-2-3 0,-4 2-1 16,7 1-1-16,-7-2-1 0,4 2 2 0,-2 0-1 0,-4 1 1 15,4 0-1-15,2 0 0 0,-2 0 0 0,1 2-1 16,-3 1 1-16,2 0 0 0,2 2 2 16,0-1-1-16,-2 2 0 0,-2 1 0 0,7 0-3 0,-3 2 1 15,-4 0 0-15,0 0 0 0,2 1 3 16,2 3-1-16,-1-2 1 0,-1 3 1 0,-2 1-1 0,0 0 1 15,2 2 0-15,0 0 1 0,0 3-1 16,-2-1 0-16,0 2 0 16,-2 2 2-16,0 2 0 0,0 1 2 0,0 3-2 0,0 1 0 0,0-1-2 15,0-1-1-15,-2-1-1 0,2 0-1 0,0-5 1 0,0-3-3 16,-2 0-1-16,2-4-2 16,0-3-3-16,0-3-7 0,0-4-14 15,0-3-25-15,0-2-34 0,0 0-93 0,0-2-579 16,2-1-2095-16</inkml:trace>
  <inkml:trace contextRef="#ctx0" brushRef="#br0" timeOffset="9091.95">23205 2509 3 0,'0'0'0'0,"0"0"0"0,0 0 0 16,0 0 0-16,0 0 0 0,0 0 0 0,0 0 0 16,0 0 0-16,0 0 0 0,0 0 357 0,0 0 311 0,0 0-34 15,0 0-101-15,-16 16-135 0,16-16-132 0,0 0-85 16,0 0-59-16,0 0-33 0,0 0-13 0,0 0-8 16,0 0-8-16,0 0-12 0,0 0-8 0,0 0-5 15,0 0-5-15,0 0 0 16,0 0 0-16,0 0 2 0,0 0-1 0,0 0-1 0,0 0-1 15,0 0-5-15,0 0-5 0,0 0-6 0,0 0-6 0,0 0-3 16,0 0-4-16,0 0-3 0,0 0-4 16,0 0-4-16,0-1-2 15,0 0-2-15,4-1 1 0,-4 1 5 0,0 0 1 0,2-1 4 0,-2 1 2 16,2-3 0-16,-2-1 0 0,2 1-1 0,0 0 1 16,2-1-1-1,-1 0 1-15,1 1 0 0,-2-1-1 0,2 0 1 16,-4 0 1-16,4-1 3 0,0 2 2 0,4-2 2 15,-5 1 1-15,1 0 0 0,4-1 0 16,0-1 0-16,-6 1 1 0,7 0 2 0,-1 0 1 0,-2-1 2 16,6 2 1-16,-7-2-1 0,5 0-1 15,-2 1-4-15,-4 1-3 0,5 0-2 0,-1 1-2 16,-6 1-1-16,2 3 1 0,6 0 0 16,-6 0 0-16,-1 0 0 0,1 0 2 0,0 5 3 15,2 1-1-15,-2 1 0 0,-2 3 0 0,2 0-2 0,3 1 0 16,-1 2-1-16,-4 1 0 0,0 1-2 0,4 1 1 15,-2 1 0-15,0 1-1 16,-2 0 1-16,0 1 0 0,-2-2 0 0,3 1-1 16,-3 3 1-16,0 1 0 0,0-3 0 0,0 1 1 0,-3 2 0 0,1-1 0 15,-4 1 0-15,2 1 0 16,-4-3 0-16,0 2 0 0,-3-2 0 0,5 1 1 0,-6-1-1 16,3-3 1-16,-3-1-1 15,4-2 0-15,-5-2 1 0,5-2 2 0,-2-2-1 16,3-3 1-16,-7-1-1 0,8-3-1 15,0-1 0-15,-3 0 0 0,5 0-2 0,0-3-4 16,-6-4-3-16,8 0-4 0,0-1-2 0,2-2 1 16,0-2 2-16,0-1 3 0,0-1 3 0,4 1 1 15,6-2 1-15,-4 1-2 0,3 0 0 0,-1 2-1 16,-2 3-1-16,6 0-1 0,-7 4 0 16,3 0-1-16,0 1 1 0,-2 3-1 0,7 0 1 15,-7 1 3-15,2 0 1 0,2 0 1 0,-3 1 1 16,5 3 1-16,-6-1-1 0,3 2 0 15,1 1 0-15,0-2 0 0,-2 2 0 0,3-1 0 16,-1-1 1-16,-6 1-1 0,9-2 0 0,-7 1 0 16,2 0-2-16,2-3 0 0,-7 1-1 0,9-1-3 15,-6 0 0-15,-4-1-3 0,6 1-4 0,1-1-7 16,-7 0-10-16,4 0-26 0,0 0-54 0,-4 0-176 16,0 0-1138-16,-2 0-478 0</inkml:trace>
  <inkml:trace contextRef="#ctx0" brushRef="#br0" timeOffset="9981.86">23780 1226 3 0,'0'0'597'0,"0"0"246"15,0 0-367-15,0 0-16 0,0 0-101 16,0 0-140-16,0 0-106 0,0 0-60 0,0 0-22 0,0 0 11 16,0 0 4-16,0 0-2 0,0 0-20 0,0 0-18 0,-6-4-4 0,6 6-5 31,0 4 5-31,0-2 8 0,0 4-5 0,0 3-5 15,2 1-5-15,4 4-9 0,-2-2 1 0,-2-1 2 16,5-1 14-16,-1 1 4 0,0 0 5 16,4 1 3-16,1 0 2 0,-3 2-6 0,4 1 11 15,-1 0-6-15,-1 1 1 0,7 2 10 0,-7 2-2 16,2 1 3-16,3 1 2 0,-7 2-5 0,9 1 1 16,-7 1-1-16,2 5-1 0,-3 2-2 0,3 2 0 15,-4 4-5-15,3 1 1 0,-7 2 2 0,6 1 3 16,-4 3 4-16,-2 3 0 0,3 2 1 15,-3 2-2-15,-2 2-2 0,0 0-3 16,-2-3-5-16,0 1-3 0,0-1-4 0,0 0-3 0,-2 0-3 16,-6-1-1-16,-1-2-2 0,3-1-1 0,-6-3-1 15,3-4-1-15,-5-4-2 0,-3-2-6 16,5-3-5-16,0-5-10 0,-7-4-12 0,2-5-10 16,3-6-8-16,2-5-16 0,-3-4-41 0,11-5-165 15,0 0-739-15,-2 0-1237 0</inkml:trace>
  <inkml:trace contextRef="#ctx0" brushRef="#br0" timeOffset="11554.85">24595 2107 851 0,'0'0'1261'0,"0"0"-865"16,0 0-230-16,0 0-26 0,0 0-44 0,0 0-51 16,0 0-56-16,0 0-40 0,0 0-22 15,0 0 36-15,0 0 53 0,0 0 26 0,0 0 31 0,10-1-17 0,-6 1-7 16,0 0 2-16,0 0-7 15,-2 0 4-15,-2 0-1 0,2 0-3 16,7 0-3-16,-5 0-4 0,0 0 5 0,-2-1-5 0,0 1 0 16,4 0-5-16,1-1 2 0,-1 1-4 15,-4-1 2-15,8 0-2 0,-4 1-3 0,1 0-2 0,5-1 1 16,-6 1-3-16,7-2-3 0,-5 2-3 16,6 0-1-16,-3 0 0 0,1-1 2 0,3 1-1 0,-5 0 1 0,6 0-2 15,-1 0-3-15,-5-2-2 0,5 2-2 16,1-1-2-16,-3 0-3 15,-1-2-1-15,2 2-2 0,-5-1-3 16,3 1 0-16,-6-2-2 0,7 2-1 0,-7 0-1 0,-4 1-4 16,0-1-3-16,0 0-8 0,-2-1-6 0,0 2-9 15,0-1-17-15,0 1-26 0,0 0-93 16,-2 0-272-16,0 0-1158 0,2 0 189 0</inkml:trace>
  <inkml:trace contextRef="#ctx0" brushRef="#br0" timeOffset="12026.06">24644 2306 1369 0,'0'0'1248'0,"0"0"-808"16,0 0-203-16,0 0-85 0,0 0-59 0,0 0-35 15,0 0-26-15,0 0-19 0,0 0-8 0,0 0-4 16,0 0-5-16,0 0-7 0,0 0-6 0,0 0-2 15,0 0 4-15,6 0 6 0,-1 0 4 0,-1 0-1 16,-2 0-1-16,2 0 0 0,6 0 2 0,-6 1 3 16,3 1 1-16,3-2-2 0,-4 1 2 15,9-1 1-15,-9 0 0 0,8 0 4 0,-1 0 0 16,-1 0 1-16,5 0 1 0,-5 0 3 0,2 0 2 16,5-3 3-16,-2 0 5 0,-1 1 3 15,1-1 1-15,-3 0 1 0,3 1 1 0,-1-1-1 16,-3 0-3-16,-1 1-6 0,2-1-6 15,-7 1-6-15,7 1-5 0,-10 1-3 0,5-2-5 16,-5 1-4-16,-2 1-11 0,0 0-23 0,-2 0-54 16,0-1-138-16,0 1-610 0,0 0-1625 0,0 0 2475 15</inkml:trace>
  <inkml:trace contextRef="#ctx0" brushRef="#br0" timeOffset="13368.09">25579 1752 3 0,'0'0'0'0,"0"0"0"0,0 0 0 0,0 0 0 0,0 0 0 16,0 0 0-16,0 0 0 0,0 0 0 0,0 0 0 0,0 0 0 15,0 0 0-15</inkml:trace>
  <inkml:trace contextRef="#ctx0" brushRef="#br0" timeOffset="14416.61">25579 1752 3 0,'-9'28'0'0,"9"-28"0"15,0 0 0-15,0 0 0 0,0 0 0 0,0 0 0 16,-2 0 0-16,2 0 0 0,0 1 0 16,0-1 648-16,0 0-45 0,0 0-74 0,0 0-114 0,0 0-82 0,0 0-71 15,0 0-49 1,0 0-29-16,0-1-41 0,0 1-29 0,0 0-34 16,0-2-22-16,0 1-17 0,0 0-12 0,0 0-8 15,0-1-5-15,0 2-4 0,0-3-5 0,0 2-2 16,0-1-4-16,0 0-2 0,0 0-3 0,0-1-2 15,0 2-2-15,0-3 1 0,0 1-2 16,0-1 3-16,2 0 4 0,0-2 2 0,0 1 1 16,-2-1 3-16,2-1-2 0,1 2 2 0,-3-3 0 15,8 0 1-15,-4 0 1 0,-2 0 0 16,0 1 3-16,-2-3 1 0,8 3 0 0,-4 0 2 0,1-1 0 16,-1-1 3-16,-2 0 1 0,8 1 0 15,-6-1 3-15,0 0 0 0,5 0-1 0,-3-1 0 16,0 1-3-16,-2 1-3 0,7 1-3 0,-5 1-2 15,-4 0-3-15,10 2-1 0,-8 1-2 0,1-1 0 16,5 1 0-16,-4-1 1 0,-2 2-2 0,7-2 0 16,-5 2-1-16,6 0 1 0,-4 0 1 15,1 1-1-15,1 1 1 0,-4 0-3 0,9 0 2 16,-9 0-1-16,6 0 0 0,-1 0 1 0,-1 0 0 16,-4 3 1-16,7-1 1 0,-7 2-1 15,4 0 1-15,-2 1-1 0,-4 0 1 0,7-1-1 16,-5 2 1-16,-2 2 0 0,6 0 0 15,-3 0 0-15,-3 2 0 0,4 1-1 0,-4 0 0 0,-2 1 0 16,2 3-1-16,5-1 0 0,-7 1 1 0,2 3-2 16,-2-3 1-16,-2 3-1 0,2-1 0 15,0 1-1-15,2-1 1 0,-4 1 0 0,0 1 0 16,0 1-1-16,0 0 2 0,0 1 0 0,0 1 1 16,0-1 0-16,-4 3-1 0,2 0 0 15,0 0 1-15,0 0-1 0,-2 2 1 0,-2-1-1 0,-3 0-1 16,5-1 0-16,-6 0 0 0,6 2 1 0,-3-3 2 15,-7 0 0-15,8 0-1 16,-9-2-1-16,7 3 0 0,-4-4 0 0,-1 0 0 16,3 0-1-16,-9-2 0 0,11-1-2 0,-8 2 0 0,1-2-1 15,-1-1 1-15,5-1 2 0,-3-1 0 16,-3-1 1-16,7-1 1 0,-5 0-2 0,1-1 1 16,6 0-1-16,-7-3-1 0,7 0 0 0,-5-2 0 15,7 0 1-15,-8-1 2 0,10-2 0 0,-7 0 1 16,3-1-1-16,4 0 0 0,-4 0-1 0,1-2-1 15,3 0 1-15,0 0 0 0,-4 0 0 0,4-4-2 16,4 0-2-16,-2-1-3 16,0-1-2-16,0-1 0 0,2-1-1 0,0-2 1 0,0-1 2 0,0-1-2 15,0 0 1-15,0 1 0 16,0 1-2-16,2-2 1 0,2 2-1 0,-4 1 1 16,4 1 1-16,4 2-1 0,-4-1 1 0,-2 1-2 15,3-2 1-15,5 1 0 0,-4 1 2 16,-2 0 2-16,7 0 2 0,-5 2 0 0,2 0 1 0,2-1 1 15,-3 0 2-15,7 1 3 0,-8 0-1 0,9 1 2 0,-3 0 0 16,-4 1 0 0,5-1 1-16,-5 2-2 0,4 0 0 0,-3 1-1 15,3 0 1-15,-4 0 1 0,1 0-1 16,3 0 0-16,-2 0 0 0,-1 2-2 0,3 1 1 16,-4 2-1-16,5-2-1 0,-5 3 0 0,0 0 0 0,3 1 0 15,-7 0 0-15,10 1 0 0,-10 2-1 16,9-2 0-16,-7 3 1 0,0-1 0 0,4-2 1 15,-3 1-1-15,-3-1-1 0,4-1 0 0,-2-1-1 16,-4 0-1-16,5-1-1 0,-1-1-5 0,-2-2-5 16,-2 0-10-16,-2 1-26 0,4-2-60 0,0-1-173 15,-4 0-1085-15,4 0-590 0</inkml:trace>
  <inkml:trace contextRef="#ctx0" brushRef="#br0" timeOffset="15076.97">26290 2392 3 0,'0'0'1940'0,"0"0"-1254"15,0 0-380-15,0 0-103 0,0 0-88 0,0 0-45 16,0 0-28-16,0 0-8 0,0 0 7 0,0 0-2 16,0 0-1-16,0 0-15 0,0 0-17 0,14-27-21 15,-14 27-31-15,0 0-74 0,0 1-220 0,0 2-1250 16,0-1 158-16</inkml:trace>
  <inkml:trace contextRef="#ctx0" brushRef="#br0" timeOffset="16089.46">26808 1580 1297 0,'0'0'741'0,"0"0"-469"0,0 0-74 0,0 0 10 16,0 0 1-16,0 0-43 0,0 0-34 15,0 0-27-15,0 0-32 0,0 0-17 0,0 0-12 16,0 0-19-16,0 0-10 0,0 0-10 0,9-18-9 16,-9 18-8-16,2 0-1 0,-2 0 3 0,8 1 4 15,-2 0 6-15,-4 1-1 0,9 1-1 16,-5-1 0-16,2 2 0 0,7-3 2 0,-3 1-3 15,-2 0-1-15,7-1 0 0,-3 1-1 0,-1-2 2 16,3 0 2-16,3 0 2 0,-3 0-1 0,1 0 3 16,-5 0 1-16,5 0 1 0,2 0 3 0,-3-3-1 15,-8 1 1-15,9 0 0 0,-5-2-1 16,-3 2 1-16,-3-1-4 0,4 0-2 0,-6 1-4 16,0-1-2-16,3 1-3 0,-5 0-24 0,-2 0-51 15,0 1-170-15,0 0-727 0,0 0-1200 0</inkml:trace>
  <inkml:trace contextRef="#ctx0" brushRef="#br0" timeOffset="17027.62">26773 1631 3 0,'0'0'0'16,"0"0"0"-16,0 0 0 0,0 0 0 15,0 0 0-15,0 0 0 0,0 0 0 0,0 0 268 16,0 0 212-16,0 0 47 0,0 0 18 0,0 0-5 15,0 0-139-15,0 0-135 0,4 32-98 0,-4-24-68 16,0 1-25-16,0-1-27 0,-2 3-3 16,0-1-1-16,2 0-11 0,0 2 0 0,-2 1-8 15,0 0-4-15,0-1-3 0,0 0-2 0,-4 2 1 16,4 1 0-16,0 2 2 0,2-2 2 0,-2 2 1 16,0-1 0-16,0 0-1 0,-1 0-1 15,1 0-2-15,2-1-2 0,0-1-3 0,0-1-2 16,0-1-3-16,0-1 0 0,0-1-2 15,0-2 0-15,0-1-2 0,0-1 0 0,0-2-1 0,0 1 0 16,0-2 0-16,0-1-1 0,0 2 1 16,0-3 0-16,0 0 0 0,0 1 1 0,0-1 2 0,0 1-1 15,0-1 0-15,0 2-1 0,0-1-2 16,0-1-1-16,0 0 0 0,0 0-2 0,0 1 1 16,0-1-1-16,0 0 0 0,0-1-1 15,0 1 2-15,0-1-2 0,0 0 2 0,0 0 0 16,0 0-2-16,0 0-1 0,0 0 0 0,0 0-3 0,2 0 1 15,-2 0-2-15,3 0-1 0,-3-1 1 0,0-1-1 16,0-1 2-16,2 1 3 16,0-3 1-16,0 1 2 0,-2-2 1 0,10-1-1 15,-6 1 0-15,0-1 0 0,-2 0-1 0,5 1 1 16,1 0 2-16,-4 0-2 0,8 0 1 0,-5 0-1 0,-1 2 0 16,6 0-1-16,-6-1 1 15,7 2-1-15,-7 1-2 0,4-1 3 0,-1 1-2 0,-5 1 0 0,6 1 2 16,-4 0-2-16,5 0 1 0,-5 0 1 15,-2 0-1-15,6 0 2 16,-3 3-1-16,-3-1 1 0,6 1 0 0,-4 2 1 0,-2-1-1 0,7 2 0 16,-5 1 1-16,-2 0-1 15,0 1 1-15,6 1 1 0,-5 0 0 16,-3 2 0-16,2 0 0 0,2 2-1 0,-2-2 0 0,-2 3 1 0,0-1-1 16,-2 1 0-16,2-1-1 0,-2 2 0 15,0 2 2-15,0-2 0 0,0 1 0 16,0-1-1-16,-2 0 1 0,2 1-1 0,-4 0 0 0,0 0 0 15,-4-1 0-15,4 0 1 0,-3 0 1 0,-3 0-2 16,4 0 0-16,-7 0 0 16,5 0 0-16,-8-1 1 0,5 0-1 0,-3-1 1 0,-3 0-1 0,-1-2 0 15,1 2 1 1,3-2-1-16,-5-3 1 0,0 1 0 0,1-3 2 16,1-3-1-16,-1 0-1 0,7-2 1 0,-3-1-2 15,-3 0 0-15,9-4-3 0,-4-2-3 0,3 0-1 0,-3-1-4 16,4-1-2-16,-3-2-2 0,9 1-3 0,-2 1-3 0,2 0-4 15,2-1-4 1,0 2-8-16,0 0-10 0,0 0-25 0,4 1-51 0,-2 3-137 0,3-1-614 0,3 3-1593 16,-4 1 2465-16</inkml:trace>
  <inkml:trace contextRef="#ctx0" brushRef="#br0" timeOffset="17938.62">27557 1623 3 0,'0'0'530'0,"0"0"521"0,0 0-578 15,0 0-208-15,0 0-109 0,0 0-70 0,0 0-42 16,0 0-37-16,0 0-41 0,0 0-21 15,0 0-11-15,0 0 12 0,0 0 51 0,0 10 62 16,0-3 55-16,0 1 26 0,0 3-21 0,0 1-19 16,0 0-35-16,-6 0-12 0,4 2-2 15,-1-2-1-15,3 4 7 0,-2-1 0 0,0 1 0 16,0 1 3-16,0 0 0 0,-6 2-4 0,6 1-3 16,0-1-3-16,2 4-3 0,-2-3-3 0,-2 3-5 15,4-1-3-15,-2 1-5 0,-1 1-2 0,3-2-2 16,0 3-1-16,-6-3-5 0,4 3-4 0,0-1-3 0,2-1-6 15,-2 1-2-15,0-1-2 0,-2 0-2 16,-2 1-1-16,2-2-2 0,1-1 0 0,-1-1-3 16,2-3 0-16,-6 1-2 15,4-1-3-15,2-2-7 0,-2 0-11 0,-1-5-14 0,-1-1-26 0,2-2-43 16,2-2-139-16,0-1-812 16,0-1-1296-16</inkml:trace>
  <inkml:trace contextRef="#ctx0" brushRef="#br0" timeOffset="19715.9">27933 1739 3 0,'0'0'0'16,"0"0"0"-16,0 0 0 0,0 0 0 0,0 0 0 15,0 0 374-15,0 0-138 0,0 0-127 0,0 0-59 16,0 0-21-16,0 0 0 0,0 0-4 15,0 0-29-15,0 0-34 0,0-19-8 0,2 17-12 16,-2 1 0-16,2-2 28 0,-2 1 22 0,6-2 16 0,-4 1 5 16,0-1 12-16,1-1-4 15,1 0-4-15,-2-1 16 0,-2-1-16 0,8 0 8 0,-4-1 4 16,-2 2 33-16,0 0 21 0,-2 0 60 0,4 1 53 16,-4 0 46-16,7 1 36 15,-3-2 16-15,-2 1-19 0,2-2-41 0,-2 1-34 16,6-2-35-16,-4 0-25 0,3 0-18 0,-3 0-26 15,6-1-26-15,-4 2-12 0,-2 1-17 16,7 0-8-16,-5 3-5 0,-2-2-8 0,4 3-8 0,-1-2-2 16,-5 2-3-16,2-1 0 0,4 2 0 15,-4-1-1-15,-2 2-1 0,0 0 3 16,7 0-1-16,-3 0 1 0,-2 0 1 0,0 0 2 0,6 0 0 16,-3 2-3-16,-3-1 0 0,6 3-2 0,-4-2 1 15,-2 2-1-15,7 0-2 0,-5 0 0 16,4 1-1-16,-6 0 1 0,3 1 0 0,-3 1 1 0,4 0 0 15,-4 1 0-15,-2 0 0 0,2 1-1 16,3 0 0-16,-3 0 0 0,-2 0 0 0,0 2 1 0,0-2 0 16,-2 2-2-16,0 2 1 0,2 0-1 0,-2 1 1 15,2 0 0-15,-2 1-1 16,0 2 0-16,0 0-2 0,0 2 1 16,0 2 0-16,0 0 0 0,0 1 1 0,-2 0-1 0,0-1-1 15,0 4 1-15,0-1-1 0,-2-1 0 16,-5 2 1-16,7-2-1 0,0 1-1 0,-4 0 1 15,4-2-1-15,-6 2 0 0,6-3 1 0,-5 4 2 0,-3-3 0 0,6-2 1 16,-2 0 0 0,-7 1-1-16,9-3-2 0,-4-1 0 0,-2-1-2 0,-1 0 0 15,1-4 1-15,0 2 0 0,-3-1 1 16,-1 0 0-16,3 0-1 0,-3 1 0 0,-5-2 0 16,9 1 1-16,-5-2 0 0,-1 1 0 0,6-2 1 15,-5 1 0-15,1-2 1 0,-3 0 0 16,9-1 1-16,-7-2-1 0,9 1 1 0,-6-4 1 0,6 1 0 0,-3-2-1 0,-1-1 0 31,6-1-2-31,0 0 0 0,-5 0 0 0,5 0 1 16,4 0-1-16,-2-2-4 0,2-2-7 0,0 0-6 15,0-3-6-15,0-2-1 0,0-1 1 0,0-1 4 16,2 0 4-16,0-1 2 0,9 0 4 0,-7 0 2 16,0 0 1-16,6 0 1 0,-3 0-3 15,-3 0 0-15,6 2 0 0,-4-1-2 0,0 0 2 16,5 2-1-16,-5 0-1 0,0 1 2 0,4 0-2 15,-3 1-1-15,3-1-1 0,-2 1-2 16,-4 1 1-16,9 0 0 0,-7 1 2 0,6-1 0 16,-5 1 0-16,5 0 2 0,-4 3 1 0,3-1 3 15,-1 1 2-15,2 0 1 0,-3-1 3 0,5 2 1 16,-6 1 2-16,7 0 3 0,-9 0 0 0,9 0-2 16,-3 1 0-16,-2 3-1 0,1 0 0 15,-1 1 2-15,2 1-2 0,-3 0 1 0,3 1 0 16,-6 0-2-16,7 1 5 0,-5 2 0 15,4-1 2-15,-3 0 0 0,3 0-1 0,-4 0 0 16,3 2-1-16,-1 0 2 0,0 0-1 0,-4 1-1 16,1 0 0-16,5-1-3 0,-8 1-1 0,6-1-4 15,-3 1-1-15,-3-1-4 0,0 1-4 0,4 1-6 16,-4-3-15-16,-2 0-14 0,0-2-34 0,-2-1-96 16,3-2-382-16,-3-2-2372 0</inkml:trace>
  <inkml:trace contextRef="#ctx0" brushRef="#br0" timeOffset="22356.22">28677 951 3 0,'0'0'0'0,"0"0"0"16,0 0 0-16,0 0 72 0,0 0 721 15,0 0-161-15,0 0-124 0,0 0-83 0,0 0-51 16,0 0-105-16,0 0-91 0,0 0-65 0,0 0-40 0,0-9-34 0,0 9-26 15,-2 0-20-15,2 0-21 0,0 2-10 16,0-1-3-16,0 1 4 16,-6 0 9-16,6 2 18 0,0 0 9 0,0 1 6 0,0 0 7 15,-2 1 0-15,2 1 4 16,0 0 6-16,-2 1-1 0,2 2 2 0,0-1-4 0,0 0 6 16,-2 0-4-16,2 1 5 0,-2 2 1 0,2-1-1 0,-2 1 4 15,-1 0 1-15,3-1-2 0,0 2-1 16,-2 0-1-16,2 0-4 0,0-1-2 15,0 1-3-15,-6 1-1 0,6 2 2 16,0-1-1-16,0 4 1 0,0 0-7 0,-2-1-3 16,2-2 0-16,0-3-1 0,0-4 2 0,-2 0-1 15,2-1-1-15,0-1-2 0,0-1-1 0,0 0-1 16,0-1 0-16,-2 1-1 0,2-3-1 0,0 0 0 0,-2-2-2 0,2 0 1 16,0-1-2-1,0 0 0-15,0 0 1 0,0 0-2 0,0 0 1 16,0 0-1-16,0 0 0 0,0 0 2 15,0 0-2-15,0 0 1 0,0 0 1 0,0-1-2 16,0 0-2-16,0-2-2 0,0 1-3 0,0-3-3 16,0-2-3-16,0 1-3 0,0-3 0 0,2 0 2 15,0 1 5-15,-2 0 2 0,0 0 1 0,2 1 3 16,0 0 0-16,4-1 2 0,-4 1 3 16,-2-3-1-16,5 0 2 0,-1-2 0 0,-4 1 0 15,4-2-2-15,2 2 0 0,-2-2-3 0,-2 0 3 16,2 1 1-16,-2-1-4 0,1 0 4 0,3 1-3 15,0 0 1-15,-4 0 1 0,0 1 0 16,6 1-2-16,-6 1 0 0,3-1 3 0,-1 2 2 16,-2 1-1-16,0 0 1 0,8 2-3 0,-6 0-6 15,-2-1 4-15,0 3-3 0,7-1 2 0,-5 2 1 16,0 0-1-16,-2-1 4 0,2 2-2 0,4 1 4 16,-3 0 0-16,-1 0 1 0,0 0 1 0,6 0-3 15,-6 1 1-15,0 2-2 0,5 0-1 0,-3 1 0 16,-4-2 1-16,8 2 2 0,-6-1 0 15,1 2 1-15,-1-2-2 0,4 0 3 0,-4 2 1 16,0-2 0-16,-2 1 3 0,0 0-5 0,7 0 3 16,-5 1-1-16,-2-1 0 0,2-1 4 15,-4 2-4-15,0 1 3 0,4 0-3 0,2 1 0 16,-4-1 1-16,0 2-2 0,-2 1 2 16,3 0-3-16,-3 1 0 0,0 1 0 0,0 0-1 0,0 0-2 15,2 2 2-15,-2 0 1 0,0 0-3 0,0 4 3 16,0 0-1-16,0 2-2 0,0-1 0 0,-2-3 1 15,2-2-1-15,0-3 2 0,-3-3 1 0,3 0 1 16,0 0 0-16,0-2 1 0,-2 1 0 16,2-1-1-16,0-1-1 0,0-1 0 15,0-1-1-15,0 0 1 0,0 0 0 0,0-1-1 16,0 0 0-16,0 0 0 0,0 0 0 0,0 0 0 16,0 1-1-16,0-2 2 0,0 0-3 0,0 0 1 15,0 0-1-15,0 0-1 0,0 0 1 16,0 0-1-16,0 0 0 0,0 0 0 0,0-2 1 0,0 1-1 15,0 0 0-15,0-1-1 0,0-1-1 0,0 0-1 16,0-1-1-16,0-2 0 0,0 0-1 16,0-2-1-16,2-2-1 0,1 1 0 15,-3 0 0-15,2 0-1 0,-2 1 5 0,2 0 1 16,0-2 1-16,0 0-2 0,4-1 0 0,-2-1 1 0,-2-2 1 16,2 1 5-16,-2 0-5 0,7-2 0 15,-5 1 0-15,0 1 0 0,0 2 2 0,4-2 0 16,-1 3 2-16,-5-2-2 0,8 3 2 15,-4-1-1-15,-2 2-1 0,0 0 1 16,7-1 1-16,-5 4 0 0,-4-2 0 0,8 2 0 0,-5 1-3 0,-1 0 0 16,0 1 1-16,6 0-3 0,-6 1 2 0,-2 1-1 15,5 0-1-15,-1 1 1 16,0 0 1-16,-4 0 1 0,6 0 1 16,-2 0-1-16,-1 0 2 0,-1 0-2 0,6 2 4 0,-6 0-3 0,0 1 0 15,5-1 0-15,-5 0-2 16,0 1 1-16,-2 0 1 0,2 1 2 0,4-1 4 0,-4 3 1 0,-1-1 1 0,-1 3 2 31,-2 0-2-31,2 2-1 0,-2 0 0 0,4 3 0 16,-4 1-1-16,4 0 0 0,-4 2-2 0,0 0 0 15,0 9 2-15,0 0-4 0,0 3 0 0,0 0 0 16,0-7-2-16,0-3 2 0,0-4-2 16,0-2 0-16,2-1-2 0,0-2-3 0,-2-1-3 15,2-4-6-15,-2 0-8 0,2-2-16 0,-2-2-40 0,2 0-68 16,-2 0-284-16,0 0-2779 0</inkml:trace>
  <inkml:trace contextRef="#ctx0" brushRef="#br0" timeOffset="26747.77">29446 1374 3 0,'0'0'0'0,"0"0"0"15,0 0 98-15,0 0 1015 0,0 0-339 0,0 0-265 0,0 0-179 0,0 0-84 0,0 0-57 16,0 0-47 0,0 0-41-16,0 0-34 0,-6-9-21 15,6 8-12-15,0 1-6 0,0-1-3 0,0 1-2 16,0 0-6-16,0 0-2 0,0 0-2 0,0 0-3 16,0 0-2-16,0 0-2 0,-2 0-4 0,2 0-1 15,0 0-4-15,0 0-4 0,0 1-3 16,0 0 0-16,0-1 2 0,0 1 2 0,0 2 2 15,0 0 2-15,0 1 1 0,0 2 1 0,0 1 1 16,0 2 2-16,0 1 0 0,0 0 2 0,0 2 1 16,0 0 0-16,0 3 2 0,0 0 0 15,0 1 0-15,0-1 1 0,0 0-1 0,0 0-2 16,0-2 1-16,0 1-2 0,0 1-1 0,0-3-1 16,0 0-3-16,0-2-3 0,0-1-4 15,0 0-6-15,0-1-13 0,-2 2-29 0,2-2-60 16,-2-2-242-16,0 1-1704 0,0-2 862 0</inkml:trace>
  <inkml:trace contextRef="#ctx0" brushRef="#br0" timeOffset="27619.14">29820 1203 3 0,'0'0'1794'0,"0"0"-1105"16,0 0-378-16,0 0-81 0,0 0-98 0,0 0-79 0,0 0-65 0,0 0-57 15,0 0-27-15,0 0 9 16,0 0 46-16,0 0 53 0,0 0 24 0,13 0 9 0,-13 0-8 0,4 0-10 15,0 2 6-15,-2-2-4 16,4 1 2-16,0 1-3 0,-1 0 1 0,-1 1-3 0,-2-1-6 16,8 0-4-16,-6 1 2 15,2-1-11-15,5-1 0 0,-5 2 4 0,4-2-6 16,-3 0 5-16,1-1 3 0,4 0 3 16,-1 0 4-16,1 0 5 0,0 0-1 0,-1 0-3 0,5 0-4 15,-5-2-9-15,3 0-3 0,3 0-6 16,-1 0-8-16,1-1-6 0,-5 1-24 15,2 1-65-15,1 1-256 0,-9 0-1168 0,-2 0 104 0</inkml:trace>
  <inkml:trace contextRef="#ctx0" brushRef="#br0" timeOffset="29949.8">30593 912 3 0,'0'0'0'0,"0"0"0"0,0 0 0 15,0 0 0-15,0 0 0 0,0 0 60 0,0 0 321 16,0 0-99-16,0 0 15 0,0 0 9 0,0 0 31 16,0 0 2-16,0 0-63 0,0 0-57 15,5-16-56-15,-5 16-45 0,0 0-13 0,0 1-13 0,0 2-9 16,0 0-11-16,0 2-28 0,0 0-10 0,-3 0-15 16,3 1-5-16,0 2-4 0,0-1-4 15,-2 1 1-15,0 0 3 0,0 0 0 0,0 1 11 16,2 0 0-16,0 2 4 0,-2-1 2 0,2 2-1 15,0 0 1-15,0 0 2 0,-4 2 2 0,4 1 2 16,0 0 2-16,0 0-5 0,-4 2-2 16,2-1 1-16,2 1-4 0,0 3-2 0,0 3-1 15,0 4-1-15,-2 2-2 0,2-1-1 0,0-3 2 16,-2-3-2-16,2-2 3 0,-2 1-3 0,2-2-2 16,0-1-2-16,-2 1-3 0,2-2-3 15,-7-2-2-15,7-1-2 0,-4-1 0 0,2-2-2 16,2-2 0-16,-2-2 0 0,0-1 1 0,0-2 0 15,0-1 0-15,2-2 0 0,0 0-1 0,0-1 0 16,0 0 0-16,0 0 3 0,0 0 1 16,0 0 0-16,0 0-2 0,0-2-5 0,0-2-4 0,0 0-6 15,0-2-1-15,0 0-2 0,0-2 1 16,2-1 3-16,2 1 4 0,-2-1 1 0,0-1 3 16,6-1 2-16,-3 2 1 0,-1-3-2 0,-2 1 0 15,4-2 0-15,-2-1 0 0,0 1-1 0,0-1-1 16,-2-1 1-16,1-2-1 0,5 5 0 0,-6-1 1 15,0 2 1-15,0 0 0 16,0-1 0-16,0 0 0 0,-2-2-3 0,6-3 1 0,-2 0 1 16,1-3-1-16,-1 3 4 0,-4 0-1 0,6 0-1 15,-2 0 0-15,0 2 0 0,-2 0 2 0,0 2-1 16,0 1 1-16,5 1-2 0,-3-1 0 16,0 3 1-16,0-1 0 0,-2 2 1 0,4-1-1 15,0 2 3-15,-1 1-4 0,-1 0 1 0,2 2 0 16,2 0-1-16,-4 0-1 0,-2 3 0 15,9 0-1-15,-5 1 0 0,-2 0 2 0,2 0 1 0,0 0 0 16,1 3 3-16,-5 2-2 0,6 0 0 16,-2-1 1-16,-2 1 0 0,3-1 1 0,-1 2-2 0,-2 0 0 15,0-1-1-15,2 1 0 0,0-1 0 16,-1 1 0-16,-1-2 1 0,2 2 0 0,-2-1-1 16,2 1 2-16,-4-2 1 0,0 1-2 0,3 0 2 15,1 0 0-15,-4 1-2 16,0-1 2-16,0 1-2 0,0-1 2 15,0 0-1-15,-2 1 2 0,0 1-2 0,0 0-1 0,4 0 1 16,-4 2-2-16,0-1 0 0,0 0 1 0,4 2-1 0,-4 0 0 16,2-1 1-16,0 3-2 0,-2 3 0 0,3 1 3 15,-3 2-4-15,0 1 3 16,2-3 0-16,-2-2-2 0,0-1 3 0,0-1 0 16,2-1-1-16,-2 1 2 0,0-1-1 15,0 1-1-15,2-2 1 0,-2-2-1 0,0-1 1 16,4 0-1-16,0-2 0 0,-4-2 0 0,0 1-1 0,2-3 2 0,-2 0-1 15,0 1 0 1,0-1-1-16,0 0 1 0,0-1 1 0,0 1 1 0,0-1 2 0,0 0-2 16,0 0 1-16,0 0 0 15,0 0-2-15,0 0 1 0,0 0-1 0,0 0-1 0,0 0-2 0,0 0-2 16,-2 0-1 0,2 2 1-16,0-2 1 0,-4 0-1 0,4 0 0 15,0 0-1-15,0 0 0 0,0 0 2 0,0 0-1 16,0 0 1-16,0-2-2 0,0 0-2 15,0-2-4-15,0 1 0 0,0-3 1 0,0-1 3 16,0 0 2-16,0-2 3 0,0-1-1 0,0-1 2 16,4-1 0-16,-4 1 0 0,2-1 1 15,0 0-1-15,2 2 1 0,-2-1 0 0,-2 2-1 16,2-1 5-16,3 1-4 0,1-4-1 0,-2 1-1 16,0-3-6-16,-4-1 4 0,10-1-1 0,-8-1 1 15,5 1 2-15,-3 0 1 0,6 1 1 16,-4-1 1-16,0 3 3 0,3-1-1 0,-3 2 0 15,4 0 0-15,-4 2-1 0,-1 1-2 0,5-1 1 16,-4 3 0-16,0 0 0 0,5 1-1 0,-5 1 0 16,-2 2-1-16,6-1 0 0,-3 2 4 0,-5 0-3 15,10 2 0-15,-8-2 2 0,0 3-3 0,7 0 4 16,-5 0-2-16,-2 0 1 0,6 0 0 0,-4 1-2 16,-1 3 2-16,5 0-3 15,-4 1 1-15,-2 0 0 0,7 3-1 0,-5-1 1 0,-2 3-2 16,4 0 3-16,1 1-3 0,-7 0 3 15,8 3-1-15,-6-1 1 0,0 2 0 0,-2 0 1 16,4 3-1-16,-1-1-1 0,-1 1 3 0,-2 2-1 16,2 8 0-16,-4 2-1 0,4 3-2 0,0-1-4 15,-2-3 0-15,-2-4 1 0,0-4-2 0,0-2-2 16,0-1-9-16,0-2-12 0,-2-1-14 16,-6-3-27-16,8 0-71 0,0-4-311 0,-2-3-2705 0</inkml:trace>
  <inkml:trace contextRef="#ctx0" brushRef="#br0" timeOffset="31445.73">31530 1356 3 0,'0'0'0'0,"0"0"0"0,0 0 0 0,0 0 0 16,0 0 310-16,0 0 315 0,0 0-151 16,0 0-136-16,0 0-107 0,0 0-36 0,0 0-2 15,0 0-38-15,0 0-28 0,0 0-21 0,12-11-36 16,-12 10-9-16,0 1-14 0,0-2-14 0,0 2 18 16,0 0 3-16,0-1 9 0,0 1 4 15,0-2-8-15,0 2-11 0,0-1-13 0,0 0-9 0,0 0-18 16,0-1-11-16,2-1-10 0,-2 2-5 15,0-2 5-15,2 0 10 0,0 0 3 0,0-1 6 16,-2 1 3-16,5 1 5 0,1-3 4 0,-4 0 1 16,0 0-1-16,2 0-2 0,-2 1 2 15,4-1-6-15,1 0 2 0,-3 1 4 0,-2 1-2 16,4-1-1-16,0 0-2 0,-2 1 2 0,0 0 4 0,3-1 0 16,1 1 2-16,-4 0 0 0,4 1-1 15,-2-1-3-15,1 3 1 0,-5-1-6 16,8 1-2-16,-6 0 0 0,2 0-2 0,-1 0 2 0,3 0-1 15,-2 0-1-15,-4 1 1 0,8 1-2 16,-5 0-1-16,-1 2-2 0,2 1-1 0,2-1 0 16,-4-1 0-16,3 2 0 0,-1-1 1 0,-2 2-1 15,2 2 0-15,-2 1 0 0,2-1 0 0,-1 2 1 16,-3-2 0-16,0 2 0 0,-2-1 2 16,2 2-2-16,-2-1-2 0,0 2 1 0,0-2-2 0,0 0 1 15,0 2 0-15,-2-2-2 0,-2 1 0 0,-1 0 1 16,1-1-1-16,-2 1 2 15,0-2-1-15,2 1 1 0,-2 0-2 0,-1-1 2 16,1 0-1-16,-6 0 1 0,8 2 0 0,-7-1 1 0,5 0 0 16,-2 1 1-16,-5-1-1 0,5 1 0 15,-2-2-1-15,-1 0 0 0,1 0-1 0,2-2 1 16,-3 0-1-16,7-3 0 0,0 1 1 16,0-3-2-16,-4 1 2 0,6-2 0 0,0-1 1 15,2 0 2-15,-2 0-4 0,0-2-2 0,2-3-4 0,-3 0-3 16,3-1-1-16,0 0 1 0,0 0 0 15,0-1 1-15,0 0 1 0,0 2 0 0,0-1 2 0,0 1 0 16,3 0-2-16,-3 2-1 0,2-1-3 16,0 2-2-16,0 0-3 0,0-1-3 0,6 2 0 15,-4-1 1-15,0 2 6 0,-2 0 4 0,11 0 5 16,-7 0 3 0,2 0 1-16,1 0-1 0,-3 2 0 0,6 1 0 15,-4-1-1-15,3 0 1 0,-5 1 0 0,2-1 3 0,0 0 3 16,-1 2 3-16,3 1 2 0,-4-2-1 0,-2 2 1 15,7-1 0-15,-5 0-1 0,-2-1-2 0,6 2-1 0,-3-2-2 16,-3 0-3-16,6 0-1 0,-6-1-1 0,2 0 1 16,-1 0-2-16,-3 1 0 0,4-1-4 0,-2-1-3 15,-2 2-5 1,0-1-12-16,-2 0-14 0,0 2-37 0,0-1-82 0,0 2-343 0,0-2-2004 16,0 0 2008-16</inkml:trace>
  <inkml:trace contextRef="#ctx0" brushRef="#br0" timeOffset="36541.61">18323 4130 3 0,'0'0'0'0,"0"0"0"0,0 0 0 15,0 0 0-15,0 0 0 0,0 0 0 0,0 0 0 16,0 0 0-16,0 0 0 0,0 0 0 0,0 0 0 15,0 0 0-15,0-4 0 0,0 4 0 0,0 0 0 16,0 0 0-16,0 0 0 0,0 0 0 0,0 0 0 16,0 0 0-16,0 0 0 0,0 0 0 15,0 0 0-15,0 0 0 0,0 1 0 0,0 1 0 16,0 0 0-16,0 1 0 0,0-2 0 16,-2 1 0-16,2 2 0 0,0 0 0 0,0-1 0 0,0 2 0 15,0-1 0-15,0 1 0 0,-4 2 0 0,4 0 0 0,0-1 0 0,0 3 0 16,-2 0 0-1,2 2 0-15,0-1 0 0,-2 1 0 0,2 0 0 16,0 2 0-16,-2 1 0 0,2 0 0 16,0 0 0-16,-3 1 0 0,3 1 128 0,-4-1 329 0,4 1 48 15,0-1 28-15,0-1-67 0,-2 1-104 16,2-3-93-16,0 2-87 0,0-2-56 16,0-1-26-16,0-1-19 0,0 0-6 0,0-2-2 15,0-2-7-15,0 0-7 0,-2-1-9 0,2-1-7 16,0-1-8-16,0 2-3 0,0-2-5 0,0 1-4 15,0-2-5-15,0 1-4 0,0 3-4 0,-4-3-4 16,4 0-3-16,-2-1-1 0,2 0-3 16,0-1-1-16,0-1-1 0,0 2-1 0,0-2-3 15,0 0-3-15,0 0-1 0,0 0-2 0,0 0 2 16,0 0 3-16,0 0 5 0,0-3 6 0,0 1 5 16,6-2 2-16,-6 1 0 0,2-4-2 0,-2 2-1 15,2-2-4-15,2 0-1 0,-1-3-1 16,1 1-1-16,-2 0 0 0,2-2-1 0,-4 0 0 15,2 0 1-15,-2-1 0 0,2-1-1 0,2 2 0 16,-4-2 1-16,2 0-1 0,0-1 1 0,-2 0-1 16,0-1 0-16,4 1-1 0,-4-1 0 0,5 0-1 15,-3 2-1-15,4-3-1 0,-4 2 0 16,2-1 1-16,-2 2 1 0,2 0 3 0,2-1 1 16,-1 3 0-16,-1 0 0 0,0 0 0 15,0 2 0-15,2-1-2 0,0 4 2 0,-1 0-3 16,-1 1-1-16,2 2-1 0,-2 0 0 0,-2 2 0 15,4-1 1-15,0 1 1 0,1-1 0 0,-1 2 0 16,-2 0 0-16,2 0 0 0,0 0 1 0,1 0 0 16,1 3 2-16,0-1-1 0,-4 0 1 15,5 0 0-15,-1 0-1 0,-4-1 1 0,2 2 0 16,0-2-1-16,1 0 2 0,-1 0 1 0,-2-1-1 0,0 2 0 16,0-2-1-16,0 0 0 0,0 1 1 15,1 1 1-15,-3-2 0 0,0 3 0 0,2-1 0 16,-2 1-1-16,0-2-1 0,2 3-1 0,-2 1-1 15,0 0 1-15,2-1 0 0,-4 3-1 16,4 0-1-16,1 1-1 0,-1 0 0 0,-2 1 0 16,0 1 1-16,0-1 0 0,2 0 0 0,-2 0 2 15,-2 0-1-15,2 1 3 0,2-1-2 0,-2 0 1 0,0 0 0 16,1 1 1 0,-3 0 3-16,2 0 1 0,2 1 0 0,-4-1 2 0,0 1-3 0,0 0 0 15,0-1 2-15,0 1 0 16,0-1 1-16,0 0-1 0,0-1-2 0,0 1-2 0,0 0 0 15,0-1 2-15,0 1 1 0,0-1 0 0,0 0-1 16,0 0 0-16,0 0 0 0,0-3-2 0,0 1 0 16,0-1-2-16,0-2 0 0,0 1-2 15,0 0 2-15,0-3 0 0,0 0 0 0,0-1 1 16,0 0-1-16,0 0 0 16,0-1-1-16,0 0 1 0,0 3-1 0,0-3-1 0,0 0-1 0,0 0-3 15,0 0 1-15,0 0 1 0,0 0 2 16,0 0 1-16,0 0 1 0,0 0-1 0,0-3-2 0,0 2 0 15,0-1-1-15,0 0 1 0,0 0 1 16,0-2 0-16,0 1 0 0,0-3-2 0,0 1-1 0,0-2-3 16,0 0 0-16,0-1 1 15,0-1 0-15,0 0 1 0,2 0-1 0,0-2-2 16,-2 1-2-16,6-1-3 0,-4 0 0 0,0 0 2 0,0 1-1 16,-2 0 4-1,4 0 1-15,-4-2 2 0,2 1 2 0,5 0-2 0,-5 0 1 0,0 1 0 0,0-1 0 16,4 1 3-16,-4 0 0 15,4 0 0-15,-1 0 1 0,-1 0-2 0,0 2 3 0,4 0 1 16,-2-2 2-16,0 2-1 16,3 0 1-16,-3 0 0 0,2 1-1 0,0 1 0 15,1 1-1-15,-1 1-1 0,-4 1 0 16,4-1 0-16,-3 2-1 0,3 0-1 0,0-1 1 16,-4 2-1-16,4 0-1 0,1 1 0 0,-5 0-1 15,4 0 1-15,-2 0-1 0,5 0 1 0,-7 0-2 16,2 0-1-16,2 4 2 0,-6-1 2 0,5 1 3 15,-3 0 3-15,0 1-2 0,2 1 0 0,-4 1 1 16,2 1 1-16,0 2 2 0,-2-1 0 16,-2 0 1-16,2 1-2 0,-2 2 1 15,5-1-2-15,-5 2 1 0,2 1-1 0,0 0 0 16,-2 0 0-16,2 3 0 0,-2-3 0 0,2 3-2 16,2-2-2-16,-4-1 2 0,2 1-1 0,0-1 1 15,2 2-1-15,-2-1-1 0,0-1-3 16,0 0 2-16,-2 0-1 0,5-1-2 0,-3-1 1 15,-2 1-3-15,0-4-4 0,0 1-7 0,0-2-10 16,0-3-18-16,0 1-44 0,0-3-104 0,0 0-445 16,0-2-1785-16,-2 0 2141 0</inkml:trace>
  <inkml:trace contextRef="#ctx0" brushRef="#br0" timeOffset="38775.31">19201 4489 3 0,'0'0'0'0,"0"0"0"16,0 0 0-16,0 0 744 0,0 0 157 16,0 0-162-16,0 0-276 0,0 0-209 0,0 0-111 15,0 0-47-15,0 0-28 0,0 0-17 0,0 0-17 16,0 0-10-16,0 0-14 0,0-2-9 0,0 1-2 15,0-1-3-15,0 2 0 0,0-3 2 0,0 2-4 16,0-2-3-16,0 2-2 16,0 0-1-16,0-1 0 0,0 0 4 0,0 1-4 0,0-1-2 15,0 0 3-15,0 0-2 0,0 0 3 0,0 0 3 16,0 0 0-16,0 1 1 0,0-1 3 16,0-1 3-16,3 0 0 0,-3-1 3 0,4 0-1 15,-4 0 3-15,2 1 3 0,2-2 2 0,-4 1 9 16,2 0 3-16,0-1-2 0,2 0-1 0,0 1-1 15,-2 0-4-15,5-1-2 0,-5 0 3 0,4 1-1 16,-2-1 4-16,4 1 1 0,-6-1 1 16,7 0-1-16,-1 1-2 0,-4-1-3 0,4 1-1 15,-4 2-4-15,1 0-3 0,1 1-4 16,0-1 2-16,-2 2-2 0,0 0 2 0,0 0 1 0,3 0 1 16,-1 2 3-16,-2 0-1 0,0 1-2 0,4 2-2 15,-4-1-1-15,1 0-1 0,3 0 0 0,-4 1-2 16,0 0 0-16,0-2-2 0,-2 2 1 15,4-1-1-15,-3 2 0 0,-1-1 2 0,0 1 0 16,-2 0 3-16,0 3 0 0,0-1 0 0,0 3 1 16,0-1-1-16,0 1-1 0,-2 3 0 0,0-1 0 15,-5 2-1-15,5-2 0 0,0 3-1 16,-4 1 1-16,0-1 0 0,0-1-2 16,-1 2 0-16,1 0 0 0,-4-1 1 15,4 2-1-15,-5-1 2 0,7-1-1 0,-6 1 1 0,0-1 1 0,1-1 2 0,-1 1 2 16,2-5 1-16,-3-1 0 15,5-2 1-15,0-2 0 0,0-1 3 0,2-3 3 16,-1-1 0-16,1-1-2 0,0 0-4 16,0 0-6-16,0 0-3 0,4-3-5 0,-6-2-5 15,4-1-3-15,0-1-3 16,-1-3 2-16,3 1 2 0,0-3 4 0,0 0 2 0,0-1 0 16,3 1 1-16,3 1-5 0,-2 0-2 0,0 0-3 15,4 1-2-15,1 0 1 0,-5 2-3 0,4 1-1 16,0 1-4-16,0 1-4 0,3 2 1 15,-5 0 1-15,4 1 8 0,-1 2 4 0,1 0 3 16,-2 0 1-16,5 1 2 0,-5 2 2 16,2 0 2-16,1 2 4 0,-1-2 4 0,-2 0 0 0,0 1 1 15,3-1 3-15,-7 0 1 0,8 0 4 0,-5-1 3 0,3-1 1 0,-2 1 3 16,-4-1 2 0,7 0-1-16,-5-1-1 0,-2 0-2 15,4 1-7-15,0-1-3 0,-3 0-4 0,1 0-4 0,-2 0-2 16,2 0-3-16,-4 0-4 0,0 1-6 15,4 0-9-15,-3 0-19 0,3 2-57 16,-4-1-189-16,0 0-1030 0,0 1-507 0</inkml:trace>
  <inkml:trace contextRef="#ctx0" brushRef="#br0" timeOffset="39704.36">20179 4124 3 0,'0'0'827'0,"0"0"24"0,0 0-436 16,0 0-142-16,0 0-102 0,0 0-79 0,0 0-44 0,0 0-16 16,0 0 20-16,0 0 38 0,0 0 33 15,0 0-1-15,0 0-10 0,4 31-22 0,-4-24-15 16,0 1-15-16,0 1-14 0,0 1-5 0,0 3-6 15,0-2-2-15,0 1 0 0,0 0-2 0,0 3-2 16,0-3-3-16,-2 3 0 0,0-3-6 16,0 0-4-16,2-1-5 0,-4 2-5 0,2-4-2 0,2 0-3 0,-2-1-2 15,2-1 0-15,-2 0-4 16,2-3-3-16,-6 1-5 0,4-1-11 0,-3-2-23 16,1 1-40-16,2-2-95 0,-2 0-274 0,2-1-1071 0,2 0 87 0</inkml:trace>
  <inkml:trace contextRef="#ctx0" brushRef="#br0" timeOffset="39993.89">20138 3842 3 0,'0'0'0'0,"0"0"0"16,0 0 0-1,0 0 0-15,0 0 0 0,0 0 0 0,0 0 0 0,0 0 0 0,0 0 0 0,0 0 0 32,0 0 0-32,0 0 0 0,0 0 0 0,0 0 0 15,12 25 0-15,-8-24 0 0,1 0 0 0,-3 1 0 16,0-1 0-16,2-1 0 0,-4 0 0 0,2 1 0 15,-2-1 0-15,0 0 0 0</inkml:trace>
  <inkml:trace contextRef="#ctx0" brushRef="#br0" timeOffset="41026.67">20231 3864 3 0,'0'0'873'0,"0"0"-392"0,0 0-77 15,0 0 23-15,0 0-55 0,0 0-91 0,0 0-97 16,0 0-80-16,0 0-42 0,0 0-21 0,0 0-14 15,0 0-19-15,0 0-18 0,0 0-16 0,-2-15-14 0,2 15-2 0,0 1 13 16,0 1 8-16,0 1 21 0,0 0 7 16,0 0-2-16,0 0 9 15,0-3-1-15,0 3 10 0,0-2 11 0,0-1 10 0,0 1 20 0,0-1 11 16,0 0 6 0,-4 0-9-16,4 0-19 0,-2 0-15 0,0 0-15 0,2 0-5 0,-7 0-4 15,7 0-5-15,-2 0-6 16,0-1-7-16,2 1-11 0,0-1-13 0,0 1-27 15,0-1-57-15,0 1-185 0,0-2-830 0,0 2-921 16,0 0 2048-16</inkml:trace>
  <inkml:trace contextRef="#ctx0" brushRef="#br0" timeOffset="42219.5">20696 4050 3 0,'0'0'0'0,"0"0"0"0,0 0 0 16,0 0 0-16,0 0 0 15,0 0 0-15,0 0 0 0,0 0 0 0,0 0 0 16,0 0 0-16,0 0 0 0,0 0 0 16,0 0 0-16,-60 19 0 0,60-17 0 15,-2-1 94-15,-2-1 329 0,2 0 27 0,0 1 30 0,-2-1-1 16,2 0-51-16,-1 0-96 0,1 0-86 0,0 0-75 15,-4 0-46-15,6 0-29 0,-6 0-25 0,4 0-12 0,0 0-12 16,0 0-14-16,-4 0-10 0,3 0-10 16,-3 0-4-16,2 0 8 0,4 0 6 15,-2 1 2-15,-4 2-3 0,4-1-5 16,-4 0-9-16,4 3-2 0,-3 0-3 0,-1 0-2 16,-2 2-1-16,4 2 0 0,-2-2 1 0,-1 0 0 15,1 1 1-15,4-1-2 0,0-2 0 16,-2 3-4-16,2-2-3 0,2-2 0 0,0 1-1 15,0 1 2-15,0-3 2 0,2 1 1 0,4 0 3 16,-2-2 3-16,2 1 5 0,5-2 2 0,-7-1 3 16,6 0 0-16,-1 0 1 0,1 0 1 15,-2-1 0-15,5-3 1 0,-5-1 1 0,2 2-1 16,0 1 1-16,1 0-1 0,-3 1-3 0,0 0-2 16,3 1-3-16,-7 0-3 0,2 0-1 0,-2 1-1 15,2 2-1-15,-4 2 0 0,-2 2 0 0,2 3 0 16,1 0-1-16,-3 4-2 0,0 0-2 15,0 4-2-15,0 0-3 0,-5 0-1 0,3 0-2 16,-6 2-2-16,0-1-4 0,4-3-3 0,-7 2-1 16,3-4-3-16,0 0 0 0,-3-2-3 0,1-3-2 15,2-1 0-15,-2-3 4 0,-1-1 2 0,3-4 9 16,2 0 1-16,-3 0-11 0,7-7-17 16,-2-4-24-16,4-1-21 0,0-2-10 0,0-3 9 15,6 1 6-15,3-1-28 0,1 1-137 0,-8 5-620 16,6 2-1009-16</inkml:trace>
  <inkml:trace contextRef="#ctx0" brushRef="#br0" timeOffset="43806.12">21510 3516 3 0,'0'0'0'0,"0"0"0"0,0 0 0 15,0 0 0-15,0 0 0 0,0 0 0 16,0 0 0-16,0 0 0 0,0 0 0 0,0 0 0 16,0 0 0-16,0 0 0 0,0 0 0 0,0 0 0 15,-35 40 0-15,35-32 0 0,0 2 0 0,0-2 0 16,0 1 0-16,0 0 72 0,0 2 192 0,0-3 31 15,0 3 29-15,0 1 31 0,0-1 23 0,0 2 4 16,0 1-52-16,0 1-53 0,0 1-56 16,-2 1-49-16,2 1-39 0,-2 2-40 15,0 2-20-15,2 0-17 0,-2 0-5 0,-2 1 0 0,2-1-7 16,0 0-5-16,-2 3-7 0,2-3-5 16,0 3-2-16,-1 0-1 0,3-1-1 15,-2-1-3-15,-2 0-1 0,2-2-5 0,2-1 1 0,-2-1-1 16,-2 1-1-16,2-2-1 0,0 0-2 15,2 2-2-15,-2-4-2 0,0 1-1 0,-2 0-2 0,2-1-1 16,2 0-1-16,-3-4 0 0,-1 3-1 16,4-2 1-16,-2-1-1 0,0 0 1 0,2-4-2 15,0 0 1-15,0-2 0 0,0-1-1 0,0-1 1 16,0-2 0-16,0-2 1 0,0 0-1 16,0 0 1-16,0 0 0 0,0 0-1 0,0 0-2 0,0-1-2 15,0-2-3-15,0-1-1 0,0-1-3 0,0-3 1 16,0 0 0-16,0-2 1 15,0-1 1-15,0 1 1 0,0 0 0 0,2-1-2 0,-2 1-2 16,2 0-4-16,2-2-1 0,-1 1-2 0,-1 0 0 16,4 1 0-16,-4 2 2 0,0-3 0 15,4 1 4-15,2 1 5 0,-3-1 2 16,-1 1 2-16,4 1-2 0,-2 0 1 0,0 0 1 0,7-1 3 16,-9 2 1-16,6-1 2 0,1 1 0 0,-1 0 2 0,-2 1 3 15,5-2 3 1,-3 1 4-16,0 2 4 0,3 0 1 0,1 0 0 15,-4 2-4-15,1 0-4 0,5 2-1 0,-7 1-3 16,5 0-3-16,-8 3-1 0,9 2 0 0,-9 4 1 16,6 0 1-16,-8 2-2 0,5 1-2 0,-1 0-1 0,-6 3-3 0,0 1-1 15,0-1-1 1,-2 3-1-16,0 0-1 0,-2 1-1 0,0 2-1 16,-6-1 1-16,-3-1 2 0,1-1 3 0,0 0 1 15,-7-2 2-15,3-2-1 0,-1-1-1 0,-1-4-3 0,-3-1-2 0,1-2-2 16,-1-2-1-1,2-2 0-15,-3-2-2 0,1 0 1 0,-2-8-1 16,3-2 2-16,-1-2 3 0,7-2 4 0,-5 0 2 0,11-1-4 0,-2 1-8 16,2 0-11-16,4 2-14 15,-1 2-22-15,3-1-35 0,3 3-95 16,3 2-291-16,-2 2-1091 0,2 1 364 0</inkml:trace>
  <inkml:trace contextRef="#ctx0" brushRef="#br0" timeOffset="44979.2">22048 4062 3 0,'0'0'0'0,"0"0"0"0,0 0 0 0,0 0 140 16,0 0 56-16,0 0-95 0,0 0-71 15,0 0-47-15,0 0-47 0,0 0 14 0,0 0 7 0,0 0 26 0,0 0 51 16,0 16 59-16,0-9 42 0,0 0 54 15,0 1 47-15,0 0 36 0,0 0 47 0,0 1 29 16,0 0-25-16,0 2-41 0,0 0-50 16,0 1-47-16,0-1-36 0,0 1-23 15,0-1-27-15,0 0-21 0,0 0-16 0,0-1-13 16,0-1-7-16,2 1-1 0,-2-1-3 0,0 0 1 0,0 0 0 16,0-2-2-16,0 1-1 15,0 0-3-15,0 0-5 0,0-2-2 0,0 1-4 16,0 0-4-16,0-1-5 0,0 0-3 0,0-1-5 15,0 1-2-15,-2-1-3 0,-2-2 1 0,2-1-2 0,2 1 0 16,-2-2 0-16,2-1-2 0,0 0 0 0,-2 0-1 16,2 0-3-1,-2-1-2-15,2-3-4 0,-5 2-4 0,5-3-2 0,-2 1-2 0,0-2-1 0,2-1 1 16,0 0 2-16,-4-1 1 0,4 0 1 0,0 0 0 16,0-2-2-1,0 1 0-15,0-1 1 0,0-1 4 0,0-1 5 16,0 2 6-16,4-1 0 0,-4 0 2 0,2 1 0 15,0-2-1-15,3 1 3 0,-1-1 0 16,-4 2 2-16,2-2-1 0,4 1 2 0,-4 0-1 16,4 1 1-16,-2-1 2 0,-2 2-3 0,5-1 2 0,-1 2 0 0,-2 1 1 0,-2 0 3 15,4 0 2 1,-2 1 0-16,5-1-2 0,-7-1 0 16,6 2-2-16,0 1-2 0,-4-3-1 0,5 1-2 0,-1-1-2 0,-2 1 0 0,6-1-1 31,-5 0 1-31,3 1 0 0,-2 0 0 0,3 0-1 15,-1 2 0-15,0-1-1 0,-1 2 0 0,1 2-1 16,-2 0 0-16,-4 2 1 0,5 0 0 0,-1 0 1 0,-6 0-1 16,2 4 1-16,0 0 1 0,0 2 3 15,0 0 0-15,1 3-1 0,-5-1-1 0,4 2-2 16,0-1-1-16,-2 1 0 0,2 1 0 16,-2-2-2-16,-2-2-5 0,2 0-5 0,-2 0-10 15,2-2-11-15,-2-1-13 0,0-2-18 0,2 1-21 16,-2 0-110-16,2-2-479 0,-2 1-1459 0,0-2 1723 15</inkml:trace>
  <inkml:trace contextRef="#ctx0" brushRef="#br0" timeOffset="45518">22637 4046 3 0,'0'0'0'0,"0"0"0"0,0 0 0 16,0 0 0-16,0 0 0 0,0 0 0 0,0 0 0 15,0 0 0-15,0 0 0 0,0 0 230 0,0 0 175 0,0 0 91 16,0 0 18-16,0 0-34 0,-8 94-68 0,8-81-79 16,0 0-82-16,0 0-73 15,2 0-51-15,-2 1-34 0,0-2-23 0,2 0-9 0,-2-1-7 16,4 0-11-16,-4-2-4 0,0-1-9 16,2 0-5-16,-2-1-3 0,4 0-4 0,-4-2-4 0,0 1-5 15,0-3-2-15,0 0-4 16,0 0-3-16,0 0-2 0,-4-1-8 0,-2 0-7 0,2-1-16 0,-5 1-27 15,1-2-54-15,2 0-192 0,-2 0-1174 16,2 0-412-16</inkml:trace>
  <inkml:trace contextRef="#ctx0" brushRef="#br0" timeOffset="45706.47">22687 3721 3911 0,'0'0'35'15,"0"0"-27"-15,0 0-6 0,0 0-5 0,0 0-9 16,0 0-18-16,0 0-34 0,0 0-64 0,0 0-180 16,0 0-1052-16,0 0-688 0</inkml:trace>
  <inkml:trace contextRef="#ctx0" brushRef="#br0" timeOffset="46588.74">22678 3832 2863 0,'0'0'444'0,"0"0"-308"0,0 0-66 0,0 0-8 16,0 0-9-16,0 0-7 0,0 0-8 0,0 0-2 0,0 0-1 15,0 0 0-15,0 0-3 0,0 0-6 16,0 0-8-16,15 0-9 0,-11 0-5 16,-2 0-3-16,-2 0-4 0,0 0-6 0,0 0-22 15,0 0-42-15,0 0-111 0,-2 0-718 0,2 2-1801 16</inkml:trace>
  <inkml:trace contextRef="#ctx0" brushRef="#br0" timeOffset="47973.9">23218 4111 3 0,'0'0'0'0,"0"0"0"0,0 0 0 15,0 0 0-15,0 0 0 0,0 0 386 0,0 0 138 16,0 0-152-16,0 0-65 0,0 0-80 16,0 0-62-16,0 0-44 0,0 0-44 0,0 0-26 15,-118-66-36-15,112 71-18 0,-9 1-14 0,9 0 5 16,-8-1 21-16,8 1 38 0,-7 1 60 0,5-1 40 16,0 0 11-16,-1 1 27 0,3-1-4 0,-4 1-15 15,6-1-23-15,0 0-32 0,-5 1-28 16,3-1-17-16,4 0-15 0,-2 0-9 0,0 0-7 15,2 0-7-15,0 1-6 0,2 1-3 0,0 0-3 16,0 1-2-16,0 1-3 0,0 1-2 0,0 0-4 16,4 0-3-16,0-1-1 0,0 3 0 15,-2-3-1-15,4 2 0 0,0-2-3 0,-1-1-1 16,-1 0-1-16,4-1-2 0,0-1 0 0,-2-2-1 16,7-2-2-16,-7 0 0 0,6-3 2 15,-3 0 3-15,5 0 3 0,-3-5 2 16,1-2 1-16,2-2 2 0,-5 0 1 0,5-3 0 15,-8 0 2-15,11-1 0 0,-11-1 0 0,6 1 1 0,-5 0 1 16,1 1 0-16,0 1 0 0,-4 0-1 0,3 3-2 16,-3 1-1-16,-2 2-2 0,0 1-1 0,0 2 0 15,-2 2 2-15,0-1 2 0,0 1 2 0,0 0 2 16,0 0-3-16,0 0-3 0,-2 2-6 16,0 2-4-16,0 0-2 0,-2 1-1 15,-3 1 0-15,5 2 0 0,0 1 3 0,2 0 0 0,-2 0 1 16,2 0 1-16,0 0 1 0,-2 2 0 0,2-2 0 15,0 1 0-15,0 0 0 16,0-1 1-16,2 1 0 0,0-1 0 0,2 0-1 0,3 2 2 0,-1-2 2 16,-2 1 1-16,0 2 1 0,6-1 0 0,-5 2 2 15,-1 1-1-15,4 1 2 0,-2 1 1 16,-2 2-2-16,-2-1 0 16,5 3 0-16,-5-1-1 0,2 0 0 0,-4 3 2 15,0-2-1-15,-4 2 1 0,-3 1 0 0,3-1 0 16,-2-1 0-16,-6 2-1 0,3 0-1 0,-5 0 0 0,-5-1 0 0,5-1 0 15,-9 1 0-15,0-3-1 16,1-4 0-16,-1-3-1 0,-4-4-1 0,0-2-1 0,2-5-3 16,1-1-2-16,-3 0 1 0,4-7-2 15,0-3-1-15,7-3 0 0,1-2-5 16,1-3-4-16,7-3-5 0,-3-1-6 0,10-2-6 0,0-1-2 0,13 1-15 16,-7 0-36-16,10 3-131 15,-5 4-823-15,-3 7-1275 0</inkml:trace>
  <inkml:trace contextRef="#ctx0" brushRef="#br0" timeOffset="49149.97">23602 3470 3 0,'0'0'0'0,"0"0"0"0,0 0 0 16,0 0 0-16,0 0 0 0,0 0 0 0,-20 125 0 0,16-102 0 15,-1 1 0-15,3-3 0 0,2 1 0 0,0-1 0 16,0 0 200-16,0-2 138 0,0 1 67 0,0-2 49 16,0-2-28-16,2 1-42 0,3-2-49 15,-3-3-56-15,0 1-55 0,-2-1-49 0,0 0-41 0,2-1-29 16,-2 1-24-16,0 1-14 0,0 1-10 0,0 1-8 16,0 2-7-16,0 0-4 15,0 3-6-15,0 0-6 0,0 1-2 0,0 1-4 16,0 0-1-16,0-1-1 0,-2-1-2 0,0 0-2 15,0 2-3-15,-3-2-3 0,3-1-3 16,-2-2-1-16,2-2-2 0,0-1-1 0,2-3-1 16,0 0 1-16,0-2 0 0,-2-2 0 0,2 0 0 0,-2-3-1 15,2-1 0-15,0-2-1 16,0-1-1-16,0 0-1 0,0 0-2 0,0 0-4 16,0 0 0-16,0-4 2 0,0 0 1 0,2-2 4 15,0-1 2-15,0-2-1 0,4 0 1 0,1-2-1 16,-3 1 1-16,-2 0 0 0,0 2-1 0,0-2 1 15,2 1-2-15,2 2-1 0,-4-3-2 16,0 0 0-16,-2 3-3 0,2-2-3 0,-2-1-2 0,0 0-2 0,3-1-1 16,-3 0 0-16,2-1 1 15,2-1 2-15,2 0 0 0,-4-1 4 0,2 1 2 16,-2-1 2-16,6 0 1 0,-1 0 0 0,-3 2 3 0,4 2 1 16,0 1 1-1,-4 2 0-15,5 1 0 0,-3 1 1 0,-2 3-1 0,4-1 1 0,-1 2 1 0,-1 0 0 16,2-1 2-16,2 1 0 15,-6 1 0-15,9 0 0 0,-5 0-1 16,5 0-2-16,-5 0 0 0,6 0-2 16,-8 0 0-16,9 1 0 0,-5 3 0 0,1-1-1 15,-5 3 1-15,6 0 1 0,-6 1 0 0,3 2 4 16,-1 0 0-16,-4 4 1 0,2 1 1 0,1-1-1 16,-5 5 0-16,0-1 0 0,-2 1-1 0,0 2 0 15,0 1 0-15,-2 2-2 0,-3-2 0 0,-3 1-1 16,6-1-1-16,0 0-1 0,2-2-1 0,-2-1-1 0,2-2-1 15,0-3-1-15,0-3-4 16,0-3-10-16,0-1-16 0,0-3-28 0,0-1-67 16,0 0-214-16,0-2-1298 0,0 0-7 0</inkml:trace>
  <inkml:trace contextRef="#ctx0" brushRef="#br0" timeOffset="49903.52">23584 3548 3 0,'0'0'0'0,"0"0"382"0,0 0 105 16,0 0-34-16,0 0-159 0,0 0-181 0,0 0-117 0,0 0-36 0,0 0 3 15,0 0 12-15,0 0-2 16,0 0-15-16,0 0-30 0,0 0 22 0,8-46-4 15,-6 50-2-15,-2 1-31 0,0 0-95 0,4 0-52 16,-4 2-17-16,0-1 31 0,0 1 76 0,0-2 76 16,0 3 51-16,0-2 55 0,0 1 94 15,0 0 88-15,0-1 77 0,-4-1 80 0,4 1 44 16,0-1 42-16,0-1-2 0,0 2-84 0,0 0-116 16,0-1-91-16,0 2-60 0,0 1-35 0,0 1-17 0,0 1-10 15,-2 0-6-15,2 4-6 16,0 0-4-16,-4 2-5 0,4 0-7 0,-2 1-5 0,2 0-4 0,-2 0-4 15,2-2-6-15,0-1-4 16,0 1-7-16,0-1-8 16,0-3-16-16,0-1-33 0,0-2-103 0,0-3-734 0,0-1-1708 0</inkml:trace>
  <inkml:trace contextRef="#ctx0" brushRef="#br0" timeOffset="50978.41">24375 3631 3 0,'0'0'1310'16,"0"0"-508"-16,0 0-329 0,0 0-160 0,0 0-126 16,0 0-75-16,0 0-59 0,0 0-45 15,0 0-24-15,0 0-5 0,0 0 5 0,0 0 6 16,0 0 16-16,0 0 14 0,-10 13 7 0,6-5 7 16,4 1 1-16,0-1-1 0,0 4 3 0,0-1-3 15,-2 3-1-15,2-2 3 0,0 4 1 0,0 0 4 16,0 1-3-16,0 3 0 0,0 2-1 0,0 0-4 15,0 0-2-15,0 2-4 0,0-1-3 0,0 3-2 16,0 0-3-16,0 1-1 0,0-1-3 16,0 1-3-16,0-2-3 0,0-1-2 0,0 0 0 15,0-3-2-15,0-1-1 0,0 2-2 16,0-3 0-16,0 1-3 0,-2-2 0 0,0 0-4 0,0 2-2 0,0-1-4 16,-9-2-5-16,7 0-8 15,2-1-17-15,-4-2-29 0,-2-1-78 0,4-3-284 0,-1-2-1661 16,3-4 1023-16</inkml:trace>
  <inkml:trace contextRef="#ctx0" brushRef="#br0" timeOffset="51372.73">24204 4063 2073 0,'0'0'835'0,"0"0"-588"0,0 0-151 0,0 0-28 15,0 0-28-15,0 0-30 0,0 0-20 16,0 0-6-16,0 0 0 0,0 0 10 16,0 0 12-16,0 0-1 0,0 0-5 0,0 0 3 15,50 26 1-15,-36-23 2 0,0-2 6 0,1-1-2 16,4 0 0-16,1 0-4 0,-1-2-2 0,4-1-6 16,-1 0 2-16,3-1-2 0,0 1-2 0,0-1-8 15,-5 2-16-15,3-1-36 0,-2 1-86 16,-5 2-254-16,-3-1-1063 0,-1 1 216 0</inkml:trace>
  <inkml:trace contextRef="#ctx0" brushRef="#br0" timeOffset="53258.17">24832 4010 3 0,'0'0'0'0,"0"0"0"0,0 0 0 15,0 0 174-15,0 0 554 0,0 0-30 16,0 0-148-16,0 0-148 0,0 0-105 0,0 0-76 16,0 0-64-16,0 0-46 0,0 0-29 0,4 0-18 15,-4 0-10-15,0 0-11 0,0 0-10 0,3 0-9 0,-3 0-11 16,0 0-7-16,0 0-4 0,0 0-3 0,0 0-3 16,0 1 1-16,2-1 1 0,-2 1 1 0,2 1 1 15,-2 0 1-15,2 0-1 16,0-1-2-16,2 1 1 0,2 1 1 0,-2-1 0 15,-2 1 1-15,2-1-1 0,3 1 0 0,-1 0 0 0,-2 0 0 16,0 0 1-16,6 0-1 0,-3 3 0 16,-5-3-1-16,4-1 0 0,2 1 2 15,-4-1 0-15,5-1 1 0,-3 0 0 0,0-1 1 0,-2 0 0 0,4 0 2 16,-1 0 3-16,-5 0 4 16,10-3 1-16,-8-2 3 0,0 1 2 0,3-2-1 15,1-1-3-15,-4 0-2 0,4 0-2 16,0-1-3-16,-5 0 1 0,1 1 0 0,-2-1 0 15,6 0 1-15,-4 0-2 0,-2-1-2 0,0 2-3 16,-2-2-1-16,0 2-1 0,0 0 0 0,0 0-1 0,0 0 1 16,0 0-2-16,-2 1-6 15,-4 0-4-15,-2 0-4 0,2 2-5 0,-1 0-1 16,-5 1 0-16,8 2-1 0,-11 1 2 0,7 0-1 16,-6 0 2-16,-1 1 2 0,5 2 0 15,-5 3 2-15,3 2 3 0,2 2 5 0,-5 0 3 16,9 3 5-16,-4 1 6 0,1 2 8 0,5 4 8 15,-4 1 5-15,4 1 6 0,0 2 2 0,4-1 0 0,0 1-2 0,0-1-5 16,4 0-5 0,6 1-5-16,-4-4-4 0,5 0-4 0,-1-2 1 15,7-3-1-15,-5 0 1 0,2-3 2 16,5-3-1-16,0-1-1 0,1-3-2 0,-1-1 0 0,-1-3-3 16,1-1-2-16,0 0-3 0,-7 0-4 15,5-4-4-15,-1 1-9 0,-5-1-13 0,1 0-21 16,-8 1-32-16,4 2-93 0,-6 1-596 15,-2 0-2061-15</inkml:trace>
  <inkml:trace contextRef="#ctx0" brushRef="#br0" timeOffset="54528.97">25380 3968 203 0,'0'0'2045'0,"0"0"-1451"15,0 0-375-15,0 0-65 0,0 0-50 0,0 0-40 0,0 0-28 0,0 0-23 16,0 0-17-16,0 0-8 0,0 0-4 15,0 0-5-15,0 0-14 0,-10-27 1 16,10 31 10-16,0 0 16 0,0 3 22 0,0 1 7 0,2 3-1 16,-2 1 1-16,0 3 1 0,2-3 0 15,-2 1 4-15,0 1 6 0,0 1 6 0,0-2 3 16,0 2 3 0,0 0-1-16,0-1 0 0,0-1-1 0,-2 1-4 15,2 0-6-15,0-1-4 0,0-1-3 0,0 0-4 0,0-1 0 0,0 1-1 0,0-2 0 16,0 0-1-1,0-3-1-15,0 1-3 0,0-1-1 0,0 1-1 0,0-2-1 16,0 0-1-16,0 0 0 16,0-1-1-16,0 0-2 0,0-1-2 0,0 0-1 15,0-1-1-15,0 0-1 0,0 0-1 0,-2-1 0 16,2 1-2-16,-2 0 0 0,2-1 0 0,-2 0-1 16,0 0-2-16,2-2 0 0,0 0-2 15,0 0 0-15,0 0-1 0,0 0-2 0,0 0-2 16,0 0-1-16,0-2 1 0,0-2 2 0,2-2 5 15,-2-2 0-15,2-2 2 0,0-3 1 16,0-4-1-16,0 0 1 0,0-1 1 0,2-1-1 0,0-1 0 16,-2 1 0-16,0 1 0 0,3-2-1 15,-5 2 1-15,2-1 0 0,-2 2-2 0,2 1 0 16,2-1-1-16,0 1-1 0,0-1 0 16,-4 3-1-16,4 1-1 0,-2 1 1 0,0 2-1 15,2 0 0-15,1 3 0 0,1 1-2 0,-4 0 1 16,0 2 0-16,6-1 1 0,-4 1 1 0,0 1 3 15,1 1 0-15,3-2 1 0,0 2 1 0,-4-1 1 16,7 1 0-16,-5 0 0 0,2-1 1 0,2 2 2 16,1 1 0-16,1-1 2 0,1 1 0 15,-5-2 1-15,8 2 0 0,-1 0-2 0,-7 0 2 16,11 0-1-16,-5 0 0 0,-6 0 0 0,9 0-2 16,-9 0-1-16,5 0-1 0,-7 2-1 0,6 1-2 15,-8 2 0-15,5 1-1 0,-3 1-1 0,-2 0-1 16,-2 1-4-16,0 1-3 0,0 0-11 0,2 2-15 15,-4-1-24-15,4 1-37 0,-4-1-120 0,0-2-755 16,0-3-1564-16</inkml:trace>
  <inkml:trace contextRef="#ctx0" brushRef="#br0" timeOffset="55984.77">26835 3809 3 0,'0'0'0'0,"0"0"0"0,0 0 547 0,0 0 208 15,0 0-210-15,0 0-213 0,0 0-143 0,0 0-103 16,0 0-30-16,0 0 24 0,0 0 39 0,0 0 11 16,0 0-9-16,0 0-13 0,-101-17-14 0,93 20-3 15,-5-2-9-15,9 2-12 0,-8 1-15 0,8-1-12 16,-5 2-7-16,-3 0 0 0,8-1 1 16,-8 1 0-16,7 0 0 0,-1 0-4 0,-4-1-5 15,6 1-5-15,-2 0-2 0,-3-2-3 0,5 2-2 16,2 0-1-16,-2-3-4 0,0 3-2 0,-4 1-1 15,5-1-2-15,1 0-2 0,-2 0 0 0,4 0-3 16,-2-1 0-16,0 2 0 0,2 1 0 16,-6-1 0-16,6 0-2 0,0 0 1 0,0 1-1 15,0 1-1-15,0 0 0 0,0 1-1 0,0-2 1 16,6 3-1-16,-4-2 1 0,0-1-2 0,2 1 0 16,-2-4 1-16,1 2 0 0,5-1 0 15,-4-2 0-15,0 1-1 0,0-1 0 0,7 0 3 16,-5-1 0-16,0 0 2 0,4 1 0 0,-4-2 1 15,7 0 0-15,-7 0-1 0,6 0 0 0,-3 0 1 16,1 0-1-16,-2 2 0 0,-4-1 0 16,7 3 0-16,-3-2 1 0,-4 1 0 0,7-1-1 15,-5 2 1-15,-4 0-1 0,6 2 1 0,-4 0-1 16,0 2 1-16,-4 0-1 0,4 0 0 0,-4 2-1 16,5 1-1-16,-5 1 0 0,0 1-3 15,0 0-1-15,-7 0-2 0,5 0 1 0,-2-1 0 16,0 0 3-16,-6 0 1 0,6-2 0 0,-9 0 2 15,7-2 0-15,-2-1 2 0,-3 0 0 0,1-1-1 16,-2 0 0-16,-5-2-1 0,7-2 2 0,-5 1 2 16,-1-1 0-16,5-3 1 0,-1 0-1 0,-2 0 0 15,5 0-1-15,-3 0 0 16,8-5-3-16,-2 0-5 0,-1 1-6 0,1-3-10 0,6 0-12 16,-2-1-15-16,2-1-25 0,0-1-45 0,8-1-114 15,-1 1-414-15,-3 1-1300 0,-2 5 1211 0</inkml:trace>
  <inkml:trace contextRef="#ctx0" brushRef="#br0" timeOffset="56841.63">27385 3408 3 0,'0'0'0'16,"0"0"0"-16,0 0 0 0,0 0 0 16,0 0 0-16,0 0 170 0,0 0 462 0,0 0-17 0,0 0-54 0,0 0-93 0,-39 124-153 0,37-103-88 31,2 2-58-31,-4 0-44 0,2 0-31 0,-2 1-22 15,-3 1-12-15,3 0-9 0,4 0-2 0,-4-1-3 16,2 0-2-16,-2 0-4 0,-4 1-5 0,6-2-4 16,-1 0-5-16,-1-1-6 0,0-2-2 15,-2 1-4-15,6 0-1 0,-2-2-1 0,0 2-2 16,2-3 1-16,-2 0-2 0,-2-3-3 0,4 0-2 16,-2-2-1-16,0-1-2 0,2 0 0 0,-7-1 0 15,7-2-1-15,-2-1 0 0,2 2-2 16,0-2-2-16,0 1-1 0,2 0-1 0,5 0-1 15,-3 0-2-15,2-2-1 0,4-1 0 0,1 0-1 16,-1-3 0-16,0 0 1 0,5-3 2 0,-5 0 3 16,7 0 0-16,-3-3 3 0,3-1 1 0,-7-1 1 15,6-1 2-15,-3 1-1 0,-3-2 2 16,3 1-2-16,-5 0 0 0,2 0-2 0,-2 2-2 16,-5 0-2-16,7 2-11 0,-6 1-20 0,-4-1-38 15,0 2-79-15,0 0-303 0,0 0-1945 0,-2 0 1691 0</inkml:trace>
  <inkml:trace contextRef="#ctx0" brushRef="#br0" timeOffset="57258.82">27100 3909 3492 0,'0'0'147'0,"0"0"-102"0,0 0-34 16,0 0-2-16,0 0-4 0,0 0-3 0,0 0 0 15,0 0 1-15,0 0 2 0,0 0 2 0,0 0-2 16,0 0 0-16,0 0-2 16,0 0-1-16,60 16-2 0,-50-12-1 0,1 1-1 0,1-2-3 15,-2-1-1-15,5-1 1 0,1-1-2 0,-3 0 2 16,5 0 2-16,3-2-2 0,6-2 1 0,-6-1 2 16,1-1-1-16,1-1 2 0,-2 1 1 0,-1-1-1 15,1 0 0-15,-2 2 1 0,-1 1 0 16,1-1-1-16,-9 1-3 0,7 1-12 0,-3 2-24 15,-6 1-41-15,-3 0-91 16,3 3-333-16,-8 1-1480 0,2-1 1100 0</inkml:trace>
  <inkml:trace contextRef="#ctx0" brushRef="#br0" timeOffset="58492">28071 3978 3 0,'0'0'894'0,"0"0"-283"15,0 0-183-15,0 0-101 0,0 0-106 16,0 0-97-16,0 0-76 0,0 0-30 0,0 0-10 16,0 0 5-16,0 0 23 0,0 0 22 0,0 0 16 15,0 0 2-15,-99-106-17 0,93 101-19 16,-4 1-17-16,4 0-11 0,-1 1 6 16,-3 0 5-16,4 1 6 0,-5 2 8 0,5 0 8 0,-2 0 8 15,-2 0 12-15,1 1 5 0,-3 4 2 0,6 0-2 16,-5 0-9-16,5 2-8 0,-6 0-9 0,8 0-5 15,-2 1-3-15,-7 1-7 0,9 2-3 0,-2-1-6 16,-2 2-3-16,3 0-4 0,1 2-1 0,0 1-3 16,-4 2 0-16,6 0-2 15,0 1 0-15,2 1-3 0,0-2 0 0,0 0-2 16,0-1-1-16,0-2 0 0,0 2-1 0,4-3-1 16,4 0-1-16,-4-1-1 0,0-3 0 0,-2 0-1 0,7-2 1 15,-3-1 0-15,-2-2 1 0,0 0 2 0,7-2 1 16,-5 0 1-16,-2-2 0 15,8 0 1-15,-8 0-1 0,9 0 1 0,-7-3 1 16,6-3 0-16,-3 0 1 0,1-2 1 16,-2-1-1-16,-2-1 0 0,7-2-2 0,-7 0-2 0,6-2-1 0,-5 0-1 15,3 0-3-15,-2-1 0 16,-4 0-3-16,9 2-2 0,-9-2-4 0,6 2-4 0,-4 0-4 0,-1 0-1 16,-3 3-2-16,6 2 1 15,-4 2 1-15,-2 2 3 0,0 3-3 16,0 1 0-16,-2 0-2 0,0 0 3 0,0 0 7 15,0 4 6-15,0 3 9 0,4 1 6 0,3 2 0 0,-7 2 2 0,4 1 1 16,-2-1 2-16,0 4 0 16,0-3 1-16,-2 0 1 0,4 1-2 0,4-2 3 15,-1-2-2-15,-3 3-1 0,8-5 0 0,-6 2-5 16,7-2-2-16,-5-1-3 0,4 0-1 0,-5-3-2 0,3 2-7 16,-4-3-18-16,-2 2-44 0,-2-1-141 15,0-1-857-15,5 0-1386 0</inkml:trace>
  <inkml:trace contextRef="#ctx0" brushRef="#br0" timeOffset="61710.92">28481 3810 3 0,'0'0'0'16,"0"0"0"-16,0 0 602 0,0 0 327 0,0 0-212 15,0 0-284-15,0 0-216 0,0 0-112 0,0 0-38 16,0 0-17-16,0 0-19 0,0 0-16 0,0 0-9 16,0 4 5-16,0 3 6 0,0 1 2 15,0-2-3-15,-2 1-6 0,2 0 1 16,0 0 2-16,-2 1 7 0,2-1 6 0,0 0 4 0,0 0 7 16,-2-1 2-16,2 2-3 0,-2 2-2 15,2-1-4-15,-9 0-2 0,9 2 3 0,-2 0 0 0,2 1-5 16,-2 0-6-16,2 1-5 0,0 3-1 15,0-4 2-15,0 4 2 0,0-1 2 0,0 2-1 0,0-2 1 16,-2 1-2-16,2-1 0 16,0 1-2-16,0-3 0 0,0 0 0 0,0 0 0 0,0-2 1 15,0 0 1-15,-2-1-1 0,2 1-3 0,0-3-1 16,-2-1-3-16,2-1-3 0,-2-2-1 0,2-1-1 16,-6-2-1-16,6-1 0 0,0 1 0 0,0-1-1 15,0 0 1-15,0 0-2 16,0 0-1-16,0 0-2 0,-2-1-2 0,2 0-3 0,-2-2-1 15,2 0-1-15,0-2-1 0,-3 0 1 0,1 1 1 16,2-2 1-16,0 0 1 0,0 0-2 16,0 1 1-16,0-2-2 0,0 0-1 0,0 0 1 15,0-2 0-15,0 0 1 0,0-1 0 0,0-1 1 16,0-1-3-16,2 1 0 0,1-3-1 16,-3 0-1-16,2-2 2 0,6 0 0 0,-6 0-1 15,0-2 0-15,0 0 0 0,0 1 1 0,0 0 1 0,0 1 3 16,7 0 3-16,-7 0 1 15,0 2 0-15,2 1 2 0,-4 0-1 0,4 2 1 16,2-1 0-16,-4 2-2 0,0 0-1 0,2 2-2 0,-2-1-2 0,-2 2-2 16,3 1 1-16,5 1 0 0,-4 2 0 15,-2 0 3 1,0 1 0-16,0-1 4 0,-2 2-1 0,4-1 2 16,2 1 1-16,-1 1 0 0,1 0 2 0,-4 0 0 0,8 0 2 0,-4 1 1 15,1 4 1 1,5-1 1-16,-6 1-1 0,7 0-1 0,-5 3 0 0,8-1 1 15,-3 1-2-15,-5 0 2 0,9-2-1 0,-3 1-1 16,-4 1 0-16,3-2 0 0,-3 1 0 16,5-1-1-16,-9 0-2 0,8-2-1 0,-1 1-2 0,-3-2-2 15,0-1-2-15,-1 1-4 0,-5-2-6 16,6 1-11-16,-6-2-26 0,0 1-53 0,-4 0-171 16,0 0-1289-16,0-1-238 0</inkml:trace>
  <inkml:trace contextRef="#ctx0" brushRef="#br1" timeOffset="196545.55">17424 6300 3 0,'0'0'0'0,"0"0"0"16,0 0 0-16,0 0 0 15,0 0 0-15,0 0 437 0,0 0 97 0,0 0-81 0,0 0-23 0,0 0-65 0,0 0-95 16,0 0-88-1,0-8-69-15,0 8-29 0,0 0-13 0,0 0-13 16,0 0-10-16,0 0-19 0,0 0-2 0,0 3 2 0,0 0 7 0,0 1 4 16,0 0-5-16,0 1-8 15,0 1-8-15,0 0-6 0,0 2-5 0,0-1 0 0,0 1-1 16,0-1 2-16,0 3 2 16,0 0 2-16,0 1 2 0,-2 1-1 0,2 1 0 0,-2 0 3 15,2 4 2-15,0 0-2 16,-2-2 2-16,2 2-3 0,0 1-1 0,0-1 0 15,0 3 1-15,0 2 2 0,0-2 2 0,2 2 1 16,0 1-3-16,-2 0 0 0,2 1-4 16,-2-1-1-16,0 2 2 0,0 1-2 0,0-2-2 0,4-1 2 15,-4 1 2-15,0-2 3 0,0 1 1 0,0 1-1 16,0 0-1-16,0 1-2 0,0 1-2 16,0-1-2-16,-4 1-3 0,4-3-2 15,0 2-3-15,-2-4-1 0,-2 3-2 0,1-2 1 0,1-1-1 0,-2 0-1 16,-2 0-1-16,6-2-3 15,-2-1-2-15,0-1-5 0,0-2-3 0,0-2-4 16,2-4-5-16,0 0-4 0,0-2-9 0,0-1-14 16,0-1-34-16,2-3-82 0,0 0-201 15,0-1-789-15,0-1-718 0,2 2 1875 0</inkml:trace>
  <inkml:trace contextRef="#ctx0" brushRef="#br1" timeOffset="198762.55">17380 6350 3 0,'0'0'1374'0,"0"0"-547"16,0 0-267-16,0 0-188 16,0 0-154-16,0 0-89 0,0 0-58 0,0 0-35 0,0 0-17 15,0 0-11-15,0 0-7 0,0 0-5 0,0 0-5 16,0 0 2-16,2-8 1 0,-2 6 4 15,0 0 2-15,5-1 3 0,-5 2 2 0,0 0 2 16,2 0 2-16,-2 0-1 0,0-1 2 16,0 1-2-16,4 0-2 0,-4 0 0 0,0 0-2 15,0-1 0-15,0 1 0 0,0 0-2 0,0-2-2 16,2 3 0-16,-2-2-2 0,0-1-2 0,0 0 0 16,2 0-1-16,0 2-1 0,-2-3 0 0,2 1 1 15,0 1 0-15,-2-2 1 0,4 2 1 16,-2-1 1-16,2-1 0 0,-2 0 2 0,1-1 0 0,1 1 0 15,-2-1 1-15,2 0 0 0,-2 1 1 0,4-1 0 16,-4 0 1-16,2 1 3 0,-2-1 0 0,3 0 3 16,1 0 3-16,-2 0 2 0,0 0 3 0,-2 0-1 15,8-1 2-15,-5 1 1 16,3-2-1-16,0 1 1 0,0-1-1 0,3 0-1 0,-1-1 1 16,0 1-1-16,1 0-2 0,1 0-3 0,1 0-2 15,-1 1-3-15,2 0-4 0,-5 1-1 0,5 1-1 16,-8 3-1-16,9 0 1 0,-9 1 0 15,6 0-1-15,-3 2-1 0,1 3 0 0,-2 2-1 16,1 1-1-16,-1 1 2 0,0 2 0 16,0-1 1-16,-1 1-1 0,-5 2 0 15,6 1-1-15,-2 0 0 0,-2 0 1 0,-2 1 1 16,4-3-1-16,1 2 1 0,-7-1 1 0,4 1-1 16,-4 0 0-16,2 1 0 0,-2 0 0 0,0 0 0 0,0 2 0 0,-6 0 1 15,4 1 1-15,-9 2 1 16,7 0 1-16,-6-1 0 0,2 0-1 15,-5 1 0-15,3-2 0 0,-5 1-2 0,7-2 0 16,-6-1 1-16,5-2-1 0,-3-2 2 0,4-2 1 0,-3-2-1 16,3 1 2-16,-4-4 0 15,5 1 2-15,-3-2 2 0,4-1-1 0,0-1 2 16,-5-2 0-16,9 0 2 0,-2 0-1 0,0 0-1 16,-6 0-2-16,8-1-3 0,-2 0-1 0,-5-2-1 0,7 1-2 15,-2 0 0-15,0-1-2 16,0 1 0-16,-2 0 0 0,4 0-1 0,-3 1 0 0,3 1-2 15,0 0-1-15,-2 0-3 0,0 0 0 16,0 0-2-16,0 0 2 0,0 0-1 0,-1 1 1 0,-1 3 2 16,0 1 2-16,2-1 0 0,-4 1 3 15,1 0 1-15,1-1 1 0,2 0 2 0,-6-1-1 0,8-1 2 16,-2 1 0-16,-1-2 3 0,1-1-2 16,4 0 3-16,-2 0 0 0,2 0-2 15,0 0 0-15,0-1-3 0,0-3-2 0,0 0-1 16,0-2-1-16,0-1 1 0,0 0 3 15,0-1 2-15,0 0 1 0,0 1 1 0,2 1-1 16,-2 1-1-16,4 1-1 0,-4 2-1 0,0-1-1 16,0 3 0-16,0 0 1 0,0 0-2 0,0 0 2 0,0 0-3 0,0 0 0 15,0 0 0 1,0 0-3-16,0 0-1 0,0 0-2 0,0 2 0 0,0 0-1 16,0 0 2-16,0 1 1 0,0 0 2 0,0 1 1 0,2-2-1 15,-2 0 1-15,3 2 0 0,-1-3 0 0,-2 1 1 16,0 0-1-16,2-1 1 15,-2 0 0-15,0-1 0 0,2 0 1 0,-2 0 1 16,0 0 1-16,0 0 1 16,0 0 0-16,0 0 0 0,0 0-1 0,4 0 1 0,-4 0-2 0,2 1 0 15,2-1 0-15,-2 2 0 16,2 0 0-16,-2 1-1 0,0 0 1 16,3 1-1-16,1 2 0 0,-2-1 1 0,2 2-1 0,-2 1 0 15,5 1-1-15,-5 1 0 0,2 2-1 16,-2 2 0-16,6 0 0 0,-3 2 0 0,1 1 0 15,0 1 0-15,-2 2 0 0,7-2 0 0,-5 3 0 0,2 1 1 0,1 0-1 16,1 2 1 0,2-2-3-16,-3 1 1 0,1-2 0 0,-1-2 0 15,3 0 2-15,-2-3 1 0,-3-2 1 0,3 0 0 16,-4 0 1-16,7-3 0 0,-7 2-2 0,0-2 1 16,-1 0-1-16,-1 0-2 0,2-1 0 0,-4-1-3 15,-2 1-2-15,0 0-10 0,2 0-13 16,-4 0-21-16,2 5-39 0,-2-3-91 0,0 2-462 15,0-6-2392-15</inkml:trace>
  <inkml:trace contextRef="#ctx0" brushRef="#br1" timeOffset="200605.13">18358 6099 3 0,'0'0'0'0,"0"0"0"16,0 0 0-16,0 0 0 0,0 0 0 15,0 0 204-15,0 0 4 16,0 0-44-16,0 0 70 0,0 0 103 0,0 0 105 15,0 0 10-15,0 0-47 0,-58 82-90 0,54-74-98 0,2 1-67 0,0 0-45 32,0 2-31-32,-4 2-18 0,4-1-9 0,0 3-2 0,2 1-5 0,-7 2-4 0,1 2-5 15,0 2-5-15,0 2-5 0,2 3-3 0,-5 1-3 16,3 5-2 0,2-1-1-16,-4 4 1 0,4 2-2 0,-1 0-1 15,3 6 0-15,-2-1 1 0,2 3 1 0,2-1 3 16,0 4 2-16,0 1 5 0,0 1 1 0,0-1 2 15,6-1-1-15,1-1-1 0,1-1-2 16,-2-2-3-16,0-1-1 0,5-4-2 0,-3-2-2 16,4-3 0-16,-3-3-1 0,5-3 0 0,-4-2-1 15,3-2-1-15,1-4-1 0,-8-2-3 0,9-3-3 16,-5-3-3-16,3 0-3 0,-3-2-1 0,2-3-4 0,-3-1-5 0,1-3-17 0,-4 1-41 31,-2-3-134-31,0-1-2261 0</inkml:trace>
  <inkml:trace contextRef="#ctx0" brushRef="#br1" timeOffset="202659.78">18722 6865 3417 0,'0'0'223'0,"0"0"-135"0,0 0-33 15,0 0-8-15,0 0-11 0,0 0-10 0,0 0-13 16,0 0-8-16,0 0-5 0,0 0-2 16,0 0-4-16,0 0-5 0,0 0-4 0,4 0 1 0,0 2 4 15,0-1 5-15,3 1 4 0,-1 0-1 0,4 1-1 16,-4-2 0-16,7 0 0 0,-5 0 0 16,4 0 2-16,1 1 1 0,-3-2-1 0,0 0 0 15,3 0 1-15,1 0-1 16,-1 0-1-16,-1 0 1 0,0 0-1 0,5-4 0 0,-5 2-1 0,-1-2-1 15,1 1-5-15,-4 2-12 0,1-2-24 0,-1 2-56 16,0-1-157-16,-4 1-946 16,-2 1-969-16</inkml:trace>
  <inkml:trace contextRef="#ctx0" brushRef="#br1" timeOffset="203624.45">19588 6478 3 0,'0'0'0'0,"0"0"0"0,0 0 0 16,0 0 174-16,0 0-12 0,0 0-23 0,0 0 29 15,0 0 54-15,0 0 64 0,0 0 87 0,0 0 19 16,0 0-28-16,0 0-54 0,0 0-64 0,-4 84-54 15,4-70-43-15,0 0-24 0,0 2-23 0,0 1-13 16,0 1-11-16,0 2-12 0,0 1-11 16,0 0-8-16,0 3-8 0,0 0-6 0,0 1-3 15,0 2-4-15,-2-1-1 0,2 1-3 16,0 0 0-16,-2 2-2 0,2 0-4 0,0 1-2 16,0-3-5-16,-4 1-3 0,4-2-2 15,-2 1-2-15,2-2-1 0,0-1-3 0,-3-1-2 16,1-2-3-16,0-2-8 0,-2-1-14 0,4-1-22 0,-2-2-48 15,0 0-124-15,2-7-743 0,0-4-1646 0</inkml:trace>
  <inkml:trace contextRef="#ctx0" brushRef="#br1" timeOffset="204233.07">19946 7201 797 0,'0'0'2023'16,"0"0"-1604"-16,0 0-223 0,0 0-52 0,0 0-34 16,0 0-29-16,0 0-27 0,0 0-24 15,0 0-15-15,0 0-11 0,0 0-5 0,0 0-10 16,0 0-29-16,0 0-94 0,10-10-463 0,-10 10-2490 0</inkml:trace>
  <inkml:trace contextRef="#ctx0" brushRef="#br1" timeOffset="205148.1">20479 6541 3254 0,'0'0'198'0,"0"0"-146"15,0 0-32-15,0 0-10 0,0 0-9 0,0 0-6 0,0 0-5 16,0 0 0-16,0 0 2 16,0 0 6-16,0 0 4 0,0 0 1 0,0 0 2 0,-46 122 1 0,46-104 4 15,-6 1 4-15,2-1 4 16,-2 2 3-16,2-2-2 0,2-3 0 0,-4-1 0 15,6-1-4-15,-3-3-6 0,3-2-1 0,0-1-1 16,0-2 0-16,0 0 4 0,3-2 4 0,5 0 5 16,-6-1 2-16,6 1 2 0,0-1-2 0,-1-2 0 0,3 0 0 15,0 0 0 1,5 0 1-16,-5 0-3 0,3 0-1 0,-1-2-3 0,2-2-3 16,-1 0-3-16,5-1-3 0,-5 1-3 15,-1-2-2-15,7-1-1 0,-7 1-2 0,5 0-4 16,-5 0-1-16,5 1-6 0,-5 0-7 0,-2 2-12 15,3 1-20-15,-3-1-36 0,0 2-95 0,-1 1-401 16,-5 0-2414-16</inkml:trace>
  <inkml:trace contextRef="#ctx0" brushRef="#br1" timeOffset="205765.68">20789 6581 3 0,'0'0'0'0,"0"0"0"0,0 0 0 0,0 0 0 15,0 0 0-15,0 0 0 0,0 0 0 16,0 0 0-16,0 0 0 0,0 0 0 0,0 0 0 15,0 0 60-15,0 0 71 0,0 0 52 0,-27 91 78 16,27-77 100-16,-2 0 94 0,2 1 86 0,-2 1-12 16,2 0-111-16,0 1-119 0,-6 1-97 15,4 1-66-15,0 0-42 0,-2 0-28 0,1 2-18 16,1 0-13-16,2 1-6 0,0-1-5 0,0 0-3 16,0-1-4-16,0-2-1 0,0 0-3 0,5-2-1 15,-1-2 0-15,0-1-3 0,2 1-1 16,-6-1-4-16,2-3-2 0,0 0-2 0,-2 0-2 0,0-1-2 15,0-1-4-15,0-1-9 0,0 1-17 16,-2-1-31-16,0 0-76 0,0-2-264 16,-2-3-2905-16</inkml:trace>
  <inkml:trace contextRef="#ctx0" brushRef="#br1" timeOffset="206775.73">20830 6538 2856 0,'0'0'423'16,"0"0"-322"-16,0 0-66 0,0 0-10 0,0 0-8 16,0 0-6-16,0 0-9 0,0 0-4 0,0 0 6 15,0 0 11-15,0 0 11 0,0 0 1 0,0 0 0 16,0 0-3-16,-2 62-1 0,2-48-2 16,-4 1 4-16,2 3 3 0,0 0 1 0,2 2 2 15,-2 1-3-15,-2 0-1 0,4 1-2 0,-2-1-2 16,0 0-5-16,2-2-3 0,0-1-7 0,0-2-4 15,0-1-3-15,0-2-1 0,0-1-3 16,0 0-1-16,0-2-6 0,2-2-13 0,-2-1-32 16,0-1-93-16,0-3-365 0,0 1-2625 0</inkml:trace>
  <inkml:trace contextRef="#ctx0" brushRef="#br1" timeOffset="208925.31">21188 6518 3 0,'0'0'1528'0,"0"0"-781"0,0 0-367 0,0 0-75 16,0 0-76-16,0 0-64 0,0 0-52 15,0 0-36-15,0 0-17 0,0 0-7 0,0 0-4 16,0 0-6-16,0 0-10 0,0 0-8 0,14-18-9 16,-14 18-5-16,0 0-5 0,0 0-3 0,0 0-2 15,3 0-1-15,-3 0 0 0,0 0 0 0,2 0 1 16,-2 0 0-16,2 0 0 0,0 0-1 0,2 0 0 16,-2 0-1-16,0 0 0 0,4 0 0 15,-4 0 1-15,2 0 0 0,3 0 0 0,-1 0 0 16,-2 0 0-16,4 0 0 0,0 0 0 0,-1 0 1 15,3-1-1-15,-2-1 1 0,3 1 0 0,-1 0 0 16,4 0-1-16,-5 0 1 0,5-1 1 0,-1 1 0 16,3 0 1-16,-4 1 0 0,5-1 1 0,-2 1 2 15,-5-2 2-15,8 2 3 0,-3-1 1 16,1 0 1-16,-3 0 0 0,3-1-1 0,-3 1-1 16,-1 0-1-16,3 0 0 0,-7 1-1 0,0-1-2 15,3-1-2-15,-3 1-1 0,0 1 0 0,-2 0-2 16,0 0 0-16,1 0 0 0,-5 0 0 15,-2 0-1-15,2 1 0 0,0 1 2 0,-2-2-2 16,0 1 0-16,4-1 0 0,-4 1-2 0,0-1 2 16,0 0 1-16,0 1-1 0,0-1 2 0,0 0 0 15,0 0 1-15,0 0 1 0,0 0-3 0,0 0 1 16,0 0-1-16,0 0-1 0,0 0-1 16,0 0 0-16,0 0-1 0,0 0-1 0,0 0 1 15,0 0-2-15,0 0-2 0,0 0 0 0,-4 0-3 16,4 1 1-16,0 2 2 0,-2 1 2 0,0 1 2 15,2 1-1-15,0 1 1 0,-6 1 0 0,3-1 0 16,-3 4-2-16,2 2 1 0,2 1-2 16,-8 2 0-16,4 0 0 0,1 6 1 0,-5 0-1 15,2 0 0-15,-3 5 2 0,1 2 0 0,-2 1 1 16,-3 0 2-16,1 3-1 0,-1 0 2 0,3 0 0 16,0 2 0-16,-1-2 1 0,3 1 0 15,-1-7 0-15,3-3-1 0,4-3 0 16,-2-2 1-16,4-3 0 0,-4-2 0 0,3-3 0 15,3-2 0-15,0-3-2 0,0-1-2 16,0-2-1-16,0 0-3 0,0-2-4 0,0-1-2 16,0 0-7-16,0 0-7 0,0 0-21 0,0 0-45 0,3-2-127 15,-3-1-736-15,2 1-1663 0</inkml:trace>
  <inkml:trace contextRef="#ctx0" brushRef="#br1" timeOffset="209889.72">21816 7044 3 0,'0'0'648'0,"0"0"258"15,0 0-247-15,0 0-139 0,0 0-193 0,0 0-130 16,0 0-79-16,0 0-54 0,0 0-18 0,0 0-3 16,0 0-1-16,0 0-8 0,0 0-7 0,0 0-11 15,0-9-9-15,0 9-8 0,0 0-4 0,0 1-2 16,0 2 0-16,0 1 4 0,0 2 2 0,0-1 2 15,2 2-2-15,1 3 2 0,1-2 2 16,-2 2 1-16,4 2 2 0,-4-1 1 0,0 3 2 16,4 1 3-16,-4 1 2 0,5 1 2 0,-5 0 4 15,0 1 4-15,-2 1 3 0,0-1 1 0,0 0-1 16,0-1-3-16,0 1-3 0,0-3-4 16,0-2-3-16,0 0-3 0,-4 0-1 0,-3-2-5 15,1 2 0-15,0-1-3 0,-2 0-3 0,-1-3-4 16,-1 1-8-16,0-3-10 0,1-2-15 15,-3-1-20-15,4-1-45 0,-3-3-113 0,9 0-676 16,-2 0-1696-16</inkml:trace>
  <inkml:trace contextRef="#ctx0" brushRef="#br1" timeOffset="211606.72">22401 6910 3 0,'0'0'1025'0,"0"0"-127"15,0 0-185-15,0 0-269 16,0 0-188-16,0 0-115 0,0 0-61 0,0 0-24 16,0 0-12-16,0 0-3 0,0 0-1 0,0 0-3 15,-12-12-3-15,12 11-4 0,0 1-3 0,0 0-5 16,0 0-3-16,0 0-4 0,0 0-4 0,0 0-6 15,0 0-4-15,0 0-5 0,0 0-6 16,0 0-3-16,0 2 3 0,6 0 1 0,0 0 4 16,-1-1 1-16,5 1-1 0,0-2 0 15,-2 0 1-15,7 0 1 0,-1 0 0 0,1-3 0 0,1-1 0 16,-1 0-1-16,3-1-1 0,3 0 0 0,-2-1 0 16,-1 2-1-16,3-1 1 0,-2 2 0 0,-5 0-3 15,1 2-7-15,-1 1-16 0,-2 0-27 0,-3 0-43 16,-1 4-132-16,-6 0-807 0,0 0-1297 0</inkml:trace>
  <inkml:trace contextRef="#ctx0" brushRef="#br1" timeOffset="213419.74">23110 6483 1830 0,'0'0'696'0,"0"0"-355"0,0 0-85 0,0 0-62 16,0 0-85-16,0 0-40 0,0 0-34 0,0 0-25 16,0 0-19-16,0 0-11 0,0 0-6 15,0 0 3-15,0 0 11 0,0 0 11 0,-6 21 4 16,2-11 2-16,2-1 2 0,0 3 3 0,0 0 1 15,0 0 4-15,-4 0 0 0,4 1 3 0,-5-1 2 16,3 2 3-16,2 0-1 0,-6 0-3 0,2 1-3 16,4-1-3-16,-3 0-3 0,-1-1 0 0,2 0-1 15,2-2-1-15,2 0-2 0,-2-1-3 16,2 0-2-16,0-3-3 0,2 0-1 0,4 0 2 16,0-1 2-16,-1-1 4 0,5-1 2 0,0 0 0 15,7-2 0-15,-3 0-2 0,1-2-1 0,3 0-2 16,3 0-1-16,-2 0 2 0,3-3-1 0,-1-2 3 15,-2 1-1-15,1-1-1 0,1 0 1 16,-2 1-2-16,-1-1 0 0,-1 2-2 0,-5 0-2 16,1-1-5-16,-3 3-11 0,-2-1-24 0,-4 2-56 15,2 0-129-15,-3 0-446 0,-3 0-1550 0,4 1 1765 16</inkml:trace>
  <inkml:trace contextRef="#ctx0" brushRef="#br1" timeOffset="214151.87">23437 6494 3 0,'0'0'0'16,"0"0"0"-16,0 0 0 0,0 0 0 0,0 0 0 16,0 0 0-16,0 0 0 0,0 0 0 0,0 0 0 15,0 0 0-15,0 0 0 0,0 0 0 0,0 0 0 16,0 0 0-16,-33 48 0 0,33-37 0 0,-2-1 183 15,2 2 236-15,0 1 110 16,0-1 61-16,0 2-39 0,-2 0-114 0,2 0-119 0,0 1-108 16,0 1-60-16,0 1-46 0,0 0-28 0,0 1-16 15,0 2-13 1,0-1-4-16,0 2-7 0,0 1-4 0,0 0-6 0,0 1-5 0,0 0-8 0,0 3-2 16,0 0-1-16,0-1 0 0,0 1 1 15,0-1-2-15,0-2-3 0,0 0-1 0,0 0-3 16,0-2-2-16,0-1 0 0,0 1-2 15,0-3-1-15,0 1-5 0,0-2-9 0,0-2-16 16,0-3-28-16,0-1-65 16,0-2-180-16,-2-3-1145 0,2-2-451 0</inkml:trace>
  <inkml:trace contextRef="#ctx0" brushRef="#br1" timeOffset="-214179.94">23480 6426 3 0,'0'0'153'0,"0"0"853"16,0 0-307-16,0 0-95 0,0 0-157 0,0 0-177 16,0 0-107-16,0 0-68 0,0 0-34 15,0 0-10-15,0 0-3 0,0 0-5 16,0 0-7-16,0 0-8 0,-2 62-3 0,0-51-5 15,2 0-3-15,-4 0-1 0,4 1-4 0,0 0 0 0,0-1-2 0,0-2-1 16,0-1-1-16,0 2-2 0,0-3-1 16,-2 0-3-16,2 2-1 0,0-2-1 0,-4 1-2 15,2-1-1-15,0 1-7 0,2-2-14 0,-4 2-37 16,-5 2-82-16,3-3-266 0,4-3-2709 0</inkml:trace>
  <inkml:trace contextRef="#ctx0" brushRef="#br1" timeOffset="-213292.79">23836 7170 588 0,'0'0'1850'0,"0"0"-1336"15,0 0-254-15,0 0-73 0,0 0-67 0,0 0-49 16,0 0-31-16,0 0-25 0,0 0-13 0,0 0-8 16,0 0-9-16,0 0-16 0,0 0-23 15,0 0-41-15,0-3-69 0,0 3-188 0,0 0-659 16,0 1-905-16,0 1 1916 0</inkml:trace>
  <inkml:trace contextRef="#ctx0" brushRef="#br1" timeOffset="-210892.08">24539 6527 3 0,'0'0'0'0,"0"0"0"0,0 0 0 0,0 0 0 0,0 0 0 15,0 0 0-15,0 0 0 0,0 0 0 0,0 0 0 16,0 0 0-1,0 0 0-15,0 0 0 0,-122-52 0 0,116 52 0 0,-7 0 336 0,9 2 483 16,-4 0-6-16,-3 0-157 16,7 2-235-16,-6-1-154 0,4-1-95 0,2 1-53 0,-7 0-32 0,7 0-25 15,2-2-14-15,-4 3-9 0,2-1-8 0,-2-1-5 16,4 2-4-16,-1-2-4 0,1 1-5 0,-4 0-2 16,4 2-4-16,-4 1-1 0,4 0 0 15,-4 2-1-15,2 0 0 0,-5 1-2 0,7 0-1 16,-2 2-1-1,-2 0 0-15,0 1 1 0,2 0-2 0,-1 1 0 0,-1 1-1 0,0 1-1 0,2 0 1 16,2 0-1-16,-2-1 1 0,0 0-1 16,-1 1-1-16,5-3 0 0,0-1-1 0,0 1 1 15,9-1-1 1,-3 1 1-16,-2-1 1 0,8-4-1 0,-5 1 3 0,7-1 0 16,-2-2 1-16,1-1 2 0,8-3-1 15,-5-1 2-15,3 0 1 0,-1-4 2 0,-1-2 3 16,1-2 1-16,-1-2 2 0,2-1 0 0,-1-3 0 15,-1-2-1-15,-5 2-1 16,1-1-4-16,1 0 0 0,-6-2-3 0,5 3 1 16,-9-1-5-16,0 0 0 0,4 0 0 0,-6 0 0 15,-2 0 0-15,0-1 0 0,0 1 0 0,0-1 0 16,-6 4 0-16,0-1 0 0,4 3 0 0,-2 2 0 16,-3 3-8-16,5 0 0 0,-2 3 0 0,2 0-1 15,0 2-1-15,2 0 1 0,-2 0-1 16,2 0 0-16,0 0 0 0,0 0 0 0,0 4 2 15,0-1 2-15,0 1 4 0,0 0 3 0,0 1 3 16,0-1 0-16,0 0 1 0,0-1 0 0,0 1 0 16,2-1 0-16,-2 1 1 0,0-1 0 0,0 0-1 15,0 0-1-15,0 0-1 0,0 0 0 16,2 0 0-16,-2 1-1 0,0 0 0 0,0 1-1 16,0 1-1-16,0 1 0 0,0 2 0 0,0 2-1 15,0 1 0-15,-2 2 0 0,2 4-1 0,-2 0 0 16,0 3 0-16,0 4 0 0,-4 2 0 0,2 2 0 15,-1 1 1-15,5 4-1 0,-2 3 1 16,-2 2 1-16,-4-1 0 0,6 1 0 0,-2-1 0 16,4-2 1-16,-2-2-1 0,0-2 1 0,2-5-1 15,0-2 0-15,0-3 1 0,0-2 0 0,0-4 0 16,2-1 0-16,0-3-1 0,-2-1 0 0,0-2 0 16,0-1-2-16,0 0 0 0,0-2-5 0,0-1-7 15,0 1-12-15,0 0-17 0,-2 0-29 0,-2 0-76 16,-1-1-334-16,1-2-2757 0</inkml:trace>
  <inkml:trace contextRef="#ctx0" brushRef="#br1" timeOffset="-208907.86">24967 6653 3 0,'0'0'0'0,"0"0"0"0,0 0 213 16,0 0 721-16,0 0-134 0,0 0-207 0,0 0-189 0,0 0-131 16,0 0-95-16,0 0-53 15,0 0-39-15,0 0-23 0,0 0-15 0,0 0-12 0,2-20-7 16,2 20-7-16,-4-2-5 0,0 1-6 0,0 0-4 16,0 1-4-16,0 0-2 0,0 0 1 0,0-1-2 15,0 1-1-15,0 0-1 16,0-1-4-16,0-1-2 0,0 1-1 0,2-1-1 0,2 1 2 15,-4-3 1-15,2 2 3 0,0-2 0 0,0 1 2 16,0-1 2-16,5 0-1 0,-3 0 2 0,0-1 0 16,0 2 0-16,-4-4 0 0,8 2 1 0,-2-1 0 15,-1-1 0-15,-1 1 2 0,6-1 2 0,-6 2 0 16,0-1 0-16,5 0 1 0,-1 1 1 16,-2 0 0-16,6 2 1 0,-5-1 0 0,1 1-2 15,2 0 0-15,-6 0-1 0,9 0-1 16,-9 2-2-16,4 0 0 0,-2 1-1 15,1 0 0-15,1 0-1 0,-2 2 0 0,0 3 0 0,-2 0-1 16,5 1-1-16,-3 1-1 0,-4 1 0 16,2 3 0-16,4-1 2 0,-4 2-1 0,-1-1-2 15,-1 1 1-15,0 1-1 16,2 0 0-16,0 1 0 0,-4 0 0 0,0 0 0 0,2-1 1 0,-2 1 1 0,2 0 0 16,-2 0 0-16,0 0 2 15,0-1 1-15,0 2 1 0,0 0 0 0,-4 2-1 0,0-1 0 16,0 0 0-16,0 2 0 15,1 1 1-15,-9-1 0 0,8 4 0 0,-2 1-1 0,-7 0 0 0,5 2-1 16,-6 0 1-16,1 0 0 16,1 1-1-16,-5-2 0 0,-1 1 0 15,1-1-1-15,5-1 0 0,-5-3 1 0,1 0 0 0,-1-1 2 16,7-4-1-16,-5-1 3 0,5-2 2 16,0-4 2-16,5-2 0 0,-1-4 1 0,2-1-1 0,2-1-2 15,0 0-1-15,0-3-5 0,0-3-2 16,-2-2-1-16,-5-1 0 0,5-4 0 15,4 3-1-15,-2-3 0 0,2-1-1 0,0 1-1 0,0 1-1 0,2-1-3 0,0 1 0 16,9-2 0 0,-3 0 1-16,4 1 1 0,-5 0 0 0,7 0-1 15,-4 0-1-15,5 2-1 0,-5 4 1 0,1 0-2 16,3 2 1-16,-6 2-1 16,7 2 2-16,-7 1 2 0,7 0 3 0,-5 3 0 15,0 3 1-15,1 2 0 0,-1-1 0 0,0 4-1 0,1 1 2 16,-5-1 0-16,6 2 1 0,-6 0 2 15,5-1 0-15,-3 2 0 0,-4 0 1 0,6-1 1 16,-5 0-1-16,3 0 1 0,0 0-1 16,-4-2-2-16,4-1 2 0,1 0 0 0,-5-1 0 15,8-2 1-15,-6-1-4 0,-1-1-2 0,5-2-11 16,-4-1-29-16,-2-2-63 0,2 0-179 0,1 0-954 16,-5 0-876-16</inkml:trace>
  <inkml:trace contextRef="#ctx0" brushRef="#br1" timeOffset="-207860.32">25535 6149 3 0,'0'0'0'0,"0"0"0"0,0 0 0 0,0 0 0 0,0 0 0 0,0 0 416 16,0 0 343 0,0 0-107-16,0 0-116 0,0 0-134 0,0 0-123 15,0 0-87-15,0 0-62 0,0 0-35 0,-2-14-21 0,2 14-16 0,0 0-9 16,0 0-7-16,0 0-5 0,0 0-5 0,0 0-1 15,2 0-3-15,-2 0 0 0,0 0-2 16,0 0-3-16,0 0-4 0,0 0-3 16,0 0-4-16,0 0-2 0,0 1-3 0,0-1-5 15,0 2-2-15,0-2-4 0,0 1-4 0,0 1 0 0,0-1 1 16,0 2 1-16,0 2 3 0,0 0 3 0,2 3 0 16,4 0 0-16,3 0-2 15,-5 3 1-15,6 2-1 0,-2 2 2 0,7 1 0 0,-5 3 1 16,7 3-1-1,1 2-1-15,-1 4 1 0,2 1 1 0,-1 3 0 0,-1 2-1 0,-1 5-3 0,3 0 0 16,-1 0 0-16,-3 2 3 16,-5 1 2-16,7 1 1 0,-7 3 0 0,-2 3-1 15,-4 0 3-15,5 2-1 0,-7 3 1 16,-2-1 0-16,0 0 0 0,-6 1 1 0,-3 0-2 16,1-1 0-16,-2 0 0 0,-1-2-2 0,-3-2 0 0,-3-3-1 0,5-2 0 15,-2-5 0 1,-3-3-1-16,0-5-2 0,7-5-4 0,-4-5-10 15,-3-3-14-15,9-7-21 0,-5-4-40 16,5-5-97-16,-2-2-627 0,8 0-1952 0</inkml:trace>
  <inkml:trace contextRef="#ctx0" brushRef="#br1" timeOffset="-206309.43">24404 6515 3 0,'0'0'51'31,"0"0"992"-31,0 0-197 0,0 0-256 0,0 0-216 16,0 0-164-16,0 0-86 0,0 0-50 0,0 0-38 16,0 0-18-16,0 0-9 0,0 0-9 15,0 0-13-15,0 0-15 0,-4-29-13 0,4 29-16 16,0 0-11-16,0 0-12 0,0 0-3 0,0 0-5 15,0 0 7-15,0 0 23 0,0 0 26 0,-2 0 47 16,2 0 41-16,0 2 32 0,0-2 17 0,0 0 2 16,-2 1-6-16,2-1-15 0,0 0-15 0,0 0-12 15,0 0-10-15,0 0-5 0,0 0-5 16,0 0-6-16,0 0-2 0,0 0-7 0,0 0-4 16,0 0-4-16,2-1-2 0,-2 1-1 0,2-2 2 15,-2 1 0-15,0 0-1 0,0 0 1 16,0 1-2-16,4-2-3 0,-4 2-4 0,0 0-2 15,0 0-3-15,0-1-2 0,0 1-2 0,2 0-1 16,-2-1-1-16,5 0 0 0,-5 0-1 0,2-1 1 16,0 1 0-16,0 0 2 0,-2 0 1 0,2 0 1 15,6 0 2-15,-2 1 0 0,-1 0 0 16,-3 0 0-16,4 0 3 0,0 0 0 0,0 0 1 16,-2 0 0-16,7 3 0 0,-7 1 2 0,0 2 2 15,6-1 1-15,-4 0 4 0,-1 2-1 16,5 0 1-16,-4-1-1 0,-4 1 0 0,6-2 0 0,-1 2-1 15,-3-1-1-15,-4 1-4 0,4-2-2 0,-4 1-2 16,4 0 0-16,0-1-1 0,-4-1-2 16,0 0-1-16,0-2-1 0,0 0-4 0,0 0-14 15,0 0-22-15,0-2-44 0,0 0-105 16,0 0-564-16,0 0-2088 0</inkml:trace>
  <inkml:trace contextRef="#ctx0" brushRef="#br1" timeOffset="-177277.32">18377 10319 3 0,'0'0'0'0,"0"0"0"15,0 0 0-15,0 0 0 0,0 0 475 0,0 0 416 16,0 0-126-16,0 0-225 0,0 0-208 0,0 0-113 16,0 0-68-16,0 0-39 0,-2-6-21 0,2 5-21 15,0 1-14-15,0 0-11 0,0 0-7 16,0 0-12-16,0 0-1 0,0 0-4 0,0 0-3 16,0 0 2-16,0 0-1 0,0 0-3 0,0 0 0 15,0 0-2-15,0 0-1 0,0 0-2 16,0 0-4-16,0 0-1 0,0 0-1 0,0 0-3 15,0 0 2-15,0 0-2 0,0 0 0 0,0 0-1 16,0 0-1-16,0 0 0 0,0 0-1 0,0 0 1 16,0 0 0-16,0 0-2 0,0 0-1 0,0 0 1 15,2 0-1-15,-2 0 1 0,0 0 1 16,4 0 1-16,-4 0-3 0,2 0 2 0,0-1 0 16,2 1-1-16,0 0 1 0,0 0-1 0,3 0 0 15,-1 0 1-15,0 0-1 0,2 0 0 0,3 0 1 16,-3 0 0-16,2 0 0 0,-4 0 0 0,9 0 0 15,-5 0 1-15,3 0 1 16,1 0-2-16,-2 0 2 0,1 0-1 0,-3-1 0 0,3-2 0 16,-3 2 1-16,2-1-1 0,3-1 1 0,-7 2 0 15,4-1-1-15,-3 0-1 0,1 0 1 16,-4 1 0-16,-2 1-1 0,5 0-2 0,-7 0-5 16,2 0-6-16,-2 0-9 0,2 0-12 0,-4 0-13 15,0 3-27-15,0-1-78 0,0 0-342 0,0 1-2630 0</inkml:trace>
  <inkml:trace contextRef="#ctx0" brushRef="#br1" timeOffset="-176718.13">18484 10553 3 0,'0'0'0'15,"0"0"0"-15,0 0 0 0,0 0 0 0,0 0 0 16,0 0 0-16,0 0 0 0,0 0 89 0,0 0 582 0,0 0-77 0,0 0-22 16,0 0-44-16,0 0-129 0,31 0-116 15,-27 0-99-15,0 1-61 0,1-1-38 0,1 0-21 0,0 1-15 16,0-1-8-16,5 0-12 0,-3 0-2 16,2 0 0-16,0 0-1 0,3 0 0 15,-3 0 1-15,7 0-4 16,-7 0-3-16,0 0-3 0,5-1-4 0,-1-2-5 0,-1 2-4 0,-1-1-2 15,-1 0-2-15,1-1-2 16,-4 1-5-16,3 0-6 0,-5 0-12 0,-2 1-23 16,2 1-39-16,-2 0-124 0,-4 0-806 0,2 0-1504 0</inkml:trace>
  <inkml:trace contextRef="#ctx0" brushRef="#br1" timeOffset="-174155.25">19330 10207 3 0,'0'0'0'0,"0"0"0"31,0 0 0-31,0 0 0 0,0 0 149 16,0 0 257-16,0 0-176 0,0 0-138 0,0 0-67 15,0 0-9-15,0 0 17 0,0 0 32 0,0 0 42 16,0 0 29-16,0-23 29 0,2 21 4 16,-2 0-1-16,4-2-27 0,-4 2-31 0,0-1-20 15,0 0-35-15,0 0-5 0,0 0 12 0,2 1 14 16,0-1 30-16,-2-1 4 0,4 2 4 0,-4-2-7 15,2 3-4-15,-2-3-6 0,2 0-9 0,0 1-9 16,-2-1-9-16,2 1-7 0,3 0-5 0,-5-2-6 16,2 2-4-16,0-3-6 0,4 1-4 15,-4 0-5-15,0 0-4 0,4-1-5 0,-6 1-2 16,4-1-4-16,0 1 0 0,1-1 1 0,1 0-2 16,-4 1-1-16,6-2-2 0,-4 0-4 0,2 1-3 15,-3 0 0-15,5 0 1 0,-4 2 0 0,2-1 0 16,-2 0-2-16,2 1 0 0,1 1-2 0,-3 0 0 15,0 1 0-15,2-2 1 0,0 2-2 0,-2-1 2 16,5 2 0-16,-5-2 0 0,4 1 0 16,0 0-2-16,-1-1 1 0,1 0-1 0,2 0 0 15,-4-1-1-15,5 0 0 0,-1 2 0 16,-6-1 0-16,7 0-1 0,-5 1 1 0,2 1-1 16,-2 0 1-16,0 1-1 0,-1 0 0 0,1 0-1 15,-2 0 1-15,2 0-2 0,-4 0 0 0,4 1-1 16,-1 1 0-16,-3 0-1 0,4 2 0 0,-6 1 0 15,4-1 1-15,0 3 0 0,0-1 1 16,2 0 0-16,-4 3-1 0,1 0 0 0,3 1-1 0,-4 2 1 16,2 0-2-16,0-1 0 0,-4 1 0 0,2 1 1 15,0-1 0-15,2 1 1 0,-2-1 0 16,0 2-1-16,-2-1 1 0,0 1-1 16,0-1 2-16,0 1-1 0,0 1 2 0,0 1-2 15,0 1 0-15,0 1-1 0,0-2-3 0,-2 1 1 0,0-1-1 16,-2 0 0-16,2 0-3 0,0 1-10 0,2-1-9 15,-4 1-10-15,2 0-12 0,0 0-18 0,-4-1-23 16,4 2-29-16,-3-2-32 0,1 0-20 16,0 1-10-16,-2-2 19 0,2 1 30 0,-2 0 42 15,-1 1 40-15,-1 0 25 0,2-1 20 0,0 0 25 16,-3 2 29-16,1-2 35 0,0 2 13 0,0-1 8 16,1 1-5-1,-3-3-20-15,2 2-21 0,-3-3-15 0,5 0-18 16,-4 0-7-16,4-1 2 0,-5 0 8 0,3 0 12 0,0-2 7 15,-2 0 5-15,3 1-3 0,-1-1-7 0,-4 2-10 16,3-2 4-16,-3 0 16 0,6-2 8 16,-2-2-1-16,5-2-4 0,-5 1-11 0,2-3-4 0,2 2 2 0,2-2-6 15,-2-1-7-15,2 0-7 16,0-1-6-16,-1 1-3 0,3-2 0 0,-4 1-1 16,2-1 1-16,2 0-2 0,-2 0-1 15,2 0-3-15,-4 0 0 0,2-1-2 0,0-2-2 16,0 1-2-16,0-2-2 0,-2 2-1 0,4-2-4 15,-2-1-1-15,0 1 1 0,2-2-1 16,0-1 2-16,-5 0 0 0,5-1 0 0,0-1 0 0,0 0 1 0,0 1 1 0,0-2 0 16,0 4 0-1,0-3-1-15,0 2 1 0,0 1-2 0,5-1-1 16,-5 1 0-16,2-1-1 0,0 0 1 0,4 0-1 0,-4 1 1 0,2 0-1 16,0 0 1-1,-2-1 0-15,4 1 1 0,-1-2 1 0,1 1 1 16,-2-1 1-16,2 1 0 0,0-1 0 0,1 0 2 15,1 2-1-15,-4 0 2 0,4 0-1 16,0 1 1-16,-3 1-1 0,1 1 0 0,2 1 0 16,-6 1-1-16,4 1 1 0,-2 0-1 15,1 0 0-15,1 0 1 0,-2 0 1 0,2 3 1 16,-4 0-1-16,4 2 0 0,-1 0-1 0,1 1-1 16,-2-2 1-16,4 2-1 0,-4-1-1 15,2 1 0-15,-1 1-1 0,3-1 0 0,-2 1 1 0,-2 1 1 16,7-2-1-16,-5 0 2 0,-2 1 0 0,4 1 1 0,0-2 1 15,-5 2-1-15,5-1 0 16,0 2-1-16,-4-1 0 0,4-1 1 0,1 1 1 16,-7 1 1-16,8 0-2 0,-2-1 0 15,-1 0 0-15,3-1 1 0,-2 0 1 0,0 0-2 16,1-1 0-16,1 1-1 0,0-1-2 0,-1-1 1 16,-3 0-3-16,0-1-3 0,2-1-8 0,-4 0-14 15,3-2-40-15,-5 2-105 0,0-2-586 16,0-1-1973-16</inkml:trace>
  <inkml:trace contextRef="#ctx0" brushRef="#br1" timeOffset="-173187.92">20068 10866 3 0,'0'0'0'0,"0"0"0"16,0 0 0-16,0 0 0 0,0 0 0 0,0 0 0 15,0 0 0-15,0 0 0 16,0 0 0-16,0 0 0 0,0 0 0 16,0 0 0-16,0 0 0 0,0 0 0 0,2 0 794 0,-2 0 259 0,0 0-293 15,0 0-309-15,0 0-193 0,0 0-113 16,0 0-57-16,0 0-26 0,0 0-12 15,0 0-6-15,-2 1-5 0,2-1-9 16,0 1-9-16,-2 0-7 0,2-1-7 0,-5 1-3 0,5-1-2 0,-2 1-3 16,0-1-2-16,2 2-1 0,-2-2 0 15,-2 1 1-15,4-1-1 0,0 0-1 0,0 0-3 0,0 0-5 16,0 0-6-16,0 0-5 0,0 0-13 0,0-1-11 16,0-2 0-16,0 1 6 0,4-1 14 0,0-2 16 0,-2 2 3 31,5-2-5-31,-5 2-5 0,4-2-6 0,-2 2-11 15,-2 0-7-15,2 2-13 0,-2 0-10 0,-2 1-12 16,2 0-24-16,0 0-52 0,-2 0-75 16,0 2-164-16,0 3-306 0,0-1-384 0,0 1 570 0,0-3 513 0</inkml:trace>
  <inkml:trace contextRef="#ctx0" brushRef="#br1" timeOffset="-171798.43">20527 10113 3 0,'0'0'310'0,"0"0"877"16,0 0-310-16,0 0-363 0,0 0-224 0,0 0-114 15,0 0-61-15,0 0-32 0,0 0-19 16,0 0-15-16,0 0-11 0,0 0-11 0,0 0-10 16,0 0-7-16,-3-1-8 0,3 1-6 0,0 0-4 0,3 0-1 15,-1 0 1-15,2 0 4 0,-2-1 2 16,2 0 1-16,2-1 0 0,2 0 1 0,-6 0-2 16,7 1 2-16,1-2-2 0,-6 0 1 15,9 0 1-15,-5-1-1 0,8 1 0 0,-5 0 1 16,1 0 0-16,5 0 0 0,-5-1 1 0,0-1-1 0,5 2 1 15,-3-1 2-15,-1 0-1 0,3 2 2 16,3-1 2-16,-7 1 1 0,1 1 0 0,1-2-2 16,-3 2-1-16,-1 1-2 0,0 0-3 0,-3 0-4 15,1 0-3-15,-2 0-5 0,-2 0-10 0,0 0-12 16,-2 1-34-16,-2 2-94 16,0 0-350-16,0 0-1524 0,0-1 1147 0</inkml:trace>
  <inkml:trace contextRef="#ctx0" brushRef="#br1" timeOffset="-170725.35">20553 10111 3 0,'0'0'0'0,"0"0"0"0,0 0 0 0,0 0 9 0,0 0 373 16,0 0-54-16,0 0-84 0,0 0-76 0,0 0-48 15,0 0-17-15,0 0-17 0,0 0-18 16,0 0-41-16,0 0-23 0,0 9 15 15,-4-4 0-15,4 0 12 0,-2 1-16 0,2 0-1 16,-2 1-14-16,0 1 8 0,-2-2 17 0,4 3 8 16,-2 0 51-16,0 0 52 0,2 1 50 15,-6 2 30-15,6 0 1 0,0-1-9 0,-2 1-9 16,2 1-17-16,0 0-38 0,0 0-32 0,0-2-34 0,0 2-19 16,0-3-10-16,0 1-7 0,0 0-4 15,2 0-5-15,-2-2-6 0,6 1 1 0,-6-1-4 16,2-1-1-16,0-1-5 0,2 0-5 0,-4-2-4 15,2-1-2-15,-2-1 1 0,2 0 0 0,-2 0 0 16,0 0 1-16,0-1-1 0,0 0-1 16,0-1 0-16,0 1-1 0,0 0 0 0,0 0-2 15,0-1 0-15,-2 2-3 0,0-2 0 0,2 2-2 16,-4 0 0-16,2-1 0 0,2 0-1 0,-2-2 0 16,2 1 0-16,0-1-2 0,0 0 1 0,0 0 0 15,0 0 1-15,0 0 0 0,0 0-1 0,0 0 0 16,0-1 1-16,0 0 0 0,0-1 1 15,0-1 0-15,0-1 0 0,2 0 1 16,0-1 0-16,2 0 0 0,-2-1 1 0,2 0-2 0,0 0 0 16,-2-1 1-16,3-1-1 0,1 0 0 15,-2-2 0-15,2 2 1 0,-2-1 0 0,2 4 0 0,-1-2 1 16,1 1-1-16,-2 1 2 0,2 1-1 0,2 1-1 16,-3 1 1-16,1 0-1 0,2-1 0 15,-6 2 1-15,6 1-1 0,-1 0 1 16,-1 0 0-16,-2 0-1 0,4 3 0 0,-2 0 0 15,-2 1-1-15,3 2 1 0,3 1 0 0,-6 1 1 0,4-1-1 16,1 3 2-16,-5 1-2 0,6-2 0 16,-2 0 2-16,-3 2-2 0,7 0 2 15,-10 0-2-15,6 1 1 0,-2 0-1 0,1-1 0 0,-7 0 0 16,4 0-2-16,0 1 1 0,-2-1 1 0,0 1 1 16,-2 0 2-16,0 1-1 15,0 0 1-15,0 1 0 0,-2-1 1 0,2 2-1 16,-6 1 0-16,2 1-2 0,2-1 0 0,-5 2-2 15,-1-2 1-15,4 0 1 0,-6-1 0 16,1 0 1-16,-1 0 0 0,0-4-1 0,1 2 2 16,-1-3 2-16,2 1 0 0,-2-2 1 0,3-2 1 0,-3 0-1 0,2-4 1 15,-3-1-1-15,1 0-4 16,2-2-2-16,-3 0-4 0,7-3-1 0,-8-1-1 16,6 0 0-16,-3-3-3 0,3 0-3 0,2 0-2 0,2-2-1 15,-2 3 2-15,2-3-2 0,2 2-3 0,0 0-5 16,0 0-8-16,0 0-14 0,0 0-22 15,0 0-40-15,0 0-94 0,2 1-309 16,2 3-1268-16,-4 0 696 0</inkml:trace>
  <inkml:trace contextRef="#ctx0" brushRef="#br1" timeOffset="-169802.96">21357 10052 3 0,'0'0'0'16,"0"0"551"-16,0 0-53 0,0 0-84 15,0 0-65-15,0 0-78 0,0 0-71 0,0 0-26 16,0 0 10-16,0 0 3 0,0 0-5 0,0 0-34 15,0 0-36-15,0 0-31 0,5 98-18 16,-5-85-16-16,0 0-6 0,0 1-2 0,0 0 1 0,0 1-1 16,0-1-3-16,0 2-4 0,0-2-4 15,0 2 0-15,0-1-2 0,-2-1 2 0,2 3 0 16,0-2-2-16,0 3 0 0,0 0-4 16,0 2-1-16,0-3-2 0,0 3-3 0,0 1-2 15,0-2-1-15,-3 2-4 0,3-2-3 0,0 2-2 16,0 0-1-16,0-1-2 0,-4 1-1 15,2-1-2-15,2 1 0 0,-2 0-2 0,0-1-1 16,2-1-1-16,-6-1 0 0,2-1-5 0,0-2-3 16,0-1-8-16,4 1-12 0,-5-2-14 15,5-1-20-15,-4 1-40 0,2-3-98 0,2 2-394 16,0-4-1740-16,0-3 1810 0</inkml:trace>
  <inkml:trace contextRef="#ctx0" brushRef="#br1" timeOffset="-167876.15">21756 10151 3 0,'0'0'0'0,"0"0"306"15,0 0 265-15,0 0-35 0,0 0-108 0,0 0-103 0,0 0-83 16,0 0-26-16,0 0-27 0,0 0-30 0,0 0-33 15,0 0-37-15,0 0-33 0,0 0-16 0,11-59-19 16,-7 56-12-16,-4-1-11 0,0 1-6 16,2-1-5-16,0 1 0 0,-2-1 3 0,0 0 2 0,4 0 6 15,0 1 3-15,-2 0 8 0,0 1 8 0,3-2 7 16,-3 0 8-16,0 1 11 0,0-1 0 16,0 1 2-16,4-2 0 0,0 2-7 0,-2-2 0 15,-2 0-1-15,5 1-4 0,-3-1-3 16,2 0 0-16,-2-1-3 15,4 1 1-15,1 0 3 0,-1-1-1 0,0 1-2 0,-4-2-3 0,7 1-7 16,-3 2-5-16,-2-2-4 0,2 3-5 0,1 0-2 16,-7-1 0-16,4 3-1 15,-2-1-1-15,2 2 2 0,-4 0-2 0,0 0 0 0,0 0 0 16,3 2-1-16,-1 1 0 16,2 2 0-16,-4 0 1 0,4 2-1 0,-2 2 0 0,3-1-1 15,-5 0 1-15,2 0 0 0,2 0-1 16,2-1 1-16,-6 2 1 0,2-1-1 0,3 0 0 0,-5-1 1 0,6 1-1 15,-8-2 2 1,4 3 0-16,0-1 0 0,-2-1-1 0,5 1 2 16,-5 1-3-16,0 0 2 0,-2 1-1 0,0 0-2 0,2 1 2 15,-2 0 0-15,0 0-1 0,0 1 1 0,0 0 0 16,0 2-1-16,0 0 0 0,-2 1-2 16,2 3 0-16,-4-4 0 0,-3 4 1 0,1-2 0 0,2 1 2 15,-4 1-1-15,-1 0 0 16,5 0 0-16,-4 0 0 0,0 0-1 0,4-2-1 0,-1 0-2 15,-3-2-1-15,4-1 0 16,0-2 1-16,4 0 1 0,-6-1 3 0,4-1 0 0,0-2 2 16,-3 2 0-16,1-1 2 0,2 0 1 15,-4 0 0-15,2 0 0 0,-4 0-2 0,6 0 0 16,-7 2-1-16,1-2 2 0,4 2 0 0,-4-1 0 16,-3 1 0-16,3 1 0 0,-2-2-3 0,6 1 2 0,-7-1-2 15,3 1 0-15,2-1 1 16,-5 0-1-16,7-1 1 0,-4-1 1 0,2 0 0 15,2-3 0-15,2 1-1 0,-5-2-1 16,3 0 2-16,0-1 1 0,0 2 1 0,4-3 0 16,-2 0 1-16,0 0-1 0,-2-1 0 0,2 0 2 15,0 0 0-15,-2 0-1 0,1 0-2 0,1 0-1 16,2 0 0-16,-2-2-1 0,0 1-2 16,-2-3 1-16,2 1-2 0,0 0-1 0,-4 1-1 15,6-1 0-15,-2-1 0 0,2 1 0 0,-2 0-1 16,-2-2 0-16,4 2 1 0,-3-1 2 0,1 0 1 15,-2 1 1-15,4 1 0 0,-2 0-2 0,2-1-1 16,-2 2-1-16,2-1-2 0,0 1 0 0,0-1 0 16,0 0 0-16,0 1 0 0,0 0 1 15,0-2 0-15,0 1 2 0,0 1 0 0,0-3 0 16,0 2 0-16,0-1-1 0,0-2 1 0,2 1 0 16,0-1 0-16,2-1 1 0,-2 1 0 15,5-1-1-15,-5-1 1 0,0 1 2 0,4 0 0 16,-2-2 0-16,2 1 0 0,-4 1 0 0,3-2 0 15,1 1 1-15,0 0 1 0,-2 0 0 0,-4 0-1 16,8 1 0-16,-6 1-1 0,5 0 0 0,-3 0 0 16,-2 2 1-16,4-1-1 0,-2 1-2 0,2 0 0 15,-4 1-2-15,0 1-1 0,5 1-1 0,-5 0 2 16,4 0-1-16,-4 0 2 0,0 2 1 16,4 2 1-16,-2 0 0 0,3 2 0 0,-5 0 0 15,6 0 1-15,-4 3-1 0,0-2 1 16,0 1 0-16,0 0 0 0,3-1-1 0,1 0 2 0,-4 0-1 15,4-2 1-15,-1 1 1 0,-3 0 1 16,4-1 0-16,0 1 3 0,-2 0-1 0,3-1 2 0,-1 1 1 16,0-2 1-16,3 2 1 0,-5-2-2 15,6 2-2-15,-6 0-1 0,5 0-3 16,-3-1 0-16,0 3 0 0,3-3-1 0,-9 2 0 16,6-1-1-16,0 0-1 0,-4-1 0 0,5 1 1 15,-3-2-3-15,-2 1 0 0,0 2-4 16,2-2-4-16,0-1-9 0,-1 1-14 0,-3 0-33 15,0-1-84-15,2-1-383 0,-2-1-2539 0</inkml:trace>
  <inkml:trace contextRef="#ctx0" brushRef="#br1" timeOffset="-166436.09">22575 9185 3 0,'0'0'0'0,"0"0"0"16,0 0 648-16,0 0 147 0,0 0-126 16,0 0-251-16,0 0-239 0,0 0-86 0,0 0-35 0,0 0-1 0,0 0 8 15,0 0-2-15,0 0-20 16,-31-14-5-16,29 17-10 0,-2 0 0 0,-2 1-5 15,1 0-6-15,5 1-2 0,-4-1-1 0,-2 2 7 16,0-1 4-16,2 0 7 0,2 1 13 0,-4 0 11 16,1-1 13-16,-1 1-3 0,4 1-9 0,-2 0-14 15,-2 2-14-15,0-1-8 16,1 2-4-16,3 0-3 0,-4 4-1 0,4 0 0 16,-4 0-1-16,2 4-1 0,0 2 1 15,-3 0-1-15,3 2 1 0,2 3-3 0,0-1-2 16,2 1-2-16,0 0-1 0,0 1-2 0,0-2 0 15,2 1-2-15,4 0 0 0,1-2 0 0,-3-1 0 16,0-1 1-16,4 0 0 0,0-3 1 0,-3 0 1 16,3-4-2-16,-2 0 1 0,-2-1-3 15,2-4-4-15,-1 0-3 0,-1-1-5 0,-2 2-15 16,-2-3-41-16,2-1-167 0,-2-1-3120 0</inkml:trace>
  <inkml:trace contextRef="#ctx0" brushRef="#br1" timeOffset="-165429.71">22877 9528 784 0,'0'0'2072'15,"0"0"-1656"-15,0 0-267 16,0 0-49-16,0 0-32 0,0 0-25 16,0 0-18-16,0 0-14 0,0 0-8 0,0 0 0 0,0 0 1 15,0 0 3-15,0 0-3 0,0 0 2 0,20 3-2 16,-13-3 1-16,-1 0-1 0,-4 1-1 0,8-1-1 0,-1 0-1 0,-3 0-2 15,6 0 0-15,-6 0 0 0,5-3 1 0,-3 2-1 32,6-3-1-32,-5 1 1 0,3 1-1 0,-2-2 1 15,3 2-4-15,-1 0-3 0,-1-1-8 16,-1 2-9-16,0 0-9 0,1 0-22 0,-3 1-89 0,-4 0-411 0,-2 0-2300 0</inkml:trace>
  <inkml:trace contextRef="#ctx0" brushRef="#br1" timeOffset="-164177.95">23441 9295 3 0,'0'0'0'0,"0"0"0"0,0 0 0 16,0 0 0-16,0 0 0 0,0 0 0 0,0 0 0 16,0 0 0-16,0 0 0 0,0 0 0 0,0 0 564 15,0 0-95-15,0 0-124 0,0 0-82 0,2 5-5 16,-2 2-20-16,-2 0-33 0,2 1-37 0,-2 0-37 16,0 1-26-16,2 2-15 0,-2 2-10 15,-2-1-1-15,4 3 11 0,-2 0 2 0,-2 2 0 16,4 1-5-16,-2 2-13 0,-1 2-7 0,1 0-7 15,0 2-7-15,-2-1-8 0,0 1-8 0,0 0-7 16,4-3-6-16,-2-1-1 0,2 0-2 16,0-4-4-16,0 1-2 0,0-2-2 0,0-1-3 15,0-1-4-15,0-1-3 0,2-2-6 0,-2 1-8 16,0-4-11-16,0-1-30 0,0-1-84 16,0-2-460-16,0 0-2438 0</inkml:trace>
  <inkml:trace contextRef="#ctx0" brushRef="#br1" timeOffset="-163628.78">23714 9710 859 0,'0'0'2136'0,"0"0"-1755"0,0 0-234 15,0 0-42-15,0 0-30 0,0 0-24 0,0 0-15 16,0 0-13-16,0 0-5 0,0 0-2 0,0 0-3 16,0 0-4-16,0 0-7 0,10-8-9 0,-8 5-11 0,-2-1-24 0,2 2-48 15,1 1-149 1,-3-1-985-16,0 2-1024 0</inkml:trace>
  <inkml:trace contextRef="#ctx0" brushRef="#br1" timeOffset="-162123.04">23999 9417 3 0,'0'0'264'0,"0"0"402"0,0 0-126 0,0 0-18 0,0 0-111 15,0 0-168-15,0 0-111 0,0 0-63 16,0 0-28-16,0 0-7 0,0 0-20 0,0 0-19 15,0 0-21-15,0 0-13 0,-8-5 9 0,8 5 9 16,0 0 11-16,0 0 10 0,0 2 16 0,0 1 16 16,0 0 11-16,0 2 0 0,0-1-15 0,0 1-2 0,0 0 1 15,-2 0 4-15,2 1 9 16,-2 0 7-16,-4-1 7 0,6 2-2 16,-2-1 6-16,-3 0-6 0,1 0-5 0,4 0-4 0,0-1-12 15,0 1 1-15,0-1-13 0,0 0-8 16,0 0-5-16,0-1-11 0,0 0-6 0,0-2-3 15,0 1-4-15,0-1 5 0,4 0 3 0,3 0 5 16,-1-2 2-16,-2 1 3 0,4-1 3 16,1 0 4-16,-5 0 1 0,4 0-1 0,2-1-1 15,1-1-1-15,-1-1-1 0,-2 0 3 0,5 0-2 16,-3-1 3-16,0 0-1 0,5 0 1 0,-5 0 0 16,5-1-3-16,-1 0-8 0,-8 2-16 0,9 0-24 15,-7 1-52-15,0 0-126 0,1 2-496 0,-5 0-1635 16,-2 0 2250-16</inkml:trace>
  <inkml:trace contextRef="#ctx0" brushRef="#br1" timeOffset="-161548.39">24254 9310 3 0,'0'0'1346'0,"0"0"-603"0,0 0-249 15,0 0-177-15,0 0-160 0,0 0-108 0,0 0-65 16,0 0-19-16,0 0 15 0,0 0 12 0,0 0 5 0,0 0 0 16,0 0-2-16,0 0 4 15,-27 84-4-15,27-67 10 0,-4 0 4 16,-1-2 8-16,3 3 16 0,0 0 21 0,0 1 31 0,0 0 21 15,-4 1 4-15,4-2-12 0,-2 1-21 16,2-1-21-16,2 0-14 0,0-3-8 16,0 0-6-16,0-2 0 0,0-2-3 0,0-1 0 0,2-2-2 15,4 0-3-15,0-2-6 0,-4 0-7 16,0-2-9-16,0-2-11 0,0 0-18 0,3-1-29 0,-5 0-77 16,0-1-375-16,0 1-2639 0</inkml:trace>
  <inkml:trace contextRef="#ctx0" brushRef="#br1" timeOffset="-160200.02">24601 9355 1466 0,'0'0'1726'0,"0"0"-1428"0,0 0-163 0,0 0-37 16,0 0-27-16,0 0-18 0,0 0-12 0,0 0-8 0,0 0-5 15,0 0-5 1,0 0-5-16,0 0-6 0,0 0-4 0,-25 2-5 16,25-2-2-16,-2 0-1 0,2 0-2 0,0 0-1 0,0 0-2 15,0 0-2-15,0 0 0 0,0 0-2 16,0 0 1-16,0 0 0 0,0 0 0 0,0 0-1 15,0 0-1-15,0 0 1 0,2 0 1 0,-2 0 2 0,2 0 3 0,0 0 0 16,-2 0-1-16,0 0 0 0,0 0 0 16,2 0-1-16,-2 0 1 0,0 0 2 0,2 0 1 15,2 0 0-15,-4 0 1 0,5 0-2 0,-5 0 0 16,2 0 0-16,-2-1 0 0,2 0 1 0,0 1 0 16,-2-2 1-16,2 2 0 0,0-1 0 15,0 0 0-15,6 1 0 16,-4-1 1-16,-2 0-1 0,9-1 0 0,-3 1 0 0,-2 0 0 0,7 0 2 15,-9 0-1-15,10 0 0 16,-6-1 1-16,7 2 0 0,-3-1 0 0,-1 1 0 0,7-1 2 0,-5 1 0 16,-1 0 1-16,5 0 0 15,-3 0 0-15,-4 0-1 0,7 0 2 16,-3 0 2-16,-5-1 1 0,5 1-1 0,-6 0 0 0,5-1 0 16,-7 0-2-16,0-1-2 0,3 2-1 15,-5-1-1-15,-4 1-2 0,2 0 1 0,-2 0 0 0,0 0 0 0,0 0 1 31,0 0 1-31,0 0-1 0,0 0 0 0,0 0-4 0,-2 0-3 0,2 0-4 0,0 0-2 0,-2 0-3 32,0 0-3-32,2 0 1 0,-3 1 0 0,1 1 3 0,-2 0 3 0,0 0 3 0,4-1 2 15,-2 2 2-15,2-2 1 16,0 1 0-16,0-1 0 0,0 1 0 16,0 0 1-16,0-1 2 0,0 0 1 15,0 1 1-15,0-1 0 0,0 0 0 0,0 2 0 16,0-2 0-16,-2 2 0 0,2-1 1 0,0 0 0 15,0 2 1-15,0-1-2 0,0 1-1 0,0 0 0 16,-2 1-2-16,0 0 0 0,-4 1 1 16,6 0 0-16,-7 1 0 0,5 1-1 0,0 0 1 15,-2-1 0-15,-2 1-1 0,0 1 2 0,2 2-1 16,2-2 0-16,-7 5 0 0,1-2 0 0,4 2 1 16,-4 0 0-16,1 0 3 0,3 2-2 0,-2 0 2 15,-2 0 0-15,4 2 0 0,-2-2 1 0,-1 2 0 16,1-2-2-16,4 0 0 0,0-3-4 15,0-1 2-15,0 1-2 0,2-2 0 16,0-1-1-16,0-1-2 0,0-1-2 0,0-2-4 0,0 0-6 16,0-2-15-16,0 0-25 0,0-1-60 15,0-1-198-15,0-1-3090 0</inkml:trace>
  <inkml:trace contextRef="#ctx0" brushRef="#br1" timeOffset="-159154.58">25229 9532 3 0,'0'0'1243'0,"0"0"13"0,0 0-717 0,0 0-239 16,0 0-122-16,0 0-66 0,0 0-37 15,0 0-19-15,0 0-12 0,0 0-8 0,0 0-4 16,0 0-6-16,0 0-5 0,0 0-5 16,0-3-5-16,0 3-7 0,-2 2-4 0,2-2-7 15,0 1-3-15,0-1-6 0,0 0-1 0,0 0-1 16,0 1 1-16,0-1 3 0,2 1 4 0,-2 0 2 16,2 2 1-16,4-2 2 0,1 0 1 0,-3-1 0 15,-2 2 2-15,6-2-1 0,0 1 1 0,-3-1 0 16,-1 0 1-16,8 0 1 0,-8 0 1 15,9 0 2-15,-5 0 3 0,4-3 1 0,-1 3 3 16,5-2-3-16,-1-1 0 0,-5 2 0 0,7-1-1 16,-1-1 1-16,1 2-1 0,-7-2-1 0,6 0-2 15,-1 1-3-15,-5 1-2 0,5 0-3 16,-9 0-6-16,8 1-7 0,-9 0-11 0,1 0-26 0,0 1-72 16,-4 1-313-16,0 0-2750 0</inkml:trace>
  <inkml:trace contextRef="#ctx0" brushRef="#br1" timeOffset="-158095.65">26037 9178 1868 0,'0'0'725'0,"0"0"-462"16,0 0-81-16,0 0-50 0,0 0-47 0,0 0-29 16,0 0-24-16,0 0 10 0,0 0 3 0,0 0 1 15,0 0-2-15,0 0-18 0,0 0-6 16,0 0-3-16,-51 33-1 0,49-28 0 0,0 1-1 16,2 1-3-16,-4 1-1 0,1 2-1 0,-3 1 0 15,0 1-3-15,2 1 0 0,-2 3 1 0,-5-1 4 16,7 2 4-16,-2 2 1 0,-4 2 0 0,6 1-2 15,-3 3-1-15,-3 1-4 0,6 2-2 0,0-1-2 16,-7 2-2-16,9 0-1 0,0 0 0 16,2-2-1-16,-2 0 1 0,2 0 1 0,0-4 1 15,4 2 2-15,0-5 1 0,7 1-1 0,-5-1 0 16,4-3 2-16,-1 0 2 0,-3-4 3 0,8 0 3 16,-5-1 0-16,3-2-1 0,0 0-2 0,-3 0-2 15,5-4-1-15,-6 0 0 0,7-2 1 0,-9 1-2 16,6-2-4-16,-3-2-1 0,1-1-3 15,-4 0 1-15,7-3-3 0,-5-4-2 0,-4 1-3 16,6 0-7-16,-3-1-9 0,-5 0-16 0,0 0-22 16,-2 0-63-16,0 2-305 0,0 2-2918 0</inkml:trace>
  <inkml:trace contextRef="#ctx0" brushRef="#br1" timeOffset="-155745.58">26290 9574 3 0,'0'0'0'0,"0"0"0"0,0 0 0 0,0 0 0 16,0 0 145-16,0 0 949 0,0 0-221 15,0 0-274-15,0 0-243 0,0 0-144 0,0 0-78 16,8-11-44-16,-6 10-25 0,-2 0-18 0,2 1-11 15,-2 0-6-15,2 0-10 0,-2 0-3 0,2 0-4 16,0 0-3-16,0 0-1 0,2 0-1 16,3 1 0-16,-3 0-4 0,-2 2 0 0,2-1-1 15,8-1-4-15,-7 2 2 0,9-3-2 0,-6 0 0 16,7 0-1-16,-1 0-3 0,-3 0-1 0,5-3 0 16,1 0 3-16,-1-2-1 0,-6 1-1 0,9 0-6 15,-4-1-13-15,-5 1-17 0,4 0-32 16,-3 2-71-16,1 1-259 0,-8-2-1351 0,4 3 460 0</inkml:trace>
  <inkml:trace contextRef="#ctx0" brushRef="#br1" timeOffset="-154698.8">26881 9295 3 0,'0'0'0'0,"0"0"0"0,0 0 0 0,0 0 106 16,0 0 866-16,0 0-209 0,0 0-262 0,0 0-177 15,0 0-71-15,0 0-61 0,0 0-50 16,0 0-57-16,0 0-47 0,0 0-31 0,6-11-14 15,-12 21 2-15,2 1 4 0,2 1 2 0,0 0-4 16,-3 2-2-16,-5 0 3 0,8 1-3 16,-4 2 8-16,2-1 1 0,-7 3 1 0,9-3 2 15,-4 2-3-15,-2-1 3 0,6-2 3 0,0-2 4 16,2-2 3-16,0-1-4 0,0-3-6 0,2-3 3 16,8 0 10-16,-2-3 14 0,3-1 9 15,-1 0 1-15,9 0-4 0,-3-5-5 0,5-2-5 16,-3-4-7-16,7 0-2 0,-2-1-2 15,0-1 2-15,6 1 1 0,-7 1 1 0,3 0-5 16,-4 3-6-16,-3 2-6 0,1 1-7 0,-4 1-7 0,-5 2-7 16,2 2-16-16,-8 0-18 0,1 2-52 15,-5 2-217-15,0-1-3027 0</inkml:trace>
  <inkml:trace contextRef="#ctx0" brushRef="#br1" timeOffset="-153917.62">27253 9217 3 0,'0'0'0'0,"0"0"0"0,0 0 0 16,0 0 0-16,0 0 0 0,0 0 0 0,0 0 0 15,0 0 0-15,0 0 0 0,0 0 34 0,0 0 335 16,0 0 9-16,0 0-49 0,0 0 16 0,-12 54 30 16,12-46 25-16,-3 1-35 0,1 0-66 15,2-1-85-15,0 1-63 0,-2 1-35 0,0-1-28 16,-4 3-16-16,4 1-14 0,0 1-6 0,2 1-7 15,-2 2-5-15,0 1-2 0,-2 3-4 0,4 1-5 16,-9 2-4-16,7 1-3 0,0 1-4 0,-2 0-3 16,2 2-2-16,0-1-3 0,0 0-3 0,-4-1-1 15,6-1-2-15,-2-3-2 0,2-3-2 16,0-1-3-16,0-1-7 0,2-5-9 0,4-3-19 16,-2-2-35-16,-2-2-103 0,2-3-725 0,-4-2-1832 15</inkml:trace>
  <inkml:trace contextRef="#ctx0" brushRef="#br1" timeOffset="-152175.28">27586 9703 626 0,'0'0'1447'0,"0"0"-838"16,0 0-308-16,0 0-127 0,0 0-61 0,0 0-37 0,0 0-21 0,0 0-7 16,0 0-12-16,0 0-2 0,0 0-9 0,0 0-6 15,20 16-7-15,-18-16-8 0,1 0-11 0,7 0-23 16,-6 0-69-16,-2 0-264 0,0-1-1479 16,0-1 607-16</inkml:trace>
  <inkml:trace contextRef="#ctx0" brushRef="#br1" timeOffset="-148490.71">28136 9249 3 0,'0'0'0'0,"0"0"0"0,0 0 0 0,0 0 0 15,0 0 0-15,0 0 0 0,0 0 0 0,0 0 306 0,0 0 31 16,0 0-33-16,0 0-4 0,0 0-54 15,0 0-32-15,0 0-12 0,-29-27-25 0,27 26-30 16,-7-1-50-16,7 0-48 0,-2 0-28 16,0 1-13-16,-4-2 14 0,6 2 7 0,-3-1 17 15,1 0 8-15,-4 0 18 0,4-1 40 0,2 0 22 0,0 0 9 0,-4 1-15 0,-1-1-26 32,3 2-23-32,4-1-14 0,-4-1-10 0,0 2-10 15,-4 0-9-15,6 1-11 0,-2 0-8 16,-1 0-5-16,1 0-1 0,-4 0-3 0,4 1 0 15,-2 3-2-15,-5-1-4 0,7 4 1 0,-8 0-5 16,8 0 2-16,-5 1-2 0,-1 2 0 0,4-1 0 16,0 0-2-16,-5 2 0 0,7-1 1 15,-2 1 1-15,-2 2 0 0,4 0 2 0,-1-1 0 16,1-1-1-16,-4-1 2 0,6 1 3 0,2-3 8 16,0-1 5-16,0-2 3 0,0 1 0 0,0-1-4 15,0 0-1-15,4-1 2 0,4-1-2 0,-1 0 1 16,-3-1-2-16,6-2 1 0,-2 0-1 0,3 0 1 15,-1 0 0-15,0-5-2 0,1 1-2 16,1-1-3-16,-6-2-4 0,9 0 0 0,-7-1-1 16,4-1-1-16,-3 0 1 0,3 1-1 0,-6-2 0 15,7 3-1-15,-5-1 1 0,-4 1 0 0,6-1 0 16,-5 1-1-16,-3 1 1 0,2 2-1 0,4-2-1 16,-4 3 1-16,-2 1-2 0,-2 0 1 0,2 1 1 15,-2 0-1-15,0 1 1 0,0 0-1 16,0 0-1-16,0 0 1 0,0 0 0 0,0 0-1 15,0 0 1-15,0 0-1 0,2 0 2 0,-2-2 0 16,0 2 0-16,0-1 0 0,0 1 1 0,7-3-1 16,-7 1 1-16,2-1 0 0,-2 1 0 15,0 1-1-15,2-2 0 0,-2 2 0 0,0 0 1 16,0 1-2-16,0 0 1 0,0 0-2 0,0 0 0 16,0 0 0-16,0 0-3 0,0 0-1 0,0 0 0 15,0 2 0-15,-2 2 0 0,0 1 1 0,-5 0 0 16,3 0 1-16,2 1 0 0,2 1 1 0,-4 2-2 15,2-1 1-15,-4 2 1 0,4 0-1 0,2 3 2 16,-2-1 0-16,2 3 1 0,0-1 0 16,0 2-2-16,0 2 0 0,2 0 1 0,0 0-1 15,-2 1 1-15,8-1 1 0,-6 1 1 16,-2-1 0-16,2 1 1 0,-2-2 1 0,0 0 0 0,0 0 1 16,0 1 0-16,0-2 1 15,0 0 0-15,0 0 0 0,0-1-1 0,0 0-2 16,0 0-2-16,-2-1-2 0,0 0-1 0,-6-2-5 15,6 1-6-15,-2 0-14 0,-1 0-45 0,-5-1-125 0,6-3-753 16,2-3-1651-16</inkml:trace>
  <inkml:trace contextRef="#ctx0" brushRef="#br1" timeOffset="-146668.36">28433 9253 3 0,'0'0'0'0,"0"0"0"0,0 0 0 15,0 0 0-15,0 0 0 0,0 0 0 16,0 0 0-16,0 0 247 0,0 0 300 0,0 0-47 0,0 0-47 16,0 0-27-16,0 0-62 0,0 0-79 0,0 2-76 15,0-2-72-15,0 0-51 0,0 0-32 0,0 0-22 16,0-2-18-16,0 1-5 0,0-1-3 0,0 1 0 15,0-2 0-15,0 2 1 0,0 0 0 16,0 0-4-16,0-2-3 0,0 1-3 0,2 1-3 16,-2-3 1-16,2 2 1 15,-2 0 1-15,0-2 1 0,5 1 3 0,-5-1 0 0,0 1 2 0,2-2 1 16,0 2 0-16,4 0 1 16,-2-2 2-16,-2 1 3 0,0 1 3 0,0 0 6 15,6-2 2-15,-3 2 3 0,-1-1 2 0,-2-1-2 16,2 2 2-16,6-1-1 0,-4 1 0 0,-3-2-1 15,7 1-3-15,-4 1 2 0,-2-2-3 0,9-1-1 16,-7 2-1-16,6-1-1 0,-6 1-1 16,7 0-3-16,-5 3-4 0,4-1-5 15,-5 1-2-15,5 1-2 0,-4 0 0 0,5 0-1 0,-7 0 0 0,0 0-1 16,7 3 0-16,-7 0 1 0,4 2-1 0,-4-1-1 16,-2 2 1-16,7 0-2 15,-5 1 0-15,-4-2-1 0,2 3 1 0,4-1 0 16,-5 2 2-16,-1 0 1 0,0-1 0 15,-2 2 1-15,0 0-1 0,0 3 0 0,0 0 2 16,0 1 0-16,0-1 1 0,0 1 0 0,-4 2 0 0,1 0-1 16,1-1 0-16,-6 2 1 0,6 0 0 0,-2 0-1 0,-6 1 1 15,5 0-1-15,-1 0 1 16,2-3 1-16,-6 1 0 0,6 1 0 0,-1-3 0 16,-5 1-1-16,4 0-2 0,2 0 1 15,-9-1-2-15,9 0 0 0,-8 0 0 0,6-1 1 16,-3-2 0-16,-1 1 1 0,-4-1-1 0,7 0 1 15,-7 0 0-15,6-2-1 0,-7-1 0 16,7 1-1-16,-4-2 0 0,5 0 1 0,1-2 1 16,-4 0 0-16,4-3 1 0,-5 1 0 15,7-2 1-15,2-1 1 0,-2 0 1 0,2 0-2 16,-4 0-3-16,4-1-2 0,0-2-4 0,2-1-5 16,0 1-1-16,0-2-4 0,0 0-1 0,0 0 2 15,0 0-1-15,0 0 1 0,0 1-3 16,0 1-7-16,0-1-8 0,0 2-9 0,0 0-11 15,0-1-18-15,0 2-35 0,0 0-50 0,0 0-70 0,0 0-71 16,0-2-39-16,0 2 32 0,0 0 63 16,2 0 77-16,0-2 73 0,4 1 41 15,-2-1 27-15,0 1 27 0,-2-2 8 0,9 0 22 16,-5 0 24-16,0-1 31 0,6 0 50 0,-5 0 23 16,5 0 40-16,-4-1 38 0,7 0 25 0,-7-1-5 15,8 1-34-15,-1 0-55 0,-1 1-47 16,-3 2-38-16,3-1-27 0,-6 3-16 0,7 1-15 15,-9 0-8-15,4 2-6 0,-1 4-3 0,-7 1 0 16,6 2-2-16,-6-1-2 0,0 2-2 0,2 0-3 16,-2 1-3-16,-2 0 0 0,2-1-1 0,1 1-3 15,3-2 1-15,-4 0-7 0,2-1-4 0,-2-2-5 16,-2-1-6-16,4-2-11 0,2 0-21 16,-1-3-54-16,-1 0-133 0,-2 0-442 0,0 0-1298 15,0-2 1447-15</inkml:trace>
  <inkml:trace contextRef="#ctx0" brushRef="#br1" timeOffset="-145510.18">28958 8985 3 0,'0'0'0'0,"0"0"0"0,0 0 748 15,0 0 182-15,0 0-263 0,0 0-262 0,0 0-163 16,0 0-70-16,0 0-44 0,0 0-40 0,0 0-28 16,0 0-20-16,0 0-12 0,-16-4-13 0,16 4-10 15,0 0-4-15,0 0 5 0,2 0 9 0,-2 0 7 16,2-2 1-16,-2 2-3 0,2 0-5 0,-2 0-4 16,0-1 0-16,0 1 1 0,2 0 0 0,0-1 0 15,-2 1-1-15,6 0 0 0,-6 0-1 16,2 0-2-16,0 0-2 0,-2 0-3 0,2 0 0 15,1 0-2-15,-1 0-2 0,-2 0-1 0,2 0 0 16,0 2 1-16,4 1 0 0,-4 1 0 16,2-1-1-16,-4 3-1 0,4 0-1 0,-2 1 1 15,7 1 0-15,-7 1 0 0,2 2 2 0,0 0-1 16,-2 2 0-16,6-1 0 0,-4 4 0 16,-1-1 0-16,1 4 0 0,-4-1-1 0,4 0 0 0,-4 2-1 15,6 0 1-15,-2 0 1 0,-4 2 1 0,0-1 2 16,2 0 0-16,-2 2 2 15,0-2 1-15,0 2 0 0,0-1 3 0,-4 0 1 0,2 2 1 16,-6-2 2-16,6 2 0 0,0 1 1 0,-5-2 0 0,-1 0 0 16,4 0-3-16,-2 0-2 0,-5-1-2 15,7 1-3-15,-2-1-1 0,-4-1-1 0,6-2-1 16,-3-1-2-16,3-2 0 0,-4-2-2 16,6-1-2-16,-2-3-7 0,0 0-16 15,0-3-27-15,-3-1-54 0,7-4-141 0,0 0-523 16,0-2-1424-16,0 0 1851 0</inkml:trace>
  <inkml:trace contextRef="#ctx0" brushRef="#br1" timeOffset="-144361.54">29233 8810 3 0,'0'0'0'15,"0"0"0"-15,0 0 0 0,0 0 0 16,0 0 1033-16,0 0-239 0,0 0-215 0,0 0-174 16,0 0-143-16,0 0-84 0,0 0-62 0,0 0-42 15,0 0-20-15,0 0-7 0,15 2-5 0,-13 1-8 16,2 0-4-16,-2 0-8 0,6 1-4 15,-6 0-5-15,0 1-5 0,5 1-1 0,-7-1-1 16,6 3 0-16,-2 0-2 0,0 0-1 0,-2 0 0 16,2 2-2-16,-2 2 2 0,7-1-2 0,-7 3 1 15,2 1-2-15,-2 0 1 0,2 2 0 16,4 1 1-16,-4 3-1 0,1 1 0 0,-3 2-1 16,6 3 1-16,-6 1 0 0,2 3-1 0,0-2 0 15,-4 4 1-15,2-1 2 0,0 1 1 16,5 4 3-16,-7-1 4 0,0 2 3 0,0 0 4 0,-9 0-1 15,7 0 0-15,-2-1-1 0,-2-1-2 16,-2 0 0-16,6-2-2 0,-5-2-2 16,-3 0-1-16,6-5-3 0,-2 0-1 0,-5 0-2 15,5-4-1-15,2-3-1 0,-8-2 0 0,9-1 0 0,-3-3-1 16,-2-3 0-16,2-2 0 0,2-1 0 16,0-2-2-16,-7 2-1 0,7-1-2 0,0 0-2 0,-6 1-1 15,8 0-2-15,-3 0-1 0,1 0-2 16,2 1-3-16,-6-1-2 0,8 0-6 0,-2-1-10 15,2 0-14-15,0-2-21 0,0-1-48 0,2-3-117 16,6-1-491-16,-6 0-1870 0</inkml:trace>
  <inkml:trace contextRef="#ctx0" brushRef="#br1" timeOffset="-140842.72">22536 9797 3 0,'0'0'0'0,"0"0"0"16,0 0 365-16,0 0 501 0,0 0-126 0,0 0-190 15,0 0-209-15,0 0-138 0,0 0-85 0,0 0-38 16,0 0-13-16,0 0-8 0,0 0-15 16,-9-2-14-16,9 2-11 0,0 0-6 0,0 0-4 15,0 0 0-15,0 0-1 0,0 0 3 0,0 0 4 16,0 0 5-16,0 0 2 0,0 0 4 16,0 0 2-16,0 0 1 0,0 0-1 0,0 0-3 15,0 0-5-15,0 0-5 0,0 0 0 0,0 0-1 16,0 0 0-16,0 0 1 0,0 0-2 15,0 1-2-15,0-1-4 0,0 0-2 0,0 1-3 0,0-1-2 0,0 0 0 0,0 2-1 16,0-1 0 0,0 1 1-16,0 1 0 0,0 2-1 15,0-2 0-15,0 3 1 0,0 1 0 0,0 0 0 0,0 0-1 0,0 2 1 0,3 0 0 0,3 2 1 32,-4-1-1-32,4 1 1 0,-2-1-2 0,-2-2 1 15,4 0 1-15,1-1 1 0,-3-2 1 16,0-1 1-16,2 1-1 0,2-2 1 0,-6 0-2 15,3-1 1-15,-1 0 0 0,0 0-1 0,0-2-1 16,-2 0 0-16,0 0-4 0,-2 0-4 0,2-2-8 16,-2 0-16-16,0 0-40 0,0-1-128 15,0 1-1238-15</inkml:trace>
  <inkml:trace contextRef="#ctx0" brushRef="#br1" timeOffset="-128270.45">18317 12667 3 0,'0'0'0'16,"0"0"0"-16,0 0 0 0,0 0 0 0,0 0 0 16,0 0 454-16,0 0 458 0,0 0-195 0,0 0-181 15,0 0-210-15,0 0-114 0,0 0-36 0,-6 0-50 16,6 0-20-16,0 0-23 0,0 0-24 0,-3 0-9 16,3 0-5-16,0 0-6 0,0 0-7 15,0 0-4-15,0 0-6 0,0 0-4 0,0 0-1 0,0 0-5 16,0 0-1-16,0 0-3 0,0 0-3 0,0 0 0 15,0 0-3-15,0 0-1 0,0 0-1 0,0 0-1 16,0 0 0-16,0 0 1 0,3 0 0 0,-3 0-1 16,0 0-1-16,0 0 0 15,0 0-1-15,2 0 1 0,-2 0 0 0,2 0 0 16,0 1 0-16,2 0 2 0,-2 1-1 0,6-2 1 0,-2 1 1 16,1 1-1-16,1-1 0 15,-2 1-1-15,6-1 1 0,-1 0-1 0,-3 0 0 0,0 1 0 16,1-2-1-16,1 1 1 15,0 0 0-15,3 0 0 0,1-1-1 0,-1 0 1 16,-1 0 0-16,2 0 0 0,-1 0-1 0,-1 0 1 16,-1 0 1-16,-1 0-1 0,-2 0 1 15,3 0 0-15,-3 0 0 0,0 0-1 0,-2 0 0 0,-4-1-1 16,2 1-2-16,-1-1-5 0,-3 1-8 0,0-1-12 0,2 1-20 16,-2 0-42-16,0 0-94 15,0 0-462-15,0 0-2284 0</inkml:trace>
  <inkml:trace contextRef="#ctx0" brushRef="#br1" timeOffset="-127699.33">18354 12890 3 0,'0'0'0'16,"0"0"0"-16,0 0 735 0,0 0 115 0,0 0-184 15,0 0-240-15,0 0-179 0,0 0-96 16,0 0-46-16,0 0-33 0,0 0-22 0,0 0-23 16,0 0-5-16,0 0-4 0,27-7-8 0,-25 7-1 15,0 0-5-15,6 0 2 0,-4 1 2 0,3 0 0 16,1 2 3-16,-2-1 1 0,2 2-1 0,3-2 1 16,-3 0 0-16,4 2 3 0,3-2 0 0,-3 1 0 15,1-1 1-15,3 0 0 0,-3 2 1 16,5-2-1-16,-3 0 2 0,1 1 3 0,-3-2 0 15,-1 1-2-15,2 1 0 0,-1-2-3 0,-1-1-1 16,-6 1-3-16,5-1-5 0,-1 2-8 0,-8-1-12 16,6 0-35-16,-5 0-112 0,-1-1-566 15,0 1-2056-15</inkml:trace>
  <inkml:trace contextRef="#ctx0" brushRef="#br1" timeOffset="-124733.73">19336 12532 3 0,'0'0'0'0,"0"0"0"0,0 0 420 15,0 0 201-15,0 0-115 0,0 0-147 0,0 0-121 16,0 0-81-16,0 0-28 0,0 0-12 0,0 0-23 16,0 0-17-16,0 0-13 0,0-4-1 0,0 3 1 15,0-1 7-15,0 0 7 0,0 0-1 0,0 1-4 16,0-2-11-16,0 1-6 0,0-1-7 0,0 2-6 16,0-3-9-16,0 2-7 0,0 0-6 15,0-1-6-15,0 1-2 0,0 0 1 0,0-1 1 16,2 2-2-16,-2 0 0 0,2 0-3 0,-2 0-3 15,0-1-1-15,0 1-3 0,4 0-1 16,-4-1 0-16,2-1 0 0,0 1 1 0,0-1 2 16,0-1 0-16,3 1 1 0,-5-1 3 0,2 0 2 0,4-1 2 15,-4 0 2-15,2-1-3 16,2 1-2-16,-6-1 0 0,8 1-1 0,-3-1 2 16,1 0 1-16,-2 1 4 0,2-1 0 0,0-1-1 15,1 1 0-15,1 0-3 0,-4-1 1 16,4 1-2-16,0 0-1 0,-1 1 0 0,5 0 0 0,-4-2 0 15,1 1 0-15,1 1-2 0,-4 1 0 16,4-1-3-16,1 0-2 0,-7 1-3 0,6 0 1 16,-4 1 0-16,5 0-1 0,-3 1 1 0,2 0 0 0,1 0-2 15,-3 0 1-15,4 1 0 0,-1 1 1 0,-1-1-1 16,-2 1 1-16,5 0-1 0,-5 0 0 16,2 0 0-16,1 0 0 0,-1 0 1 0,-2 0 0 15,1 0-2-15,-1 2 1 0,2 0-1 0,-2 1 0 16,1-1 0-16,1 0-1 0,-6 2 0 15,4-1-1-15,1 2 2 0,-7 0-1 0,6 1 1 16,-4-1 1-16,0 1-1 16,3 1-1-16,-1 0 0 0,-2 0 1 0,0 2-1 0,-2 0-1 15,0 2 1-15,4 0 0 0,-4 0 0 0,-2 1 2 16,5 1-1-16,-5-1 1 0,4 1 0 16,-4-2 0-16,0 2 0 0,0 0-1 0,0-1 1 15,0 1 0-15,0 1 0 0,0 0-1 0,0 0 0 16,-4-2 0-16,1 2-1 0,1-1 1 0,0-2-1 15,0 3 1-15,-4 0 0 0,4-2-1 0,2 3 0 16,-6-3 0-16,4 2-1 16,-4-1 0-16,1 1 1 0,3 0-2 0,-4 0 0 0,4 0 1 15,-6 1-1-15,6 0 0 0,-4 0 1 0,-1 1-2 16,1-1 2-16,2-1 2 0,-4 2 0 0,-1-3 1 16,5 1 0-16,-6 2-2 0,-2-2 2 0,3 1-1 15,-3 1 1-15,-3 1-1 0,3-2 0 0,-2 2-1 16,-1 0 0-16,3 1 0 15,-5-2 0-15,5 1 1 0,-5-2 0 0,5-1-1 0,-1-1-1 0,-1-1 1 16,8-3 1-16,-5 0 0 16,1-2 1-16,0 0 1 0,1-3 2 0,-1 1 1 15,4-1 3-15,2-2 0 0,-2 0 1 0,4 1 0 16,-3-3 0-16,-1 1 0 0,4-1 2 0,2 0 0 16,-6 0-2-16,4 0-1 0,0 0-2 15,-2 0-2-15,2 0 1 0,0 0 0 0,-1 0 1 16,3-1 0-16,-4-1-1 0,0 0-2 0,2 0 0 0,-2-2 0 0,2 2-1 0,0 0 0 31,0-2 0-31,-2 1-1 0,2 0-1 0,0 0 1 16,-5 0-1-16,5 1 2 0,0-2-1 0,2 1 0 15,-4-1-1-15,2 1-1 0,0-1 0 16,0-1 0-16,0 1-1 0,-2 1 0 0,2-3-2 16,0 1-1-16,2-1 0 0,0 0-1 0,0 0 0 15,0 0 0-15,0 0 1 0,0 0 1 0,0 1-1 16,2-1 1-16,0-1 1 0,2 2 0 15,-2-1 1-15,2 1 0 0,-2-1 1 0,2 0 0 16,0 1 0-16,3 0 0 0,-3-1 1 0,2 2-1 16,-4-1 2-16,4 0-1 0,-2 2 0 15,2-3 1-15,-3 1 0 0,1 0 0 0,4 2 1 16,-2-1-1-16,-2 1 1 0,2-1-2 0,1 0 2 16,-1 1-1-16,0 1 0 0,0-2-1 0,0 3-3 15,3-1 1-15,-3 1-1 0,0 1 1 0,-4 0 2 16,6 0 0-16,-3 0 1 0,1 1 0 0,-2 1 0 15,4 2 0-15,-2 0 0 0,1 1 0 0,3 0 0 16,-4-1 0-16,4 1 0 0,-1-1 0 16,-1 2 0-16,0 0 0 0,1 1 1 0,1-2-1 15,-2 2 0-15,3 1-1 0,-3-2 1 0,2 2 0 16,-2-1-1-16,3 0 2 0,-1 0-1 0,-2 0 0 16,1 1 0-16,-1-1 1 0,0 1 0 15,0 0 2-15,1 1-2 0,-3 0 0 0,2 0-1 16,2-1 0-16,-1 1 0 0,-1 0-1 0,-4-1-1 15,2 0-1-15,5-1-4 0,-5 1-11 16,-2 0-24-16,0 0-36 0,2-3-153 0,-4-2-1613 0</inkml:trace>
  <inkml:trace contextRef="#ctx0" brushRef="#br1" timeOffset="-124014.24">20167 13122 3 0,'0'0'0'0,"0"0"179"0,0 0 172 0,0 0 21 15,0 0-23-15,0 0-92 0,0 0-33 0,0 0-23 0,0 0 45 16,0 0 64-16,0 0 18 16,0 0-58-16,0 0-84 0,0 0-66 0,6 0-47 15,-2 1-32-15,-4 0-28 0,4 0-24 16,-4 2-51-16,0-1-144 0,0 2-573 0,0-1-1683 15</inkml:trace>
  <inkml:trace contextRef="#ctx0" brushRef="#br1" timeOffset="-123069.52">20706 12493 3 0,'0'0'1159'0,"0"0"-402"0,0 0-166 16,0 0-124-16,0 0-178 0,0 0-120 0,0 0-74 0,0 0-39 0,0 0-11 15,0 0-8-15,0 0-5 0,0 0-8 0,0 0-10 16,44-38-6-16,-38 38-5 0,-4 0-1 0,0 0 0 16,6 0-2-16,-4 2 1 0,3 0-1 0,1 0-1 15,-2 2 0-15,2-2-2 0,3 0 2 16,-3 0-2-16,4-2 0 0,-3 1-1 16,3-1-1-16,-2 0 1 0,7 0 0 0,-5 0 2 0,1-1-1 15,3-3 3-15,-3 1 1 0,-1-2 1 16,5 0-1-16,-7 1 2 0,0-2-1 0,1 1 2 15,-3 1 0-15,2-1-2 0,-1 0 1 0,-5 1-2 16,-2 1-3-16,2 1-7 0,-2 0-17 16,-2 2-40-16,0 0-99 0,0 0-417 15,-2 0-2155-15,2 0 2584 0</inkml:trace>
  <inkml:trace contextRef="#ctx0" brushRef="#br1" timeOffset="-122067.18">20762 12498 3 0,'0'0'572'0,"0"0"824"0,0 0-608 16,0 0-355-16,0 0-205 0,0 0-103 0,0 0-56 16,0 0-32-16,0 0-16 0,0 0-5 0,0 0-6 15,0 0-5-15,0 0-11 0,0 0-8 16,0-1-4-16,0 4 2 0,0 3 6 0,0 0 8 15,0 2 1-15,0 0-1 0,-2 1 1 0,2 1 0 16,-2 1 0-16,2 0 1 0,-2 2-1 0,-4-3-1 16,4 2 2-16,-7-1 0 0,9 3 1 0,-2-2 0 15,0 0 1-15,-4 0 1 0,4 0 1 16,-2-1 0-16,2-2 4 0,2 0 6 0,0-1 4 0,-2-1 5 16,2 1 2-16,0-2-3 0,0 0 0 15,0 0-2-15,0-3-1 0,0 1-1 0,0-1-1 16,0-1 0-16,0 0-2 0,2-1-2 0,-2 1-2 15,0-2-2-15,0 1 0 0,0-1-2 0,2 0 2 16,-2 0-2-16,0 0 1 0,0 0 1 16,0 0-1-16,0 0-1 0,0 0 0 15,0 0-1-15,0 1 0 0,0-1 0 0,0 0 0 0,-2 1-1 16,2-1-1-16,-2 1-2 0,2 0 0 16,0 1-1-16,-2-1 0 0,2-1 0 0,0 1 0 0,0-1-1 15,0 0 2-15,0 0-1 0,0 0-1 16,0 0 1-16,0 0-2 0,0-2-1 0,0-1-1 15,2 1 0-15,-2-2 1 0,4 0 1 16,2 0 1-16,0 0-1 0,-2-2 1 0,1 2 0 16,1-1 0-16,2 0 0 0,-4 2-1 0,4-1-1 0,-1 1 0 15,-3 0-1-15,4 1 1 0,0-1 0 0,-6 2-1 16,7-1 0-16,-3 2 0 0,0 0 0 0,4 0 0 16,-5 0 1-16,3 0-1 0,0 3 0 15,0-1 0-15,-1 1 0 0,1 2 2 16,-2-1-1-16,4 0 1 0,-1 0 0 0,-3-1 1 15,2 1 0-15,0-1 0 0,3 1 1 0,-1-1-2 0,-2 1 1 16,1-1 0 0,-5 0 0-16,4 0 1 0,-4 0-2 0,2-1 1 0,-2 2 0 15,3 0-1-15,-3 1 0 0,2 0-1 0,-6 1-1 16,4 1 0-16,0 2 1 0,-2-1 0 16,0 3 1-16,0 2 0 0,-2 0-2 0,0 0 2 0,0 0 0 15,0 0-1-15,0 1 2 0,-2 0 0 16,-2-1 0-16,-2 1 2 0,4 0-2 0,-8 0 1 15,3-2 0-15,3 2 0 0,-6 0 0 0,2-1 1 16,-5-1 1-16,5 0 0 0,-2-3 0 0,-1-1 0 16,3-1 0-16,-2 0 2 0,1-2-2 0,-3-1 1 0,4-1 0 15,-3-1 0-15,5-2 2 16,-6 0 0-16,2 0 1 0,-1 0-2 0,5 0-1 16,-4-2 0-16,1-2-1 0,-1 1 2 0,2-1-3 0,4-1 1 0,-5 1-2 15,1-1-3-15,6 0-1 0,-6 0-3 16,2-1-1-16,1 1-1 0,5 1-2 0,0-1-4 15,-2 2-5-15,0 0-6 0,2 1-11 0,0 1-13 16,0 1-24-16,0-2-53 0,0 2-107 0,2 0-398 16,0 0-1426-1,-2 0 1322-15</inkml:trace>
  <inkml:trace contextRef="#ctx0" brushRef="#br1" timeOffset="-121170.21">21562 12441 738 0,'0'0'932'0,"0"0"-455"15,0 0-52-15,0 0-70 16,0 0-130-16,0 0-95 0,0 0-76 0,0 0-40 0,0 0-21 0,0 0-9 15,0 0-2-15,0 0-2 0,0 0 1 0,-6-4 3 16,6 7 4-16,0 1 9 16,0 2 4-16,-2-1 2 0,2 2 1 0,0-1 4 15,-2 2 0-15,2 0 5 0,-2 1 1 0,0 2-2 16,-2 0 3-16,1 2 2 0,1 0 11 0,-2 1 11 0,0 2 9 16,4-1 5-16,-8 2-2 0,6 0-4 15,0 2-6-15,-4-1-5 16,3 0-3-16,3 1-5 0,-2 1-4 0,-2 0-3 15,2 1-5-15,0-2-5 0,0 1-2 0,-2 0-2 0,4 0 0 16,-2 0 0-16,2-3-1 0,0 0 2 16,-2-1-1-16,2-1-2 0,-2-1 0 15,2 0-3-15,-4-3-2 0,2 2-2 0,-5-2-4 0,5-2-6 16,-2 1-10-16,4-2-21 0,-2-1-38 16,-2-1-86-16,2-3-352 0,2 0-1847 0,0-3 1714 15</inkml:trace>
  <inkml:trace contextRef="#ctx0" brushRef="#br1" timeOffset="-119311.64">21895 12472 3 0,'0'0'543'0,"0"0"-139"16,0 0-65-16,0 0-51 0,0 0-46 0,0 0-90 0,0 0-79 0,0 0-25 15,0 0-9 1,0 0 9-16,0 0 1 0,0 0-17 0,0 0-11 15,0 0-10-15,0-24-20 0,0 23-8 0,0 1-10 0,0-1 10 0,0-1 23 0,2 2 29 16,-2-3 38-16,0 2 29 0,2-2 20 16,0 1 11-16,2-1 1 0,-2-1-3 0,0 0-12 15,5 1-14-15,-5-2-10 16,0 1-13-16,0 1-12 0,2-2-9 0,0 1-14 0,2 0-6 16,-4 0-8-16,0-1-4 15,5 2-3-15,-3-3 1 0,2 1-2 0,-4 1 0 0,4-1-2 16,2 1-4-16,-3-1-5 0,-1 1-3 15,4-1-4-15,-2 2-1 0,-2-1 0 16,3 2-2-16,-3 0 0 0,4-1-2 0,-4 3 0 16,4-2-1-16,-1 1 1 0,-5 1 0 0,2 0 1 0,2 0-1 0,0 0-1 0,-2 0 0 31,-2 0 0-31,5 0 0 0,-1 1 0 0,-2 1 0 16,0-1-1-16,2 1 0 0,0 0 1 0,-1-1-1 15,-1 1 0-15,2 1 1 0,0-2 0 0,-2 2 0 0,-2 1 0 16,5-1 1-16,-5 2 0 0,4-2 0 0,-4 2 2 0,0 1-1 15,-2 1 1 1,2 2-2-16,-2-1 1 0,2 1-2 0,2 1 1 0,-4 2 0 16,0-1-2-16,2 1 1 0,-2 1-2 15,0 0 0-15,0 1 0 0,0 0 1 0,0 0-2 0,0 0 1 0,-2 1-1 16,-2 1 1-16,2-2 0 0,0-1 1 0,2 0-1 16,-2-1 2-16,0 2-1 0,-2-1 1 0,0 1-1 31,-3-2 0-31,5 1 2 0,-2 1-1 0,-2-2 0 0,-2 2 0 0,6 0-1 15,-9 1 0-15,5 0 0 0,0 1-1 16,-2-1 1-16,-1 2 0 0,5-2-1 0,-2 1 1 0,-2-2-2 16,4 1 2-16,-5-1-1 0,1 0 1 0,4-1 0 0,-4 0 0 31,-1-1 1-31,3-1-1 0,-2 0 3 0,0 2 0 16,-5-4 1-16,5 0 0 0,0 0-2 0,-3-2 1 15,3 1-2-15,-4-1 2 0,3-1 0 16,-1-1 1-16,4 1 1 0,-7-1-1 0,9-1 1 0,-4-3-1 0,0 2-1 0,4-2 1 0,2-1 0 15,-5 1 1 1,5-1 0-16,0 0 0 0,-2 0 0 16,2 0-3-16,2-3-2 0,-2 0-2 0,2 0-2 15,0-1 0-15,-2-1 2 0,2-1 2 16,0 2 0-16,0-2 2 0,0 0-1 0,0 0 0 16,0 0 1-16,0 0-1 0,0 1 1 0,0-3-1 15,-4 3 0-15,4-2 0 0,-2 1 0 0,2 1-1 16,-2-1-1-16,2 0 0 0,-4 2 0 0,4 0-1 15,-3-1 0-15,3 2 0 0,0-1-2 0,0 3 0 16,0-3-2-16,0 2-1 0,0-2 0 16,0 2-3-16,0-1 1 0,0 0 0 0,0 0 0 15,0-1 1-15,3 1 1 0,1-1 3 16,0 0 0-16,2-1 3 0,2 0 0 0,1 0 1 0,-5-2 1 16,6 1 0-16,0-1 1 0,-1 0 1 15,1 1 2-15,-4-2 2 0,7 1 1 0,-5 2 2 16,4 0-1-16,-6 1-1 0,5 2-4 0,-5-1-3 0,2 2 0 15,0 1-2-15,-3 0 1 0,-1 0 0 16,2 0 1-16,2 4-1 0,-6-2 1 0,2 3 1 16,3 1 0-16,-1 1 1 0,-2 1-2 15,-2 0 0-15,4 0-1 0,-2 0-1 0,3 0 1 16,-5 0-1-16,0-2 1 0,4 1 0 16,-2-1 0-16,2-2 0 0,-4 1 0 0,-2 0 0 15,4-2 0-15,3 2 1 0,-3-1 0 0,0-2 0 16,-2 3 1-16,4 0-1 0,-4-1 1 15,7 3 0-15,-7-2 1 0,6 1-1 0,0 0 1 16,-4 2-1-16,0 0 0 0,5-1-1 0,-3 1-1 0,-2 1 0 0,4-1 0 16,-2 0 0-16,-1-1-2 0,-1-2-1 15,2 3-3-15,0-4-4 0,-2 0-18 0,-2 1-54 16,0-3-204-16,3-1-3233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31:31.80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19100 14101 3 0,'0'0'0'0,"0"0"0"0,0 0 0 0,0 0 0 16,0 0 0-16,0 0 0 0,0 0 0 0,0 0 162 15,0 0-31-15,0 0-46 0,0 0-5 0,0 0 9 16,0 0 24-16,0 0 21 0,21 1 15 16,-17-1 10-16,0 0 45 0,0 1 18 0,5-1 19 15,-3 0-5-15,0 0-49 0,2 0-34 0,3 0-23 16,-7 0-20-16,6 0 3 0,-2 0-13 0,1 0-8 15,1 0-12-15,-6 0-9 0,6 0-12 0,-1 0-16 16,1 0-7-16,-2 0-7 0,0 0-8 0,-1 0 8 16,1 0 16-16,2 0 3 0,-1 0-2 0,1-1 2 15,0 1 1-15,3 0 7 0,-3-1-3 16,7 1-11-16,-3-1-19 0,3-1-12 0,-5 2-7 16,7 0-2-16,-1-1 0 0,3 1-1 0,-5-1 0 15,7 1 0-15,-6-1 1 0,1 1-2 16,1 0 2-16,1 0-2 0,-1 0 1 0,2 0 0 15,-1 0 0-15,-1 0 0 0,4 0 0 0,-3 0 1 16,1 0 0-16,2 0 0 0,-2 0 1 16,3 0 1-16,-3 0 0 0,2 0 1 0,4 0 1 0,-5-2 2 15,3 1-1-15,2 0 1 0,2-1-1 0,0 0 0 16,-4 1-2-16,2-2 1 0,2 2-1 0,-5-2 0 16,7 1-1-16,-2 1 0 15,2 0-1-15,-2-1-1 0,0 2-1 0,2 0-1 16,-6 0 0-16,6 0 0 0,-4 0-1 0,4 0 1 15,-2 0-1-15,2 3 1 0,0-1 0 16,-2 0-1-16,0 1 1 0,-2 0-1 0,4-2 0 16,-2 2 1-16,2-1-1 0,-3-1 1 0,3 2 1 15,-2-2-1-15,9 0 2 0,-11-1-1 0,4 2 1 0,0-2 0 16,2 0 2-16,0 0 0 0,-2 0-1 0,0 0 1 16,0 0-2-16,0 0 2 0,-2 0-1 15,4 0-1-15,-2 0 1 0,2 0-2 16,0 1 1-16,-2-1-1 0,0 1-1 0,0 0-1 15,0 2 0-15,0-2 0 0,4 1 1 0,-8 1 0 16,8-2 0-16,-4 1 0 0,0 1 0 16,-4-1 0-16,8 0-1 0,-4 2 1 0,0-2-1 0,2 0 0 15,-4 1 1-15,2 0-1 0,-2-1 2 16,0 0-1-16,0 2 0 0,-4-2 1 0,4 0 0 16,2 1-1-16,-2-1 1 0,2 0 0 0,-7 2-1 15,5-2 1-15,0 1 0 0,-2 1-1 16,4-3 1-16,-6 1 0 0,6 2-1 0,-2-2 0 15,0 1 0-15,2 0 0 0,-2 0 0 0,2-2 0 16,0 2 0-16,0-1 0 0,-2-1 0 16,2 1 0-16,-2 1 2 0,2-3-2 0,-6 2 0 15,3 0 1-15,1-1-2 0,0 1 1 0,2-1 0 0,-4-1-1 16,6 1 1-16,-6-1-1 0,6 0 0 16,-6 0 1-16,6 0 1 0,-6 0-1 0,6-1 1 15,-6-2-1-15,8 2 1 0,-10-1-1 0,6 0 1 16,-2-1-1-16,2 3 0 0,0-3 0 0,-2 1 0 15,2 1 1-15,0-1-2 0,0-1 1 16,-6 1 0-16,8 0 0 0,-8 1 0 0,8-1 0 0,-6 1 1 0,-3 0-1 16,7 0 0-16,-6 0 0 15,0 1 0-15,2 0 0 0,0 0-1 0,-2 0 1 0,1 0-1 16,1 0 1-16,-4 0-1 0,2 0 2 0,2 0-1 16,0 0 1-16,-5 0 0 0,3 0-1 0,-2 0 1 15,4 0-1-15,0-2 1 0,-3 2 0 0,1-1 0 16,6 0 0-1,-8 1 0-15,2-1 1 0,-3 1 0 0,7-2 0 16,-4 1 0-16,-2 0-1 0,2 0 1 16,4-1-1-16,-5 1 0 0,-1 0 0 0,2 0 1 0,2 0-2 15,0 1 2-15,-4 0 0 0,-1 0-1 0,5 0 1 16,-2 0-2-16,0 0 1 0,-3 0-1 0,1 0 0 16,0 0-1-16,6 0 2 15,-6 0-1-15,-1 0 0 0,1 0 1 0,-2 0-1 0,4 1 0 16,4-1 1-16,-5 1-1 0,-1-1 0 0,2 0 0 0,4 0 0 15,-6 0 0 1,1 0 1-16,-1 0 0 0,4 0 0 0,2 0 0 0,-6-1 0 16,6 0 0-16,0-1-1 0,-5 1 1 15,1 0-2-15,6-1 1 0,-6-1 0 0,0 2 0 16,6-1 0-16,-4 1 0 0,4 0 1 16,-4-1 0-16,-5 1 0 0,7-1-1 0,0 1 0 15,-6-2 0-15,10 2 1 0,-6-2-1 0,-2 2 0 16,6 0 0-16,-4-1 1 0,-3 1-1 0,5-2 1 15,-4 2-1-15,0 0 0 0,2 0 1 0,0 1-2 16,-3-1 2-16,-3-1-1 0,8 2 0 0,-2 0 1 16,-2 0-1-16,-5 0-1 0,5 0 1 15,4 0 0-15,-6 0 0 0,2 0 1 0,-3 0-1 16,5 0 0-16,-2 0 0 0,0 0 1 0,0 0 0 16,-5 0-1-16,7 0 1 0,0 0 0 0,-2 0 0 15,-2 0-1-15,8 0 0 0,-7 0 1 0,1 0 0 16,0 0-1-16,4 0 0 0,-6 0-1 0,2 0 2 15,-3 0-2-15,7 0 1 0,-4 2 0 0,0-2 0 16,0 0 1-16,4 1-1 0,-5-1 0 16,1 0 0-16,4 0 0 0,-2 0 0 15,-2 0 0-15,2 0 1 0,0 0-1 0,-1 0 1 16,-1 0 0-16,6 0-1 0,-6 0 0 0,0 0 0 16,6 0 1-16,-4 0-1 0,0 0 0 0,2 0 0 15,-3 0-1-15,5 0 1 0,-6 0 0 0,0 0-1 16,4 0 2-16,-2 0-1 0,-2 0-1 0,4 0 1 15,0 0 1-15,-5 0-1 0,9 0 1 0,-6-3-1 16,6 2-2-16,-6-1 2 0,6 1 0 16,-4-2-1-16,4 1 3 0,-6 0-2 0,6-1 0 15,-2 1 1-15,2 0-1 0,-4 0 0 0,6 1 0 16,1-1 0-16,-5 1 0 0,4 0 0 16,-2 0 0-16,-4 0 0 0,6-1-1 0,-6 2 2 15,6-1-1-15,0 1 0 0,-6 0 0 16,8 0 0-16,-4-2 0 0,-2 2 0 0,4 0 1 0,-6-1-1 15,9 1-1-15,-3 0 1 0,-6 0 1 16,8 0 0-16,-4 0-1 0,-4 0 1 0,8 0-1 16,-4 0 1-16,-2 0 0 0,4 0-1 0,0 0 2 15,-4 0-2-15,3 0 1 0,-5 1 1 0,6 1-1 16,-8-2 1-16,10 0-1 0,-10 0 1 0,8 1-1 16,2-1-1-16,-8 0 0 0,6 0 0 15,0 0 1-15,-6 0-1 0,8 0 1 0,-4 0-1 16,0 0 0-16,3 0 1 0,-1-1 0 0,-4-1 0 0,6 1-1 15,-2 1 0-15,-6-1 0 16,8 1 0-16,-4 0 1 0,-4 0-1 0,6 0 0 16,-6 0 1-16,6-2-1 0,-1 2 0 0,-5 0 0 0,6 0 0 15,-6 0 0-15,4 0 0 0,-4 0 0 16,4 0 0-16,-2 0 0 0,0 0 1 16,2 0 0-16,-4 0-1 0,0 0 0 0,2 0 0 15,-4 0 0-15,8 0 0 0,-2 0 0 0,-4 0 0 16,2 0 0-16,0 0 0 0,-4 0 0 0,2 0 1 15,-3 0-1-15,7 0 1 0,-6 0-1 0,4 0 0 16,-4 0 0-16,2 0 0 0,2 0-1 16,-6 0 1-16,6-1-1 0,-2 1 0 0,-2 0 1 15,2-1 0-15,-2 1 0 0,2-1 0 16,-3 1 0-16,-1-1 0 0,4 1 0 0,-2 0 0 0,-2 0 0 16,2-1 1-16,0 1-1 0,-3 0 0 0,-1 0 0 15,0 0 0-15,2 0 0 16,-1 0 0-16,-3 0 0 0,2 0 0 0,-2 0 0 0,-1 0 0 15,3 0 0-15,0 0 0 0,-3 0 0 0,1 0 0 16,2-2 0-16,0 2 1 0,-3-2-2 16,5 2 1-16,-4 0-1 0,1-2 1 15,-1 1 1-15,0 1-1 0,-1-2 1 0,1 1-1 0,0 0 0 16,-1-2 1-16,-1 2-1 0,0 0 0 16,-1 1 0-16,-1 0 0 0,-1 0-2 0,3 0 2 15,0-1 0-15,-3 1 0 0,3 0 1 0,-1 0-2 0,-3-1 1 16,5 1 0-16,-5-2 0 0,3 0 1 15,-1 2-1-15,0-1 0 0,-3 1-1 16,0-1 2-16,5 0 0 0,-2-1-1 0,-1 0 3 0,-1 1-2 16,-1-1 0-16,3-1-1 0,-3 1 0 15,-1 0 1-15,5-1-2 0,-1 0 1 0,-1 2 0 16,-1-1 0-16,-1 0 0 0,5 0-1 0,-3 0 2 0,3 0-2 0,-3 1 0 16,1-2 0-1,2 1 0-15,-3 1 0 0,3-2 0 0,1 2 0 0,1 0 1 0,0 0-1 0,-1 0 1 31,1-1-1-31,-2 1 0 0,1 0 0 0,1 0 0 0,4-1 0 0,-5 2 0 16,3-1 0-16,2 0 0 16,-2-2 1-16,-1 1 0 0,1 1 0 15,0-2-1-15,0 2 0 0,-3-2-1 0,3 0 1 0,-2 2 0 16,4 0 1-16,-3 0 0 0,3-1 0 0,-2-1-1 16,-2 2 1-16,5-1 2 0,-1-1-2 15,0 1 0-15,0-1 1 0,2 0 0 0,-2 2 0 16,-3-2 5-16,-5 2 0 0,-3 0-2 0,3 0 0 15,3-2-6-15,3 2 1 0,-2-1-1 16,0 1 0-16,5 0-1 0,-1-2 0 0,0 2 0 16,0 0 0-16,-2 0 1 0,3 0-1 0,-1 1 0 15,2-2 0-15,-6 2 0 0,6 0 1 16,-5 0-2-16,1 0 2 0,-2 0-1 0,2 0 0 0,-3 0 0 16,1 0 1-16,0 0-1 0,3 0 1 15,-3 0 1-15,-4 0-2 0,3 0 1 0,7 0 0 0,-6 0-2 16,-5 0 2-16,1 0-1 0,-3 2 2 15,-3-2 4-15,1 0 0 0,3 0 0 16,-3 0-2-16,2 0-5 0,1 0 1 0,-1 0-2 16,1 0 2-16,1 0-3 0,1 0 3 0,-3 0-1 15,3 0 0-15,4 0 1 0,-5 0-1 0,3 0-1 16,-1 0 0-16,-1 0 1 0,1 0-1 0,-3 0 0 16,4 0 0-16,-3-2-2 0,1 1 3 0,-5 1-1 15,5-1 1-15,-3 1 16 0,3-2-3 16,-7 2 1-16,4 0 0 0,-7 0-14 0,7 0 0 15,-6 0 1-15,1 0-1 0,3 0 1 16,-4 0 0-16,-2 0 0 0,9 0 1 0,-9 0-1 0,-4 0 0 16,9 0 0-16,-7 0 1 0,2 0-1 15,0 2 1-15,0 0 1 0,-6-2 0 16,0 0 4-16,6 4-3 0,-1-1 1 0,3 1-1 0,-4 1 2 16,-4-5 1-16,4 7-1 0,-2-1 1 15,0 1-1-15,2 7 0 0,-4-7 2 0,0-1-1 16,0 9 0-16,0-6 1 0,0 6 0 0,0 0-1 0,-4 0 1 15,2-1 0-15,0 2-1 0,-2-1 1 16,0 1 1-16,0 0 0 0,-5 1 1 0,9 2 0 16,-8-1 0-16,4 0-1 0,-4 3 1 0,2-4 0 15,-1 3-1-15,1 0 1 16,-2-1-2-16,2 1-1 0,-3-1 0 0,3 0-1 0,-2 1 1 16,4 1 0-16,-2-1-1 0,-1-1-1 0,-1 1 1 15,4 0-1-15,0 0 0 0,-4 0 0 0,4 0 1 0,-1 0-2 16,1-1 0-16,0 1-1 0,0 0 1 0,0-1 1 15,0 2 1-15,2-1-2 0,-2-1 1 0,1 2 1 16,-3-2-1-16,4 1 3 16,-4-1-1-16,4 1-11 0,-2-2 1 0,-2 2-1 0,-1 0 2 15,3-1 8-15,-2-1 0 16,2 2 1-16,-4-1-2 0,3 0 2 0,-3 1-2 16,4-2-1-16,-2 3 1 0,-2-3 0 0,6 0 1 15,-7 2 0-15,1-1-1 0,4-1 0 0,-2 1 0 0,2-1 1 16,-5-1-2-16,3 3 1 0,4-2-1 15,-2 0 0-15,-4-1 2 0,3 2 0 0,1-1-1 0,0 1 1 16,-2-1-3 0,0 1 1-16,2-1 0 0,0 1 2 0,-5 0 0 15,5 1 0-15,0-1 0 0,-4 1-1 0,4-1 1 0,-3 2 1 0,3-3 0 16,-4 2 0-16,2-1-1 0,2 0 0 0,-5 0-1 16,3-1 0-1,2 0 0-15,0 2 0 0,-4-2 0 0,4 1-1 0,-3-1 1 16,-3 9-1-16,4-1 1 0,-5 9 0 15,3-3-5-15,2-2 1 0,-4-1-1 0,3-2 1 16,1-4 5-16,0-2-1 0,0 1 0 0,0-3 0 16,-3 1 0-16,3-1 0 0,0 1-1 0,-6 1 1 15,7-1 0-15,-3 1 0 0,0 1 0 16,2 0 2-16,-5 1-2 0,5-1 0 0,0 1 1 0,-2 0-2 0,-1-1 0 0,1 0-2 16,0-1 2-1,4 3-3-15,-5-2 2 0,1-1 0 16,2 0-1-16,-2 1 1 0,-1 3-2 0,1-3 0 15,0 2-1-15,2 1-2 0,-3 1-5 0,1-1-3 16,2 3-8-16,-2-3-13 0,-1 1-13 16,-1 0-29-16,2 0-76 0,4-8-300 0,-2-6-2172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31:35.29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19092 14164 3 0,'0'0'323'0,"0"0"-82"0,0 0-334 0,0 0-89 16,0 0 63-16,0 0 153 0,0 0 110 16,0 0 90-16,0 0 32 0,0 0-12 0,0 0 34 15,0 0 18-15,14 38-21 0,-14-32-9 0,2 1-26 16,-2 0-52-16,0 0-41 0,5 1-37 0,-5 1-32 16,2 0-18-16,-2 2-12 0,2 0-11 0,-2 1-5 15,0 1-9-15,0 1-5 0,0 2-6 0,4-1-6 16,-4 2-2-16,0-1-1 0,0 1-1 15,2 0 2-15,-2 0-2 0,2-1 1 0,-2 0 1 16,0 1 1-16,2 0 0 0,0 2 0 0,2 1 1 16,-4-3 4-16,0 2 0 0,2-1 0 15,0 1-4-15,3 1-5 0,-3-2-4 0,0 0-2 0,0 1 0 16,-2 1 1-16,6-3-1 0,-6 2 0 16,2 0-2-16,0-1 2 0,2 2 1 0,-2-1 3 15,0 2 0-15,0 1 1 0,3-2 0 16,-5 3 0-16,0 1-2 0,2 0-1 0,0 1-1 0,-2 0-1 15,2 3-1-15,-2-1 0 0,0 2-1 16,0 0-1-16,0 1 0 0,0-2 0 0,0 2 0 16,0-2 0-16,0 0-2 0,-2-1 0 0,2 0 1 15,0-1 0-15,-2 0-1 0,2 0 0 16,0 0 0-16,-2-2-1 0,2 1 1 0,0 2 1 16,0-3-1-16,-5 1 2 0,5-1 0 15,-4 0 0-15,4 1 0 0,-2-1 2 0,-2-1-1 16,2 0-1-16,0 0 2 0,2 0-3 0,-6-1 1 15,4 1 0-15,0 0-1 0,0 2-1 0,-5-2 0 16,5 1 0-16,-2 1-1 0,2-2 0 0,0-2 0 16,0 2-1-16,0-1 1 0,-2-1-2 0,2 0 1 0,0-2-1 15,-3 2 0-15,5 0 1 0,-4-1 0 16,2 1 2-16,0-1-1 0,-4 0 1 16,6-1 1-16,-2-1-1 0,2 1-1 0,-6-2 2 15,6 0-1-15,-2 1 0 0,0 1 0 0,0-2 1 16,-5 2 2-16,5-2-1 0,-2 0-2 0,2 0 1 15,0 0-2-15,0-1 2 0,-4-3 0 16,4 3-1-16,2-4 0 0,0 1 0 0,0-2 0 16,0 0-2-16,0-1 0 0,0 1-1 0,0-3 0 0,0 0 1 15,0-2-2-15,8 1 1 0,-6-2 1 0,2 1-2 16,0-1 1-16,0 0-2 0,3 1 1 0,-3-1 0 16,2-1 3-16,-2 0-3 0,4-1 1 0,1 1 0 15,-1-1-3-15,0-2 0 0,-2 1 1 16,7 0 1-16,-5 1 0 15,4-2 1-15,-1 0-3 0,3 0 2 0,-1 0-1 0,-1 1 2 16,5-2 0-16,-1 0 1 0,1 0 1 0,-1 0 0 16,1 0 1-16,1 0-1 0,1 0 1 0,4 0 0 15,-3 0 0-15,7 0 3 16,-4 0-2-16,6 2-2 0,-2 0 2 0,4 1-5 16,-6-2 4-16,6 1 1 0,-2 2 1 0,4-2 0 15,-2 1-2-15,4 1 0 0,-2 0 0 0,0 0 2 16,4 1-1-16,2-2-2 0,-4 1 1 15,5 1-2-15,-3-2 2 0,2 1-1 0,-2 0 1 16,3 0 1-16,-1-1 0 0,2 1 1 16,1-1 0-16,-1 0 2 0,0-1-2 0,3 2 0 0,-3-3 0 15,3 2-1-15,-3-3 2 0,2 1-1 0,3 1 1 16,-5-2-1-16,0 1 2 0,3-1-1 16,1 1 1-16,-1-1 1 0,3 1-1 0,-3-1 0 15,3 1-2-15,-1 0-1 0,1-1 1 16,-3 1-1-16,-1 1 0 0,7-1 0 0,-3-1-1 0,-3 0 0 0,3 0-1 0,3 0 0 15,-5 0 0-15,3 2 1 0,-1-2-1 16,-1 0 2 0,1 0 0-16,-1 1-1 0,1-1 0 0,-1 0 2 0,1 0-1 15,1 0-1-15,-5 0 2 0,1 0-2 0,3 0 1 16,1 1-1-16,-5 0-1 0,1 0 0 16,3 0-1-16,1 1 1 0,-3 0 2 0,-3-1-1 0,5 2 0 15,1-1 1-15,-3-1-1 0,-1 1 0 16,3 0 2-16,-3-1-1 0,3 3 0 0,-4-2 0 15,1 1 1-15,3-1-1 0,1-1 1 0,-5 0-1 0,5 1 0 0,-1-1 1 16,-1 0 0 0,-1 1-1-16,3-1 1 0,2 1 0 0,-5 0 1 0,7-1 0 0,-7 0-1 15,1-1 1-15,7 1 1 16,-7 1 3-16,4-1-1 0,-1-1-2 16,-3 0 0-16,5 1 1 0,-3-1 0 0,1 1 1 15,1-1 0-15,2 0 1 0,-3 0-1 0,3 0-2 16,-2 0 1-16,-1 0-2 0,3 0 0 15,-2 0 0-15,1 0-2 0,-1 0 0 0,2 0 1 16,-7 0-1-16,11 0-1 0,-9 0 1 0,9-1 0 16,-2 0-1-16,-7-2 1 0,9 1-1 15,-6-1 0-15,6 0 0 0,-5 1 0 0,1 0 1 16,2 0-1-16,-5 1 1 0,7-1-2 0,-4 1 2 16,0 0-2-16,-1-2 0 0,1 2 1 0,2 1-1 15,-5-1 1-15,5 1 1 0,-4 0-1 0,5 0 0 16,-7 0 0-16,6 0 0 0,-9 2 0 0,9-1 1 15,-7 3 0-15,7-2-3 0,-8 1 1 16,7-1 0-16,-5 0-1 0,6 1 3 0,-7-2-2 16,3 1 1-16,2-1 0 0,-3 2 0 0,3-2 1 15,-3 1-1-15,1-1-1 0,-4 2 2 0,7-2-1 16,-5-1 0-16,4 1-1 0,-3-1 0 16,3 2 0-16,-3 0 1 0,-3-1 1 0,8 0-1 15,-7-1 0-15,7 0 0 0,-7 0 0 0,7 0 1 16,-8 0-1-16,7 0 1 0,-7 0 0 0,6 0-1 15,-5 0 1-15,-1-1-1 0,3 1 1 16,-1-1-2-16,-5 1 2 0,9-1 2 0,-7 1-2 16,1 0 2-16,-3 0 0 0,7 0 0 0,-3 0 0 15,-3 0-1-15,5-1 0 0,-5-1-1 0,-1 1 1 16,3 1-1-16,-5-1-1 0,2-1 0 0,5 1 0 16,-5 0 1-16,1 1 0 0,-3-1-1 0,3 0 1 15,-3 0-2-15,-2-1 1 0,3 0 0 16,1 1 0-16,-4 0 1 0,5 0-1 0,-5-1 1 0,0 1-1 15,0 0 1-15,3 0 0 0,-3-1-1 16,0 0 2-16,1 1-3 0,-1-1 1 0,0 0 1 16,-2 0-1-16,-4 0 1 0,5 2-1 0,1 0 0 15,-2 0-1-15,0 0 1 0,-4 0 0 16,5 0 0-16,1 0 1 0,-4-1-2 0,2 1 1 16,-6 0 0-16,4 0 0 0,1 0 1 0,-5 0 0 15,6 0-1-15,-4 0 1 0,-2 0-2 0,0 0 0 16,-2 0 1-16,4 1 0 0,-6 0 0 0,2 2 0 15,2-1 1-15,-7-1-2 16,8 0 3-16,-6 0-2 0,-1 1 2 0,4-1-1 16,0-1-1-16,-2 0 1 0,4 0 0 0,-6 0 1 0,4 0 0 15,0 0-1-15,-7 0 0 16,9 0 0-16,-4 0 0 0,-2 0-1 0,6-1 0 0,-4-1 0 0,0 0-1 16,2 1 1-16,-2-1 0 0,-1-1-1 15,3 2 1-15,-4 0 0 0,2-2 0 0,0 2-2 16,-2 0 2-16,-2 0 0 0,3-1 0 15,1 1 1-15,-2 0-2 0,-2 1 1 0,0-1-1 0,1 1 2 16,3-2-1-16,-2 1 0 0,-2 0 0 16,4 1-1-16,-7-1 1 0,7 1 0 0,-6 0 0 0,0-1 0 15,1 1-1-15,-1 0 1 0,0-2 0 0,-1 2 1 16,1 0-1-16,2-1 0 0,-3 1 1 16,1-1-1-16,0 1 0 0,-1 0 1 0,1-1-1 15,-2 0 0-15,1 0 0 16,1 1 1-16,0-2-2 0,-1 2 0 0,1 0 1 15,-2 0-1-15,1-1 1 0,1 1 1 0,0-2-1 16,-3 2 0-16,1 0 0 0,-1-1-1 16,1 0 0-16,0 0 1 0,-1 0 0 0,-3 1-1 15,1 0 1-15,5 0 0 0,-2 0-1 0,-1 0 2 0,-1 0 0 16,1 0-2-16,-3 0 0 0,3 0 1 0,-3 0 2 16,1 1-2-16,3 0 0 0,-7-1 1 15,3 0-2-15,3 1 1 0,1-1-1 0,-2 0 1 16,-1 0 1-16,1 0-1 0,1 0 0 15,-1 0 0-15,3 0 0 0,1 0 0 16,-2 0 0-16,1-2-1 0,1 0-1 0,0 1 2 16,-1-2-2-16,1 3 1 0,-2-3 0 0,1 2 0 0,1 1 0 0,0-1 0 15,-1-1 0 1,1 1 0-16,-2-1 1 0,-1-1-1 0,1 1 0 0,-3 2 0 0,3 0 1 16,-2 0-1-16,-3 0 1 0,5 0 0 15,-1-1 0-15,1 0 1 0,-1-2-2 16,1 2 0-16,0 0 1 0,-3 1-1 0,1-1 1 15,-1 1-2-15,3 0 2 0,-3-1-1 0,3 1 0 16,-5 0 1-16,3-1-1 0,-3-1 1 0,1 1-2 16,-3 0 1-16,5 1-1 0,-3-1 1 15,-1 1 1-15,1 0-1 0,3 0 0 0,-3-1 0 0,-1-1 1 0,3 2-1 16,-1-1 0-16,1 1 0 16,-1 0-1-16,1-1 1 0,-1 0 5 15,-1 1 0-15,-6-2 0 0,1 2-1 0,3 0-4 16,0-1 0-16,-1 1-2 0,5-2 1 0,1 1 0 15,-3 0-1-15,3 1 1 0,-1-2 0 16,3 1-1-16,-2 0 0 0,-1 0 1 0,-1 0 0 16,3 0 0-16,-3-1 2 0,1 1-2 0,-3 0 0 15,1 0 0-15,3 0-2 0,-1 1 2 0,-3-1 0 16,1-1 0-16,0 2 1 0,-1 0-2 16,-1 0 2-16,1 0-2 0,-3 0 1 0,2 0-1 15,-3 0 0-15,3 0 0 0,-2 0-1 0,-1 0 0 16,3 3-1-16,-4-2-1 0,-1 0 0 0,1 0-5 15,2 0-3-15,-2 1-9 0,1-1-20 0,-1 0-45 16,-2-1-122-16,5 1-483 0,-5-1-2016 16,-6 0 2709-16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0T16:28:47.1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22527 11721 3 0,'0'0'0'0,"0"0"0"16,0 0 0-16,0 0 0 16,0 0 0-16,0 0 0 0,0 0 0 0,0 0 0 0,0 0 0 0,0 0 98 15,0 0 51-15,0 0-52 16,0-4-34-16,0 4-33 0,0 0-13 0,0 0 4 16,0 0 9-16,0 0 12 0,0 0 25 0,0 0-13 15,0 0-3-15,0-2-6 0,0 2-3 16,0 0 8-16,0 0 16 0,0 0 8 0,0-1 0 15,0 1 11-15,0 0 19 0,0 0 27 0,0 0 30 0,0 0-2 16,0 0-1-16,0-2-7 0,0 2-23 0,0-1 0 16,0 1-5-16,0-1-6 15,0 1-3-15,0 0-6 0,0 0-9 0,0-1-4 0,0 1-13 0,0 0-17 16,0-2-8-16,0 2-15 0,0 0-7 0,0-1-9 16,0 1-4-16,3 0-9 15,-1-1-5-15,2 1-3 0,-4-1-2 16,2 0-1-16,4-2-1 0,-4 2 2 0,0-1-3 0,2-1 0 15,2 1 1-15,3-1-2 0,-7 0 2 0,6 0 2 16,0 0 5-16,-4-1 5 0,5 3 7 16,-1-4 0-16,-4 3 0 0,4 0-3 0,1 1-1 15,-5 0-2-15,4-1 1 0,-2 1-6 0,-2 1-1 16,1 0-2-16,5 0-2 0,-6 0-1 16,-2 0-1-16,2 0-2 0,2 0-2 0,1 1 0 15,-5 2-1-15,2-1 1 0,0 1 2 16,0 2-1-16,2-1 0 0,-4 0 3 0,-2-1 0 15,5 1 2-15,-1-1 1 0,-2 2 0 16,0-2-4-16,4 1 3 0,-4 0-1 0,-2-1 1 0,2 0 3 16,0-1 0-16,2 2-1 0,-2-2 0 0,-2 1 1 15,2 0-2-15,3 0 1 0,-5 1 1 0,0-1-1 16,0 0 1-16,0-1-2 0,0 2-2 16,0 1-3-16,0 0-1 0,0-1 1 0,0 2 0 15,0-1 1-15,-5 1 0 0,3 0 2 16,0-2 0-16,-2 1 2 0,0 1 0 0,4 1 1 15,-4 0 0-15,-2-1 0 0,0 0 1 0,1 0 3 16,3-1 1-16,-6 1-1 0,2-2 0 0,2 2 2 16,2-1 0-16,-7-1 1 0,1 2-1 0,6-1-1 15,-2 1 1-15,-6 0-3 0,5 0 1 0,-1-3 0 0,-4 2 0 16,6 0 0-16,0 0 1 0,-1-2-1 16,1 0-1-16,-2-1-1 15,4 2-2-15,0-2-1 0,0 1 2 0,-2-1-1 16,2 0 1-16,0 0 0 0,-2-2-1 0,4 0 1 15,-3 0-1-15,3 1 2 0,0-1-1 0,0 0 0 16,0 0 0-16,0 0-2 0,0 0 1 0,0 0-1 16,-2 0 0-16,2 0-1 0,0 0 1 0,0 0 0 15,0 0 0-15,0 0-1 0,0 0-2 16,0 0 0-16,0 0 0 0,0 0-1 0,0 0 0 16,0 0 0-16,0 0 0 0,0 0-1 0,0 0 0 15,0 0-2-15,0 0 1 0,0 0-2 16,0 0 0-16,0 0-1 0,0 0 0 0,0 0-1 15,0 0 0-15,0 0-1 0,0 0-3 0,0 0-1 16,0 0-1-16,0 0 0 0,0 0 2 0,0 0 5 16,2 0 1-16,1 0 2 0,3 0 0 15,0 0 0-15,-2 0 1 0,-2 1 0 0,6-1 1 16,-1 1-1-16,-3-1 0 0,4 0 0 0,0 1 0 16,-4-1 2-16,5 1-1 0,1-1 2 15,-8 0-1-15,8 2 1 0,-1-2 0 0,-5 1 0 16,4 0-1-16,0 0 0 0,-3 1-2 0,3 1 1 0,-2-1-1 15,-4 2 0-15,6 0 0 0,-6-1-2 16,5 2 2-16,-3-1 0 0,-4 2-1 0,2 1 0 16,0 0 0-16,-2 0 1 0,0 1 0 0,0 0 1 15,0 0-2-15,0 0 2 0,0-1-1 16,0 1 1-16,0 0-1 0,-2 1 1 0,0-2 1 16,2 0-1-16,-2 1 2 0,0 0-1 0,-5 0 1 15,1 1 0-15,4-1 1 0,0-1 0 0,-2-1 0 16,-2 1 1-16,4-1 2 0,-7-1 1 15,7 0 1-15,-4 0 0 0,-2 0 1 0,4-2-1 16,-7 0-2-16,1 0-1 0,0-1-4 0,-3 1-1 16,-3-2-2-16,3 0-1 0,-3 1-2 0,-1-1-2 15,1 2-3-15,-3-2-3 0,-2 1-3 16,9 0 0-16,0 0 2 0,-3 1 0 0,11-2 0 0,-2-1-6 16,4 0-20-16,2 0-36 0,0 0-31 15,2 0-54-15,6 0-114 0,2 0-317 0,1-1-1069 0,-7-2 713 0</inkml:trace>
  <inkml:trace contextRef="#ctx0" brushRef="#br0" timeOffset="747.08">22964 12171 1538 0,'0'0'1429'0,"0"0"-1049"15,0 0-201-15,0 0-48 0,0 0-37 16,0 0-27-16,0 0-24 0,0 0-15 0,0 0-12 16,0 0-7-16,0 0-3 0,0 0-5 0,0 0-3 15,0 0-4-15,6-6-5 0,-6 6-7 0,0 0-7 16,0 0-13-16,0 2-26 0,0 1-64 16,0-1-405-16,0 1-2560 0</inkml:trace>
  <inkml:trace contextRef="#ctx0" brushRef="#br0" timeOffset="2744.55">23361 11670 3 0,'0'0'0'0,"0"0"230"0,0 0-171 16,0 0 26-16,0 0-22 0,0 0-25 0,0 0-21 16,0 0-51-16,0 0-4 0,0 0 21 0,0 0 17 0,0 0 21 0,0 0 22 15,0 0 20-15,-13 47 30 0,13-42 48 0,0-1 54 16,-4 2 73-16,4-2 44 0,-2 1 24 0,2-2-1 15,-2 0-46-15,2 1-49 16,0-1-45-16,0 1-49 16,0-1-34-16,-2 2-31 0,2-2-18 0,0 2-15 0,0 0-10 15,0-2-10-15,0 1-8 0,0 1-4 0,0 0-5 16,0 0-5-16,0 0-2 0,2 0-4 0,-2 0-3 16,0 0-2-16,0 0-2 15,2 1-3-15,0-2 0 0,2 1-5 0,-2 0 0 16,2 0-5-16,-4-2-4 0,4 2-4 0,-1-2-6 0,1 1 0 15,6-1 2-15,-6 0 10 0,2-1 7 16,7 0 5-16,-7 0 8 0,8-2 4 16,-3 0 4-16,1 0 4 0,3 0 2 0,-5 0-2 0,6-3 3 15,-1 1 2-15,-5-2-4 0,5 0 1 16,1-1-6-16,-3 0-4 0,-1 1-10 0,3-3-21 16,-7 4-54-16,6-2-135 0,-7 1-404 0,1 0-1136 15,-2 2 1156-15</inkml:trace>
  <inkml:trace contextRef="#ctx0" brushRef="#br0" timeOffset="3555.25">23580 11636 3 0,'0'0'43'16,"0"0"182"-16,0 0-276 0,0 0 178 15,0 0 135-15,0 0 34 16,0 0-51-16,0 0-86 0,0 0-2 0,0 0 43 0,0 0 77 0,0 0 49 15,0 0-9-15,0 0-53 16,14 68-58-16,-10-60-56 0,-2 1-36 0,0 0-20 0,0 2-9 16,-2 0-5-16,3 3-7 0,-3 2-9 0,0 0-9 0,2 3-9 15,-2 4-8-15,0-1-5 16,0 5-7-16,0 0-5 16,0 4-7-16,-2-2-3 0,-1 3-2 0,3-1 0 0,-2-1-2 15,0-2-2-15,0 0-1 0,-2-2-3 16,4-4 0-16,0-4-1 0,-2 0-2 0,2-4-2 15,0-2-4-15,-4-4-14 0,2-1-28 16,0-2-73-16,2-3-387 0,-2 0-2764 0</inkml:trace>
  <inkml:trace contextRef="#ctx0" brushRef="#br0" timeOffset="4570.24">23981 11712 585 0,'0'0'1571'15,"0"0"-936"-15,0 0-313 0,0 0-98 0,0 0-89 0,0 0-55 0,0 0-39 0,0 0-20 16,0 0-10-16,0 0 2 0,0 0 1 0,0 0 2 15,0 0 0-15,0 0-3 0,18-6-2 16,-12 6-2-16,-3 0-3 0,-1 0-2 0,2 0-1 16,2 0-1-16,0 1 1 0,-2-1 2 0,5 0-1 15,-1 0 2 1,-4 0 1-16,4 0 2 0,3 0 0 0,-5 0 3 16,6 0 1-16,-4-1 1 0,7-1 1 0,-5-1-1 0,1 1 1 0,7 0 0 15,-7-2-2 1,1 2-2-16,2-2-1 0,-3 1-2 0,3 1-2 0,-3-2-2 0,-1 2-2 15,-6-1-5-15,8 1-4 16,-7 2-9-16,-5 0-16 0,0 0-34 0,0 0-63 16,0 2-386-16,0 1-2641 0</inkml:trace>
  <inkml:trace contextRef="#ctx0" brushRef="#br0" timeOffset="5617.64">23985 11721 3 0,'0'0'1612'0,"0"0"-610"16,0 0-488-16,0 0-234 0,0 0-124 0,0 0-67 16,0 0-41-16,0 0-27 0,0 0-15 0,0 0-6 15,0 0-2-15,0 0 3 0,0 0 3 0,4 12 0 16,-4-7 0-16,2-1-1 0,-2 1-1 0,0 0 0 15,0 1 0-15,0 1 0 0,0 0-1 0,0 0 2 16,0 0 1-16,0 0 0 0,0 1 3 16,0 0 1-16,0-1 2 0,0 0 1 15,-2 0 3-15,2 2 0 0,-2-4 1 0,2 3 1 0,-2 0 0 16,-2-1 0-16,4 0-1 0,0 1-1 16,0-3 0-16,0 2-1 0,0-2 0 0,0 0 0 15,0-2 0-15,0 1-2 0,0-1 0 0,0-1-2 16,0 1-1-16,0-2-1 0,0 1-1 0,0-1 0 15,0-1 0-15,0 2 0 0,0-1 1 16,0-1-1-16,-2 0-1 0,2 2 0 0,-5-1-4 16,1 0 0-16,4 1-2 0,0-1 1 0,-2 0-1 15,0 0-2-15,2-1 1 0,0 1 0 0,-2-1 0 0,2 0-1 16,0 0 1-16,0 0 0 16,0 0-2-16,0 0 1 0,0 0-2 0,0 0 1 15,0 0-1-15,0-2 0 0,0 0-1 0,0-2 2 16,2 1-1-16,0-1 3 0,0-1 1 0,0 3 0 15,5-3 2-15,-5 1-1 0,4 0 0 0,-2 1 0 0,-4 1 1 16,4-1-1-16,0 1 0 16,2-2 0-16,-1 2 0 0,-5-1 0 0,4 3 0 15,2-2 1-15,0 1-1 0,-2 1 0 0,-4 0-1 0,4 0 1 0,3 0-1 16,-1 0 0-16,-2 1 0 16,0 2-1-16,6 2 1 0,-3 1-1 0,-3 1 1 0,2 2-1 15,2 0 2 1,-4 0-1-16,7 2 0 0,-7-1 0 0,0-1 1 0,0 1-1 0,4 2 0 0,-4-1 1 15,-1 0 0-15,-1 1 0 0,4-3 0 16,-4 2 1 0,2-1 1-16,-4 1-2 0,0 0 2 0,0 0-1 0,0 0 1 0,-4-1 0 0,-4 1-2 15,6-1 1-15,-3-1-1 0,-1 0 1 0,-2 0-1 16,4-1 0 0,-9-1 0-16,9-2 1 0,-2 1 0 0,-6-1 0 15,5-2 0-15,-7 1 1 0,6-2-1 0,-7-2 2 16,3 0 1-16,-1 0-1 0,-3 0-1 0,-1-2 0 15,5-2 0-15,2 1-1 0,-1-2 1 16,3 2-1-16,4-1-2 0,0 0 0 0,-2-1-1 16,1 2-1-16,3-3-2 0,2 2-3 0,0 1-2 15,0-1-2-15,2 0 1 0,5 0-2 0,-1 1-2 16,-2 0-6-16,4 0-20 0,-2 2-28 16,1 1-51-16,-3 0-189 0,0 0-3091 0</inkml:trace>
  <inkml:trace contextRef="#ctx0" brushRef="#br0" timeOffset="91602.37">18317 15232 3 0,'0'0'1053'0,"0"0"-39"15,0 0-350-15,0 0-223 0,0 0-180 0,0 0-111 0,0 0-64 16,0 0-32 0,0 0-17-16,0 0-8 0,0 0-4 0,0 0-6 0,0 0-6 15,0 0-3-15,-13 0-3 0,13 0 0 16,0 0 0-16,0 0-1 0,0 0-2 0,0 0-1 15,0 0-1-15,0 0-2 0,0 0-1 0,0 0-1 16,0 0 0-16,4 0 0 0,-1 0 1 0,-1 0 0 16,2 0 1-16,0 1 0 0,-2 0-1 0,6 1 0 0,-2-2 1 0,1 0 0 15,3 1-1-15,-2 0 1 0,3-1-1 0,-1 1 0 16,2-1 2-16,-1 0-2 0,5 0 1 0,-3 0 0 16,3-1 1-16,-1 0-1 0,1-2 0 0,-1 1 0 31,1-2 1-31,3 1 1 0,-5-2-1 0,1 1 2 0,3 0 0 15,-3 0 0-15,-1 0 1 0,3 0 0 16,-5 0 1-16,-2 2 0 0,3-1-3 16,-5 2 0-16,5 0-2 0,-5 1 0 0,-2 0-1 15,4 0-3-15,-8 0-3 0,3 4-4 0,-1-2-3 0,-2 3-4 0,0-1-6 16,-2 1-19 0,0-1-46-16,0 1-145 0,0-1-816 0,0-1-1369 0</inkml:trace>
  <inkml:trace contextRef="#ctx0" brushRef="#br0" timeOffset="92378.8">18337 15501 3 0,'0'0'0'0,"0"0"723"16,0 0 453-16,0 0-344 16,0 0-381-16,0 0-217 0,0 0-104 0,0 0-47 0,0 0-26 15,0 0-11-15,0 0-10 0,0 0-6 16,0 0-5-16,0 0-4 0,0-3-2 16,0 3-4-16,0 0 0 0,0 0-2 0,0 0-2 0,7-1-2 15,-5-1-4-15,2 2-1 0,2-1-1 0,-4 1-2 16,10-1 1-16,-5 1-2 0,5 0 1 15,1 0 0-15,-1 0 0 0,0 0-2 0,5 0 1 16,-1 0 0-16,3 0-1 0,0 0 2 0,1 0-1 0,-1 0 0 16,2 0 0-16,-3-1-1 15,3 0 1-15,-3 1-1 0,-3-2 1 0,3 1-1 0,1-1-1 0,-4 0-2 16,-1 1-1-16,-2-1-1 16,1 0-2-16,-3 1-3 0,-2 0-8 15,1 0-19-15,-7 0-34 0,4-1-101 16,-4 2-527-16,0 0-2202 0</inkml:trace>
  <inkml:trace contextRef="#ctx0" brushRef="#br0" timeOffset="95573.13">19629 14886 3 0,'0'0'0'0,"0"0"0"15,0 0 0-15,0 0 0 0,0 0 0 16,0 0 0-16,0 0 0 0,0 0 0 0,0 0 0 16,0 0 0-16,0 0 0 0,0 0 0 0,0 0 0 0,5-20 0 15,-5 18 0-15,2-2 0 16,-2 2 0-16,0-1 0 0,4 0 0 0,-4 1 0 0,0-2 115 0,0 2 338 0,0-1-127 0,2 0-65 15,-2 1-58 1,0-1-49-16,0 1-18 16,0-2-19-16,0 2 10 0,0 0 10 0,2-2 13 15,0 1 53-15,-2 2-43 0,0-2-14 0,4 0-21 16,-4 1-40-16,0-1-1 0,4-1-12 0,-4 2-5 16,2-2-13-16,2 1-4 0,-4-1 1 0,2 0 3 15,1-1-1-15,3 2-6 0,-4-2-5 0,2 0-7 16,0 1-6-16,-2 1 0 0,4-3-2 15,-2 1-2-15,1 1 1 0,3-1-3 0,0-1 0 16,0 1-1-16,-3 1-1 0,5-3 0 0,-4 2-1 16,4-1 1-16,-1 1-2 0,-3 0-1 0,2 0-3 15,2 1-2-15,1-1-2 0,-3 0-4 16,2 0-1-16,-1 2-2 0,3-2-1 0,-4 1-1 16,3 2-1-16,-1 0 0 0,-2 1-1 0,5-1 0 15,-9 2 0-15,6 0-1 0,-2 0 1 0,3 0-1 16,-5 0 1-16,2 0-1 0,-2 0 0 0,1 3 0 15,1-1 0-15,-2 0 0 0,0 1 1 0,-2 0 1 16,5 1-1-16,-1 0-1 0,-6 1 1 16,4 0-2-16,-2 1 2 0,3-1-1 0,-5 2 0 15,2 0 0-15,0 1-2 0,-2-1 1 0,2 1 1 16,0 1-1-16,-4 1 2 0,2-1-1 16,0 1 0-16,0 0 1 0,5 2-1 0,-5-1 0 15,0 1-1-15,-2-1 0 0,4 1 0 0,-4 1-1 16,0 0 0-16,0-1 1 0,0 1 0 0,0 1-1 15,0-1 0-15,0 1 0 0,0-2 0 0,0 1 0 16,0 1 1-16,0 0 0 0,0-1-1 16,0 3 0-16,0-1-1 0,-4 1-1 0,0 0-1 15,-3 1-1-15,3 2 0 0,-2-1 1 0,0 1-1 16,-2 0 0-16,-3-1-3 0,1 1 1 0,2-1-1 16,-3 2 2-16,-1-1 1 15,2 2 1-15,-3 0 0 0,-1 0 2 0,-1-1 1 0,1 1 1 16,-1 1 2-16,3-1 1 0,-5 0 1 0,3 0 0 15,2-2 2-15,-1 1 0 0,3-3 1 0,-3-2 0 16,5-1-1-16,0-1 1 0,4-3 1 0,-2 1-1 16,1-3 3-16,-1-2 0 0,4 0 1 15,0-1 1-15,-4 0 0 0,4-3 1 0,0 1 0 16,-4 1-3-16,1-1-1 0,-1 1 1 0,2-2-2 16,-4 0-2-16,2 1-1 0,-1-2-3 15,-3 1-1-15,4 1-1 0,-2-2 0 0,1 1 1 16,1-1 1-16,-2 0-1 0,4 1 0 0,-4-2 0 15,-1 0-1-15,5 0 0 0,2 0 0 0,-4-4-4 16,4 1-1-16,-4-2-3 0,4-1 0 0,-1-1 2 0,3-2 0 16,0 2 4-16,0-2 2 15,0-2 1-15,0 0 1 0,3 1 2 0,-1-2 0 0,4 1 3 0,-2 0 0 16,2 1-1-16,2-1 0 0,-1 2-1 16,-1-1-2-16,2 0 0 0,-2 2 1 0,3 0-1 15,-1 1 0-15,0-2 0 0,-4 2-1 0,7 1 0 16,-5 0-1-1,2 1 0-15,2 0 1 0,-6 1-1 0,5 1 0 16,-1 1 0-16,-4-1-1 0,4 2 0 0,1 1 1 16,-3 0 1-16,2 0 0 0,-2 0 1 0,5 3 1 0,-5 0 0 15,2 1 0-15,2-1-1 0,-1 2 0 0,1 0 0 0,0-1 1 16,3 1 0 0,-3 0 1-16,7 0-1 0,-7 0-1 0,2 0 0 0,5-1 1 15,-7 2-1-15,1-1 0 0,-1 1 1 16,0 1-2-16,-1-1 0 0,1 2 0 0,-6-2 0 0,2 2 0 15,5-2 0-15,-9 1-1 0,2-1-1 16,2 1 0-16,-2 0-1 0,0-1-2 0,-2 1-3 16,2-1-3-16,1 0-7 0,-3 0-18 0,2-1-33 0,-4 1-94 0,4-2-391 15,-4-1-2413 1</inkml:trace>
  <inkml:trace contextRef="#ctx0" brushRef="#br0" timeOffset="98105.16">20454 14744 3 0,'0'0'0'16,"0"0"445"-16,0 0 468 0,0 0-43 16,0 0-314-16,0 0-269 0,0 0-124 0,0 0-56 15,0 0-19-15,0 0-13 0,0 0-12 0,0 0-11 16,0 0-13-16,0 0-9 0,-31 0-7 15,31 0-4-15,0 0-6 0,0 0-2 0,0 0 0 0,0 0 0 16,0 0 1-16,0 0-1 0,0 0 1 16,0 0-1-16,0 0 0 0,0 0-1 0,0 0 0 0,0 0 0 15,0 0-1-15,0 0-1 0,0-1-1 16,0 1-2-16,0 0-2 0,0-2 1 16,0 2-2-16,0 0-1 0,0-1 0 0,0 1 0 0,0 0-1 15,0-1-1-15,2 1 0 0,-2-1-1 16,0-1 0-16,2-1 0 0,2 1 0 0,-2-2 0 0,-2 1 0 0,3-1 0 15,3 0 1-15,-2 2 1 0,2-2-1 0,-2 1 1 16,2 0 0 0,1-1 0-16,1-1 0 0,0 1 1 0,3 0 0 0,-3 0 0 15,2-1 3-15,-2 0-2 0,5 1 1 0,-3-1-1 16,0 2 0-16,3-1 0 0,-1 1-1 0,-1 0 1 16,3 0 0-16,-2 3-1 15,5 0 0-15,-5 0 0 0,1 0-1 0,3 0-1 16,-5 2-1-16,1 3 0 0,-2 1-1 15,1-1 0-15,-3 2 0 0,2 1 0 0,-6-2 0 0,5 2-1 16,-1 1 2-16,-4-2-1 0,2 1 1 16,-4 2 0-16,0-2 1 0,3 1 0 0,-5-1 1 15,0 0 0-15,0 0 1 0,0 1-1 0,0 1 2 0,-7-1-1 0,3 0 0 16,-2 0 0-16,2 0-1 16,-8 0 1-16,7 2 0 0,-5 1 0 0,2-1-1 0,-3 0 1 15,1 1-1-15,6 1 1 16,-6-2 0-16,1 0 0 0,-1 0-1 0,2-1 1 15,0 0 0-15,1-1 0 0,1-1 0 0,4-1 1 0,-4-1-1 16,4-2 1-16,0 0 2 0,-2 1 0 16,2 0 0-16,-1-1 1 0,3-1 0 15,0-1 0-15,0-1 0 0,-2-1-1 0,2 0 0 16,0 1-1-16,0-1 0 0,0 0-1 0,0 0 0 16,0 0 0-16,0 0-2 0,0 0 2 0,0 0-1 0,0 0-1 0,-2 0 0 15,2 0-1-15,0 0-1 16,0 0-4-16,0 2 0 0,-4-1-3 0,4 1-2 15,-2 0-1-15,2 1 0 0,0 0 3 16,0 1 1-16,0-1 2 0,0 0 0 16,0 1 0-16,0 0 0 0,2 0 0 0,4 0-1 15,-4 0 1-15,7-1 0 0,-1 1 3 0,-4-1 1 0,6-1 2 16,-1 1 2-16,3-1 0 16,-2 1 0-16,3-1 1 0,-5 0 0 0,9 1 1 15,-11-1 2-15,10 1 0 0,-7 1 0 0,3 1-1 16,-2-1 0-16,-1 1 1 0,1 1-1 15,-2 2 1-15,-4 2 0 0,5 0-2 0,-5 3 1 0,0-1 1 0,-2 2-1 16,-2 3-1-16,0 0-1 0,0 1-2 16,0 2 0-16,0 0 0 0,-2 1 0 15,-6 0 0-15,2 1 0 0,1 1-2 16,-5-2 3-16,2-1 0 0,4-2-1 0,-11 1 3 16,9-3 0-16,-11 1 1 0,9-2 1 0,-4 0 2 15,-1-1-1-15,-1-3 1 0,-1 1 1 0,-1-2-1 16,1-2 2-16,-1-3-1 0,3-1-2 0,-3-1 1 15,4 0-1-15,-1-3-2 0,5 0 0 0,4 0-2 16,-5 0-2-16,7-4-6 0,-4-1-4 16,2 1-5-16,0-1-3 0,0-2-3 0,4 1-5 15,-2 1-10-15,-2 0-16 0,4 1-34 0,0 1-108 16,-2 2-679-16,2 0-1844 0</inkml:trace>
  <inkml:trace contextRef="#ctx0" brushRef="#br0" timeOffset="98738.81">21037 15586 1289 0,'0'0'1752'0,"0"0"-1433"15,0 0-188-15,0 0-24 0,0 0-19 16,0 0-27-16,0 0-23 0,0 0-18 0,0 0-9 16,0 0-2-16,0 0 0 0,0 0 4 0,0 0 3 15,-2 5 1-15,4-5-3 0,2 1-5 0,-2-1-7 0,-2 1-7 16,2 0-8 0,-2-1-13-16,7 0-22 0,-5 0-55 0,-2 0-209 0,0 0-3083 0</inkml:trace>
  <inkml:trace contextRef="#ctx0" brushRef="#br0" timeOffset="100477.54">21897 14860 3 0,'0'0'0'0,"0"0"0"0,0 0 694 16,0 0 257-16,0 0-228 0,0 0-246 0,0 0-204 16,0 0-114-16,0 0-56 0,0 0-26 0,0 0-15 15,0 0-16-15,0 0-16 0,-21-35-9 16,21 33-8-16,-4-2-2 0,-2 1 0 0,4 2 0 15,-4-1 0-15,4-2 0 0,-2 1 0 0,-5-1 0 0,3 0 3 0,4 1 1 16,-4 0-1-16,2 0-1 16,-5-2-2-16,5 2 1 0,-4-2-2 0,0 1-1 0,4 0-1 15,-5 0-2-15,1-1 1 16,0 3 0-16,0-1-1 0,3 1 0 0,-5 1-1 16,2 0 1-16,0 1 1 0,-1 0-1 0,3 0 0 15,-2 1-3-15,-1 2-2 0,5 1-2 0,-6 0-2 16,2 2 0-16,-1 1 0 0,-1 0 0 0,4 0 1 15,-2 2 1-15,-1 2-1 0,1-1 2 16,-2 3 0-16,6 0 1 0,-3 2 1 0,-1-2 1 16,4 3-1-16,2 0 2 0,-2-1-2 0,2-1 0 15,0 2 0-15,2-3-1 0,0 1 0 16,0 0 0-16,0-1 0 0,2 1-1 0,0-4 1 16,4 0 1-16,-4-2 0 0,2 0 2 0,2-3 1 15,3-1 3-15,-5 1 1 0,4-2 0 0,0 0 0 16,1-1-2-16,1-1 1 0,-4 1-2 15,7-2 0-15,-5 0 1 0,4 0-2 0,-6 0 0 16,9-4 0-16,-9-1 0 0,9 0 0 0,-5-2 0 16,2-3 0-16,-1 0-1 0,-1 0 1 0,2-3 0 15,-1-2-1-15,3 2-1 0,-5-1 0 16,3-1-1-16,0 1 0 0,-1 1 0 0,-3 0-1 0,2 0 1 16,-6 1-1-16,5 3-1 0,-3 0 1 0,-2 3-1 15,-4 2 0-15,2 0 0 0,-2 3 0 0,2 0 1 16,-2 1-1-16,0 0 0 0,0 0-1 15,0 0 0-15,0 0-2 0,0 0-2 0,0 2-3 16,-2 2-1-16,0 0 1 0,2 2 1 0,-2 2 3 16,0 1 2-16,-4 0 1 0,4 2 1 15,-3-1-2-15,1 0 2 0,4 2-1 0,-2-2 1 16,0 1 0-16,-2 0 1 0,2 1 1 0,0 1-1 0,-2 2 1 16,0 2 0-16,4 1 0 0,-4 0-1 0,-1 4 0 15,1 0 1-15,-2 1-1 0,4 0 0 0,0 0 0 16,-4 2 0-16,4-1 1 0,-5 0 0 15,5 1 0-15,-2-1 0 16,-2 1-2-16,4-3 0 0,-4 2 0 0,4-2-1 0,0-1 0 16,-5 0-2-16,3-2-1 0,-4 0-2 0,6 1-3 15,-6-2-3-15,-1-2-5 0,5-1-4 16,-4-1-7-16,0-2-9 0,4 0-21 16,-9 1-46-16,7-2-135 0,4-3-684 0,-4-2-1624 0</inkml:trace>
  <inkml:trace contextRef="#ctx0" brushRef="#br0" timeOffset="101914.99">22658 14907 3 0,'0'0'902'0,"0"0"119"0,0 0-303 16,0 0-302-16,0 0-190 16,0 0-104-16,0 0-53 0,0 0-26 0,0 0-17 15,0 0-9-15,0 0-5 0,0 0-5 0,0 0-5 16,0 0-3-16,-73-61-1 0,63 56 0 0,0 2-1 16,-3-2 3-16,5 2 0 0,-6-1 4 0,3 1 0 15,-1-1 3-15,4 1 6 0,-5 2 4 0,3 0 8 16,-1 0 4-16,1 0-3 0,0 1-2 0,-1 0-5 15,5 0-1-15,0 0 0 0,-2 0 0 16,0 0-1-16,3 1-1 0,-1 2-3 16,-2 0 0-16,4 2-3 0,-4 2-1 0,1 0-2 15,1 2-2-15,-2 2-1 0,0 0 1 0,3 2 1 16,-3 0 1-16,0 3 0 0,4 0 0 0,-2 1-1 0,-3 0-1 16,7 2 0-16,-2-1-1 0,2 3 0 0,-2-3-1 15,2 0 0-15,2 0-2 0,0-1-1 16,0-2-1-16,2 0 1 0,4-2 0 0,-2-3 2 15,0-1 1-15,11-1 3 16,-7-2 1-16,5 1 0 0,-3-4-1 0,4 0-1 0,3-3 0 16,-1 0 1-16,3 0 0 0,-5-6-1 0,7-2 0 0,-2-2-1 15,1-6-1-15,-3-1 1 16,4-3-2-16,-3 0 0 0,1-2 1 0,-1-1-1 16,-1 1-1-16,-3 0 0 0,-3 3-1 0,3 0 0 15,-8 2 0-15,5 1 1 0,-5 2-1 16,-4 3 0-16,0 0 1 0,-2 4 0 15,0 1 0-15,0 3 1 0,0-1-2 0,-2 3 0 16,0 0 0-16,-4 1-3 0,0 0-1 0,4 0 0 0,-3 0-3 16,3 1 1-16,-4 0 1 0,4 3 2 0,-4 1 0 15,6-1 1-15,-2 1 0 0,2-1 0 16,0 1 0-16,0-3 0 0,0 1 1 0,0 0 1 16,0-2 1-16,0 2 0 0,0-2 0 0,0 0 1 15,0 1 0-15,0 0-1 0,0 0 1 0,0-1-1 16,0 0 1-16,0 2 0 0,0-1-1 0,0 1 2 15,0 3-2-15,0-1-1 0,-4 4-1 16,-3 0-1-16,1 2 1 0,2 3-1 0,-4 3 0 0,0 4 0 16,3 1-1-16,-5 2 2 0,0 4-1 15,1 2 1-15,-1 1-1 0,0 0 0 16,2 1 1-16,3 0 1 0,-3 0 0 0,2 1 1 0,2-1-1 0,4-1 1 0,-2 1 0 31,2-3-6-31,0-1 3 0,0-4-2 0,2-6 1 0,2-4 4 16,2-2-1-16,2-5-2 0,-6-1-3 15,7-2-5-15,-3-1-9 0,-2-1-16 0,-2-2-34 16,0 0-89-16,0 0-504 0,-2 0-2362 0</inkml:trace>
  <inkml:trace contextRef="#ctx0" brushRef="#br0" timeOffset="104138.93">24419 14793 3 0,'0'0'0'16,"0"0"0"-16,0 0 0 0,0 0 0 0,0 0 0 0,0 0 395 15,0 0-34-15,0 0-227 0,0 0 54 0,0 0 80 16,0 0 74-16,0 0 18 0,0 0-63 0,0 0-71 16,-13 41-56-16,11-31-34 15,2-2-28-15,-4 3-22 0,2-1-19 0,0 1-16 0,0 0-13 0,0 3-4 16,0 2 1-16,-4-2-4 0,2 2 4 0,-1 2 4 15,3 1 4-15,0 2-2 0,-4 0 0 0,0 0-4 16,2 3-7 0,4-1 0-16,-4 0-4 0,2 0 2 0,-7-2-3 15,7 0-2-15,0 0-3 0,0 0-1 16,-2-2 0-16,2 2 0 0,-2-2 1 0,0 1 0 0,2 0-2 0,0-3-4 16,2 1-4-16,0 0-3 0,-3-2-2 0,-1 0-1 0,0 1 1 15,2-1-2-15,-4-1 0 0,4 2 0 0,-2 0-3 16,-2-3 0-1,3 3-1-15,-3-3 0 0,4 0 0 0,2-1-1 16,0-1-1-16,0-2-1 0,0-2-1 0,0 0-1 0,2-2 0 0,7-2 1 16,1 0 1-16,-2-3 1 0,5-1 2 0,1 0 1 15,0-4 2-15,1-2 1 0,1-3 1 16,3-2-1-16,0 0 0 0,-5-1 0 0,1-1-1 16,1 2 2-1,-3-2-2-15,-3 3-2 0,2-2-1 0,-5 5-5 16,5-2-10-16,-8 3-22 0,-2 3-56 0,0 0-195 0,0 2-3165 0</inkml:trace>
  <inkml:trace contextRef="#ctx0" brushRef="#br0" timeOffset="104690.11">24237 15188 3510 0,'0'0'76'16,"0"0"-65"-16,0 0-10 0,0 0 8 0,0 0 1 15,0 0-3-15,0 0-5 0,0 0-6 0,0 0 1 16,0 0 3-16,0 0 2 0,0 0-3 16,0 0-3-16,0 0-7 0,-39-15-1 0,39 15 2 15,0 0 1-15,0 0 4 0,0 0 2 0,0 0 0 16,0 0-1-16,0 0 0 0,0 1-2 15,4 0 1-15,-2 0 0 0,2 2 1 0,-2-3 0 0,2 1 0 16,-2 0-1-16,5 0 2 0,1 0 3 0,-4-1 2 16,8 0 3-16,-5 0 1 0,3 0 2 0,0 0 5 15,5 0 3-15,-1 0 0 0,-1-2 3 16,7-3 4-16,-1 0 2 0,-1 0 9 0,3-2 3 16,2 0 0-16,-2-1 1 0,-1 0-4 15,5-3-7-15,4 0-6 0,-4 1-8 16,-3 0-7-16,1 2-7 0,0 1-4 0,0 1-5 0,-9 3-7 15,5 3-7-15,-7 0-21 0,-6 0-48 0,1 7-152 16,-3-1-1102-16,0-2-762 0</inkml:trace>
  <inkml:trace contextRef="#ctx0" brushRef="#br0" timeOffset="105466.73">24874 15327 3428 0,'0'0'162'0,"0"0"-124"0,0 0-14 16,0 0 10-16,0 0 2 0,0 0-1 0,0 0-4 16,0 0-6-16,0 0 1 0,0 0 0 0,0 0-1 15,0 0-2-15,0 0-5 0,12 120-3 16,-12-105-3-16,0 1 1 0,0 1-1 0,0-1-1 15,0 0-3-15,0 0-4 0,0-2-3 0,0-3-1 16,0-2-2-16,0-2 1 0,-2 0-2 0,2-3-3 16,0 1-5-16,-4-3-12 15,2 1-15-15,-2-2-35 0,-3-1-89 0,5 0-469 16,0 0-2423-16</inkml:trace>
  <inkml:trace contextRef="#ctx0" brushRef="#br0" timeOffset="105645.1">24942 14947 3972 0,'0'0'26'15,"0"0"-26"-15,0 0 0 0,0 0 0 0,0 0-5 16,0 0-13-16,0 0-30 0,0 0-49 0,0 0-115 0,0 0-687 15,0 0-1817-15</inkml:trace>
  <inkml:trace contextRef="#ctx0" brushRef="#br0" timeOffset="107619">25291 15334 3 0,'0'0'0'0,"0"0"0"15,0 0 0-15,0 0 0 0,0 0 677 0,0 0 4 16,0 0-109-16,0 0-86 0,0 0-104 0,0 0-103 0,0 0-83 16,0 0-66-16,0 0-40 0,2-33-31 0,-2 33-18 15,0 0-12-15,0 0-9 0,0 0-6 16,0 3-5-16,0-2-3 0,0 3-2 16,0-1 0-16,0 1 1 0,0 1-1 0,0 1-1 15,0 0-1-15,0-1 3 0,0 4 0 0,0-2 1 0,0 1 2 16,0 2 0-16,0-1 0 0,0-1-1 0,0 3 0 15,0-1 0-15,0 2 0 16,0-1 1-16,0 1 1 0,0 1-1 0,0 1 1 16,0-2 1-16,0 3-1 0,0-3 2 0,0 1 0 0,0-1 2 0,0-2-1 15,0-1 1-15,0-1 0 16,0 1-2-16,0-4 1 0,0 0 0 16,0-3 1-16,0 2-1 0,0-1-1 0,0-2-2 0,0-1-1 0,0 1-1 15,0-1-2-15,0 0 0 0,0 0 0 0,0 1 0 16,0-1-1-1,0 0-2-15,0 0-2 0,0 0-1 0,0 0-1 0,0 0-1 16,0 0 0-16,0 0-3 0,0 0-1 0,0 0-2 0,0 0-2 0,0 0-1 16,0 0 1-1,0 0-3-15,0 0 0 0,0 0-1 16,0-1 1-16,0-3 0 0,2-1 2 0,2-1 3 0,-4-2 3 0,7-2 4 0,-3-1 3 16,-2-4 1-16,2 1 0 0,6 1 1 0,-6-2 0 15,5-1 1 1,1 2 0-16,-4 0 2 0,5 2-1 0,-5-1 1 0,2 1 1 15,0 1 0-15,-3 0 2 0,7 1 0 0,-8 3-1 16,0-1-1 0,4 2-3-16,-1 0-1 0,-3 3-3 0,0-1 0 0,-2 2-1 0,6 0 0 15,-6 0-1-15,2 2 0 16,-1 0-1-16,-1 0 0 0,6 0 2 0,-6 0-2 0,2 0 2 16,-2 0-1-16,2 3 1 15,0-1 0-15,3 2 0 0,-5-1 1 0,0 1 1 16,0-1-1-16,0 2 2 0,0 0 0 0,2 0 1 15,0 0 0-15,-2 0 0 0,0 0 1 0,0 0-1 16,0-1 1-16,-2 3 0 0,0-2 0 0,3 1 0 16,-1-1 0-16,2 2 0 0,0-1 1 0,-2 1-1 15,0 0 1-15,0 0 1 0,0 1-2 16,0-1 1-16,0 0-1 0,7 1 1 0,-7 1 3 16,2 0-1-16,-2-1 0 0,-2 0 1 0,0-1-2 15,2 0 1-15,0 0-2 0,-2 0 0 0,6-1-1 16,-6 1-1-16,0-2-2 0,0-1 0 15,0 0 0-15,0-3-1 0,0 2 0 0,0-3 0 16,0 0 0-16,0 0-1 0,0 0 0 0,0 0 0 16,0-1 1-16,2-1 0 0,-2 1 0 15,0-2 0-15,0-1 0 0,2 0-1 0,-2-3 1 0,2 0 1 16,0-1-1-16,0-1 0 0,1-2-1 0,5 1 1 16,-4 0 0-16,0-1-1 0,0-1 2 15,4 0-2-15,-1 0 0 0,-5 1-1 0,6 0-1 16,0 0 0-16,-4 2 0 0,1-1-2 15,3 0 0-15,-4 3 1 0,0-1 1 0,0 1 0 0,5 0 1 16,-5 0 0-16,0 1-1 0,-2 0 2 16,6 1 0-16,-4 1 0 0,0 0 1 0,-2-1-1 15,5 0 0-15,-1 2 1 0,-2 0-1 0,-2 0 0 16,6 1-1-16,-1 1 0 0,-3-1-1 0,-2 2 1 16,2 0 1-16,6 0 1 0,-6 0-1 15,0 3 2-15,3 1-2 0,1 0 1 0,-4 3 0 0,6 1 1 16,-1-1-1-16,-5 4 0 0,4-1-1 15,0 3 2-15,-4 1 0 0,5 1 1 0,-5 0-1 16,0 1 2-16,-2 0-2 0,0 0 1 16,2 2 1-16,-4-1-1 0,6-3 1 0,-6 2 0 15,3-4 0-15,-3 1 0 0,0-5-1 0,0 0-1 16,2-2-1-16,0-3-2 0,-2 0-5 16,0-3-3-16,0 0-7 0,0 0-10 0,2 0-24 15,-2-1-36-15,0-4-111 0,0-1-733 0,0 2-1765 16</inkml:trace>
  <inkml:trace contextRef="#ctx0" brushRef="#br0" timeOffset="108708.16">26246 15329 1984 0,'0'0'811'0,"0"0"-492"0,0 0-100 15,0 0-50-15,0 0-55 0,0 0-38 16,0 0-24-16,0 0-15 0,0 0-7 0,0 0-4 0,0 0-2 15,0 0-3-15,0 0-3 0,0 0-4 0,0 1-4 16,0 0-2-16,0 1-3 0,0-1 0 0,0 3 0 16,0 0-2-16,0 1 0 0,0 0-4 0,2 1-1 15,0 0-1-15,5 2 0 0,-5-2 0 16,0 0-2-16,0 1-1 0,0-1-2 0,0 1-1 16,2-3 0-16,4-1 1 0,-4 1 1 0,-1-3 0 15,1 2 3-15,4-3 1 0,-2 1 3 0,-4-1 1 16,2 0 2-16,5 0 0 0,-5 0 2 0,0-1 0 15,-2-2 0-15,8 0 2 0,-6-1-2 16,1-1 1-16,-1 0-1 0,6-1 1 0,-6 0 0 16,0 1 0-16,5-1-1 0,-5 0 0 15,2-1 1-15,-2-1-3 0,4 0 1 0,-2-1 0 16,-3 2-3-16,3-3 1 0,0 1-1 0,-4 1 0 16,0-1 1-16,0 2 1 0,-2 0 2 0,0 1-1 0,-2 1 0 15,-2-1-5-15,-6 1-2 0,5 0-1 16,-1 0-4-16,-4 1 0 0,2 1-3 15,-5-1-3-15,5 2-1 0,-6 2 0 0,5 0 2 16,-5 0 3-16,-1 0 2 0,7 0 1 0,-8 1 0 0,9 3 1 16,-5-1 1-16,4 2 3 15,-5 0 1-15,7-1 3 0,2 2 1 0,-6 1 0 0,5-1 0 16,-3 1 0-16,2 3 0 0,4 1 2 0,-2 0 1 16,2 4 2-16,0 1-1 0,2 0-2 0,0 4-1 15,0-1 1-15,2 1 0 0,4 1 0 16,-4-2 1-16,10 0 0 0,-5 0-1 15,7-3 2-15,-6-1-1 0,9-2 1 0,-3-3 0 0,-1-3-1 16,5-2 0-16,1-1-1 16,0-2 0-16,-1-2-3 0,-1 0-2 0,1-7-3 0,-3-1-5 0,-1 0-10 15,1-2-28-15,-9 1-55 0,4 2-238 16,-6 2-3128-16</inkml:trace>
  <inkml:trace contextRef="#ctx0" brushRef="#br0" timeOffset="119672.56">28088 14725 3 0,'0'0'0'0,"0"0"0"0,0 0 0 16,0 0 0-16,0 0 0 0,0 0 694 15,0 0 40-15,0 0-170 16,0 0-142-16,0 0-146 0,0 0-110 0,0 0-73 16,2-12-62-16,-2 12-28 0,0 0-16 15,0 0-8-15,0 1-1 0,0 0-5 0,-2 0 4 16,2 2 2-16,-8-1 12 0,8 1 22 0,-2 0 12 15,2 0 21-15,-2 0 23 0,2 0 15 0,0-2 12 0,-2 1 1 0,-1-1-12 16,3 0-17 0,-2 1-16-16,2-1-15 0,0 0-13 0,-2 0-6 0,2 0-9 0,0 0-7 0,-2 1-4 31,2-1-4-31,0 0 1 0,0 1 0 0,0 1 4 16,-6-1 1-16,6 3 3 0,-2 1 1 0,2 0-2 0,-2 2 1 0,2 1-5 15,0 0 1-15,0 3-1 0,-2 0-2 0,2 1 2 0,0 3 0 31,0 0-1-31,0 4-2 0,0 0 1 0,0 0 0 0,0 3 1 16,0-1 1-16,-2 2 2 0,2 3 2 16,-2 0 1-16,2 0 0 0,-4-1 2 0,4 3 1 15,-7-4 7-15,5 1 8 0,0-1 8 16,2-1 6-16,-2 2 0 0,-2-1-5 0,2 0-3 0,0-1-7 16,-6 2-3-16,6-4-3 0,2 2-5 15,-2-1-2-15,-3-3-6 0,3 1-3 0,-6 0-1 16,6-2-1-16,0-1 1 0,-2-1-1 0,0-1-8 15,-5-2-10-15,5 0-23 0,2-3-35 0,-2 0-79 16,-4-2-202-16,6-1-760 0,0-4-871 0,2 0 1992 16</inkml:trace>
  <inkml:trace contextRef="#ctx0" brushRef="#br0" timeOffset="120858.04">28067 15307 3 0,'0'0'0'0,"0"0"602"16,0 0 31-16,0 0-38 0,0 0-100 0,0 0-162 0,0 0-131 0,0 0-102 0,0 0-55 16,0 0-34-16,0 0-20 15,0 0-10-15,0 0-2 16,0 0-5-16,0-2 2 0,0 2 5 0,0 0 8 16,0 0 5-16,0 0 10 0,0 0 15 0,0 0 9 15,0 0 14-15,0 0 0 0,0 0-10 16,0 0-7-16,0 0-11 0,0 0-5 0,0-1-14 15,0 1-16-15,0-2-12 0,0 0-16 0,0-1-3 16,0 1 6-16,0 0 9 0,2-2 14 16,0 2 10-16,1-1 7 0,-1 0 2 0,-2 1 6 15,2-2 0-15,0 1 4 0,-2 0 1 0,8-1-5 0,-6 1 2 16,0-1 5-16,0 1 10 0,0 0 11 16,7 0 8-16,-7-1 0 0,2 1 5 0,0-1-5 15,-2 2 1-15,0-2 0 0,8 0-1 0,-8 1 0 16,3-1-1-16,5 1 6 0,-6-2-2 0,2 2 5 15,-2 0-4-15,7 0-3 0,-5-1-4 16,4 0-1-16,-1 2-1 0,-3-2-2 0,6 3-4 16,-6 0-3-16,7 1-8 0,-7 0-6 0,6 0-5 15,-5 0-5-15,5 6-4 0,-6 1-2 0,0 1-2 16,7 1-1-16,-7 1 0 0,4 0-5 16,-4 2-8-16,-3 2-9 0,1-1-15 0,2 4-19 15,-4-1-19-15,-2 0-17 0,0 1-5 0,0 2 22 16,-8-2 48-16,4 0 50 0,-3 0 45 0,-7 1 16 15,6-1 4-15,-7-1-3 0,-1 1-6 16,5-1-11-16,-5-2-7 0,-1 0-8 0,-1-1-10 0,-3-1-6 16,0-2-8-16,3-4-7 0,-3 0-1 15,2-5-4-15,1-1-11 0,3 0-11 0,-1-3-8 16,1-4-7-16,-1-2-7 0,10-4-23 0,-1-1-66 16,-3 0-150-16,8 1-450 0,2 1-1260 15,0 5 1578-15</inkml:trace>
  <inkml:trace contextRef="#ctx0" brushRef="#br0" timeOffset="122321.19">28592 15305 3 0,'0'0'0'0,"0"0"225"16,0 0 725-16,0 0-96 0,0 0-208 0,0 0-266 16,0 0-166-16,0 0-87 0,0 0-47 0,0 0-26 15,0 0-19-15,0 0-14 0,0 0-11 0,0 0-9 16,11-43-4-16,-11 43-4 0,0 0-3 0,0 0-7 15,0 0-4-15,0 0-5 0,0 1-2 0,0 2 6 16,0 2 7-16,-2 0 7 0,0 2 2 16,0 0 1-16,-1 2 0 0,1-1 2 0,-6 1 0 15,6 0 3-15,0 0 0 0,0 0 2 0,0 2 1 16,-6-1 3-16,6 2 0 0,-1-2 3 0,1 1-1 16,0 0 3-16,2-1 4 0,-2-1 6 15,0 2 4-15,2-1 4 0,0 0-1 0,0 1 0 16,0-1 0-16,0 2 2 0,0-2 0 0,0 0-1 0,0 1-4 15,0-2-1-15,0 0-3 0,0 1-3 16,0-3 0-16,0 0-3 0,0 1-1 0,0-3-1 16,0 0-2-16,0-3-1 0,0 2 0 0,0-1 0 15,0-1-2-15,0-1-1 0,0 0-2 16,0 1-1-16,0-2 0 0,0 1 0 0,0-1-1 16,0 0-1-16,0 0-1 0,0 0-1 15,0 0-1-15,0 0 0 0,0 0-1 0,0 0-1 16,0 0-2-16,0-1-2 0,0-1-2 15,0 1-2-15,0-1 0 0,0-1 0 0,0 0 0 0,0 0 2 16,0-2 1-16,0-1 2 0,0-1 2 0,0 1 1 0,0-2 2 16,0-2 0-16,0 0 1 15,2-1-1-15,0 0 1 0,0-1 0 0,-2-2 2 0,2-1 2 16,1-1 0-16,-1 2 1 0,6-4-1 0,-6 2 0 16,2 0-1-16,-2 0-1 15,8-2-1-15,-5-2 0 0,-1 2 0 0,0 2 2 16,6-2-1-16,-4 2 1 0,-4 1 0 0,9 1 0 15,-5 2-1-15,-2-1-1 0,6 2 1 0,-3 0-1 16,-3 1-2-16,6 0 1 0,-4 2-1 16,-4 2 0-16,3 0 1 0,5 0 0 0,-6 1 0 0,-2 2-1 0,6 0 0 15,-3 1 0-15,1-1-1 16,-4 2 2-16,8 0 0 0,-4 1 0 16,-2 0-1-16,7 0 0 0,-3 0 0 0,-6 1 0 15,11 4 0-15,-7-1-1 0,-2 2-1 0,8 1 1 16,-8 1-2-16,7 0 1 0,-5 1-1 15,-4 0 0-15,10 2 0 0,-7-1-1 0,-1-2-1 16,-2 1-5-16,6-1-6 0,-4 1-7 0,-2-2-12 16,0 0-16-16,0-1-32 0,-2-1-78 0,0 0-184 0,0-2-646 0,2 0-1133 15,-2-2 2125-15</inkml:trace>
  <inkml:trace contextRef="#ctx0" brushRef="#br0" timeOffset="122980.9">29167 15332 3 0,'0'0'735'0,"0"0"270"0,0 0-403 16,0 0-162-16,0 0-152 0,0 0-142 0,0 0-85 0,0 0-37 15,0 0-13-15,0 0 10 0,0 0 18 0,0 0 3 16,0 0 2-16,0 0-5 0,-14 76-5 16,12-62-3-16,2 0-3 0,-3 0-3 0,1 1-1 15,0 1-2-15,2 0 1 0,-2-3 4 0,-4 1 2 16,4-2 1-16,0-1-3 0,2-1-1 15,0 1-6-15,0-2-4 0,0-2-5 0,0 0-5 16,-2-3-3-16,2 0-3 0,0-2-1 0,0-1-1 16,0-1-1-16,0 0-2 0,0 0-11 0,0 0-23 15,0 0-32-15,-2-3-67 0,0-3-170 0,2 1-934 16,-2 1-812-16</inkml:trace>
  <inkml:trace contextRef="#ctx0" brushRef="#br0" timeOffset="123168.14">29233 14920 3510 0,'0'0'187'15,"0"0"-160"-15,0 0-20 0,0 0 2 16,0 0-4-16,0 0-9 0,0 0-16 0,0 0-18 0,0 0-28 15,0 0-45-15,0 0-68 0,0 0-150 16,0 0-371-16,0 0-943 0,-29-2 991 0,29 6 652 0</inkml:trace>
  <inkml:trace contextRef="#ctx0" brushRef="#br0" timeOffset="124507.08">29752 15389 3 0,'0'0'0'16,"0"0"225"-16,0 0 189 0,0 0 114 16,0 0 37-16,0 0-102 0,0 0-159 0,0 0-120 0,0 0-62 15,0 0-33-15,0 0-39 0,0 0-19 16,0 0-14-16,0 0-4 0,-105-70 10 0,96 70 4 16,1 0 6-16,-2 2 1 0,4 2 1 15,-7 1 7-15,7-1 9 0,-6 0 4 0,7 2-1 16,-1 1 0-16,-6 0-3 0,8 1 3 0,0-1-2 15,-7 2-5-15,7-2-2 0,2 3-7 0,-2-2-5 16,-2 1-7-16,-1-1-2 0,7 1-3 0,-2-1-3 16,2 0 0-16,0 0-3 15,0 1-1-15,0 0 1 0,0 0-2 0,0 0-2 0,0-1-3 0,2-2-4 16,1 2-2-16,5-1-2 0,-6-2 2 16,2 0-2-16,-2 1 1 0,2-1 0 15,4-1-1-15,-3 1-1 0,-1-2 1 0,0 2-1 16,6-2 0-16,-4 0 0 0,5 1-1 0,-5-2 1 15,0-1-1-15,7-1 1 0,-7 0-1 16,6 0 2-16,-4-3 1 0,5-3 0 0,-7-1 1 0,9-1 1 16,-7-2 1-16,4-2 0 0,-6 1 1 15,7-1-1-15,-5 1-1 0,2-1 1 0,-3 0 0 16,-3 1 2-16,6 1-1 0,-6 2-1 0,0-1 1 0,-2 2-3 16,0-1 1-16,-2 3 1 0,5 2 0 15,-5-1 0-15,0 2 0 0,0 1 1 0,0 1 0 16,0 0-2-16,0 0-1 15,0 0-4-15,0 0-3 0,0 0-3 0,-5 1-4 16,3 2-3-16,2 2-1 0,-2 1 0 16,0 4 3-16,-2 1 1 0,2 0 3 0,-2 3 2 0,0 1 1 0,2 2 3 0,2-1 0 15,-2 1 2-15,2 2 1 16,-2-1 0-16,0 1 1 0,2 0-1 0,-5 1 0 0,5 1-1 16,0-1 1-16,0 1 0 0,-4 3 1 15,0-1 0-15,2 0 0 16,0 3 0-16,-2-1 0 0,-6-1 1 0,5 1 0 0,-3 0-1 0,-4-2 1 15,3 1 0-15,-3-2-1 0,-4 0-1 0,3 1 1 0,-3-4 0 16,-3 0 1 0,-2 0 0-16,3-2-1 0,-3-3 0 0,0 0-1 15,1-4-2-15,-1-2 1 0,2-2-4 0,1-5-3 16,-1-1-7-16,9-3-12 0,-5-9-11 16,1-3-19-16,8-2-22 0,0-5-37 0,-3-1-96 15,7-1-255-15,2 2-882 0,0 9-175 0</inkml:trace>
  <inkml:trace contextRef="#ctx0" brushRef="#br0" timeOffset="125762.47">30165 14860 3 0,'0'0'0'0,"0"0"0"15,0 0 0-15,0 0 0 0,0 0 238 16,0 0 454-16,0 0-110 0,0 0-89 0,0 0-87 0,0 0-91 16,0 0-91-16,0 0-61 0,0 0-54 15,0-16-36-15,0 19-31 0,0 2-20 0,0 3-8 16,-2 1-8-16,0 1 2 0,0 2-1 0,-6 1-3 0,6-1-3 0,0 3-1 16,0-2 0-16,-4 3 2 15,1 0 1-15,-1 0 0 0,4 4 6 0,-2 0 8 16,0 0 6-16,-4 1 9 0,6 1 0 15,0-1 1-15,-3 0-4 0,1 1-4 0,-4 1 1 16,6 0-2-16,0 1 2 0,-2 1 2 0,2-2 2 16,0 1 1-16,-3-1-2 0,1-2-2 0,2 0-5 0,2 0-2 0,0-1-3 15,-2-2-3 1,2-2-3-16,0-1-1 0,0-1-4 0,0 0 0 16,0-1 0-16,0-3 0 0,-2-1 0 0,2 1 0 15,0 0-2-15,-2-3 0 0,2 0-1 0,0-2-3 0,-2 0 1 0,2-2 0 16,-2 0-1-16,2 1 2 0,0-2-3 0,0-1 0 15,0-1-2-15,0 0-2 0,0 0 0 0,0 0-2 32,0 0 1-32,0 0 0 0,0 0 1 0,2 0 0 0,0-1 1 15,0-1 0-15,0 0 2 0,0-1 1 0,-2 0 0 0,2 0 0 0,2-2 1 32,1 0-1-32,-3-1-2 0,0 0 0 0,-2-1-4 0,2 1-1 15,0-2-3-15,-2 2-2 0,2 0 1 16,-2-1 1-16,0-3 3 0,0 0 0 0,2-1 2 15,2 1 4-15,2-1 1 0,-2-1 0 0,1-1 0 16,-3 0-1-16,8 0-1 0,-6 0-1 0,0 0 0 0,9 1-1 16,-7 1 0-16,4 0 1 0,-2 3 0 15,1 0 1-15,1 0-1 0,-4 2 2 16,7-1 0-16,-7 3 1 0,6 0 1 16,-3 2-1-16,3 1 1 0,-4 1-2 0,-2 0 2 15,3 0-1-15,-3 0 0 0,4 2 1 0,-4 1-2 16,-1 2 3-16,3 1 1 0,-2 2 1 0,-4 0 0 15,0 3 0-15,0-1-2 0,7 3-1 16,-9 3-1-16,2 0-1 0,0 0 0 0,-2 0 1 16,0 2-2-16,2 0 1 0,-2 0 0 0,2 0 0 15,-2-2 3-15,0 0-1 0,0-2-1 0,2-1-1 16,-2-1-2-16,0-2-2 0,2-1-8 0,2-3-13 16,-4 1-26-16,4-3-46 0,-2 0-102 0,0-3-267 15,0-1-975-15,-2 0-8 0</inkml:trace>
  <inkml:trace contextRef="#ctx0" brushRef="#br0" timeOffset="126664.25">30920 14804 3 0,'0'0'0'0,"0"0"0"0,0 0 0 0,0 0 348 0,0 0 374 0,0 0-63 15,0 0-158-15,0 0-182 16,0 0-148-16,0 0-74 0,0 0-27 0,0 0-8 16,0 0 7-16,-21 34-9 0,19-22-3 15,-4 1-13-15,0 0-7 0,0 0-2 0,4 5-2 16,-5 0 1-16,1 1 2 0,0 2-2 0,0 1 1 16,-2 3-1-16,-1 1 2 0,-1 1 1 15,4 1 2-15,-1-1-5 0,-5 2 0 0,8-3-5 16,-2 3-4-16,-5-4-1 0,9 2-2 0,-2-2 0 15,0 1 1-15,-2-1 0 0,0-2-3 0,6-1-1 16,0-3-5-16,0-2-6 0,0 0-3 0,0-3-4 16,0-2-2-16,0 1 1 0,6-1 0 0,0-1 0 15,-2-2-1-15,0-1 0 0,3-1-1 0,-1 1-1 16,2-2 1-16,-2 0-2 0,2-2-1 16,-1 0-3-16,7-2-3 0,-8-1-4 0,9-1 0 15,-5 0-1-15,5-1-1 0,-3-4-2 0,-2-2-5 16,7 0-3-16,-3-2-7 0,-3 0-11 0,3-1-20 15,1-1-39-15,-5 0-88 0,0 0-198 16,-1 2-603-16,-3 2-885 0,-2 2 1878 0</inkml:trace>
  <inkml:trace contextRef="#ctx0" brushRef="#br0" timeOffset="127080.49">30616 15173 2032 0,'0'0'1238'16,"0"0"-1123"-16,0 0-108 0,0 0 4 0,0 0 5 0,0 0-14 15,0 0-21-15,0 0-25 0,0 0-4 0,0 0 29 16,0 0 38-16,0 0 25 16,0 0 1-16,0 0-19 0,29 0-13 0,-21 0-11 15,1 0-6-15,3 0-4 0,0 0-5 0,-1 0-11 0,3 0-24 0,-1 0-26 16,1 0-34-16,1 0-29 0,1 0-22 15,-1 0-32-15,1-3-50 0,3-1-45 0,1 0-11 16,-1-1 69-16,2-1 41 0,-1 0-38 16,1 0-205-16,0 0-347 0,-5 1 777 0,-5 3 0 0</inkml:trace>
  <inkml:trace contextRef="#ctx0" brushRef="#br0" timeOffset="128227.13">31321 15297 2721 0,'0'0'379'16,"0"0"-314"-16,0 0-18 0,0 0 9 15,0 0-9-15,0 0-17 0,0 0-21 0,0 0-26 16,0 0-19-16,0 0-5 0,0 0 16 0,0 0 17 15,0 0 16-15,2 10-1 0,2-8-7 0,7 0-12 16,-5 2-5-16,2-1-11 0,0 0-1 0,-2 1 1 16,5 0-19-16,-3-1-10 0,-4-1-19 0,9 1-11 15,-7 1 15-15,6-3 12 0,-4 1 20 0,5-2 16 16,-1 0 12-16,-1 0 17 0,-1 0 15 16,0 0 14-16,1-2 7 0,-1-2 13 0,-2 0-2 15,1 1 9-15,-3-1 4 0,0 0-5 16,2 0 11-16,-4 0 0 0,0 0 11 0,-4 1 2 0,5-1 0 15,-5 0-5-15,2-1-15 0,-2 0-13 16,0 1-19-16,0-3-14 0,-2 1-12 0,-3-1-8 16,-1 2-6-16,-4-1-7 0,4 1-5 0,-7 0-10 15,3 1-9-15,-4 1-11 0,3 2-11 16,-3 1-10-16,-3 0-8 0,1 0-5 0,1 6 2 16,1 0 20-16,-3 1 26 0,9 1 33 0,-5 1 21 15,7 0 35-15,2 2 27 0,-6 0 23 16,10 1 0-16,-2-1-12 0,2 3-19 0,0-1-18 15,0-1-15-15,2 1-8 0,8-1-9 16,-4 1-4-16,1-2-2 0,5-1 2 0,-6 1 0 16,7-2 2-16,-1 2-1 0,2-1 0 0,1 0 0 0,-3 0-1 15,3-2-5-15,-1-1-6 0,-1-1-6 16,1-2-7-16,3 1-5 0,-3-2-10 0,-4 1-22 16,3-1-61-16,-7 0-214 0,-4-1-3073 0</inkml:trace>
  <inkml:trace contextRef="#ctx0" brushRef="#br0" timeOffset="131428.57">32078 15254 3 0,'0'0'0'15,"0"0"0"-15,0 0 0 0,0 0 47 16,0 0 1165-16,0 0-346 0,0 0-377 0,0 0-216 0,0 0-85 15,0 0-37-15,0 0-36 0,0 0-29 16,0 0-28-16,0 0-16 0,20-47-6 0,-20 47-4 0,0 0 0 16,0 0-5-16,0 0-4 0,0 0-6 15,0 1-4-15,-2 1-7 0,2 0-3 0,-4 1-3 16,2-2-1-16,0 3 0 16,-4 1 0-16,2-1 2 0,2 3 0 0,-1-2 1 0,-1 1 1 15,0 2 0-15,2-1 0 0,-2 2 0 0,2 0 2 0,-2 1-2 16,2 1 2-16,0 1-1 15,-2 1 3-15,1-1 0 0,-1 2 0 0,4 2 0 16,0 0-1-16,-2 0-1 0,2-1-1 0,0 1 1 0,0 0 1 16,0-1 4-16,0 0 2 15,0 1 0-15,0-2 0 0,0-2-1 0,0 0-2 16,0-2-1-16,0 1-2 0,2-2 0 0,-2-1-2 16,0 0 1-16,0-2-2 0,4-2-2 0,-4 0 1 0,0-1-1 15,3 0 1-15,-3-2-2 0,0-1 1 0,0 1-1 16,0-1 1-16,0 0 1 0,0 0 0 15,0 0 1-15,0 0-5 0,0 0-5 16,0-2-5-16,0-2-6 0,0-1-4 16,0 0-1-16,-3-2-4 0,3 0-2 0,0-1-3 15,0-1-2-15,0 0-3 0,0-2-3 0,0-1-6 0,0-1-1 0,0-2 5 16,7-2 12 0,-3-1 16-16,0 0 9 0,-2-1 6 0,8 3 0 0,-3-4 3 15,-1 1 4-15,2 1 4 0,0 0 2 0,-2 0 4 0,5 3 1 0,-7 1-2 16,8 2 0-16,-5 1 1 15,1 1-2-15,0 0-1 0,-2 3 1 16,5 0-2-16,-5 0-2 0,2 1 1 0,2 2-3 16,1 0 1-16,-1 0-5 0,0 1 0 0,3 2-2 15,-5 0-1-15,2 1 0 0,-5 0-1 0,5 1 0 16,-2 4-1-16,0 1 1 0,1 2 0 16,-1-1-2-16,-4 3 0 0,6 0 0 0,-3 0-2 0,3 1 1 15,-4-1-2-15,0 0 0 16,3 1-3-16,-3-1-1 0,-2 1-4 0,4-3-8 0,-2 0-14 0,1-3-33 0,-1 0-82 15,0-1-344 1,-2-1-1736-16,-4-1 1534 0</inkml:trace>
  <inkml:trace contextRef="#ctx0" brushRef="#br0" timeOffset="141732.07">26860 15290 3 0,'0'0'0'0,"0"0"0"0,0 0 0 16,0 0 0-16,0 0 0 0,0 0 0 0,0 0 0 0,0 0 0 0,0 0 0 15,0 0 0-15,0 0 0 16,0 0 0-16,0 0 0 0,15-1 639 0,-15 0 253 0,0 1-166 16,2 0-227-16,-2-1-188 0,0 0-123 15,0-1-60-15,0 2-37 0,2-1-22 0,-2 1-15 0,0-1-12 16,0 1-10-16,0 0-10 16,0-1-7-16,2 1-5 0,-2 0-3 0,0-1-1 0,0 1-2 0,0 0-1 15,6-1-1-15,-6 1 0 0,0-2-1 16,0 2-1-16,0 0 2 0,0 0-1 15,0 0 2-15,0 0 0 0,0 0 0 0,0 0 0 16,0 0-1-16,0 0 0 0,0 0 1 0,0 0 0 0,0 0 1 16,0 0 1-16,0 0 3 0,0 0 1 0,0 0 4 15,0-1 0-15,0 0-1 0,0 0-4 0,-6 0-1 16,6 0-2-16,-2-1 0 0,0 1 0 16,2 0-2-16,-4-1-1 15,1 2-1-15,1-1-1 0,0 0 0 0,-6 1 0 16,6 0 0-16,-2 0 0 0,0 0-1 0,-5 0 0 15,7 0-2-15,0 0 1 0,-2 0 0 0,2 0 1 0,-2 0 0 16,-2 0 0-16,2 1 1 16,2 2 0-16,0-2 1 0,-1 1 0 0,-1 0 1 0,-2 1 0 0,2 0 0 0,4 0 0 15,-2 1 1-15,-2-1 2 16,-2 1 1-16,6 0 0 0,-5 0 0 0,3-1 0 0,0 1-2 16,2-1 1-1,-2 1-1-15,2 0-1 0,-2 1-1 0,0 0 0 0,0-1 0 16,-4 0 0-16,2 2 1 0,4-1-1 0,0-1 0 0,-2 2-2 0,0 0 1 15,0 0 0 1,-3 0 0-16,5-1 2 0,-6 0-2 16,4-1 0-16,0 1 0 0,2-1 1 15,0 1-2-15,0-2 3 0,0 0-2 0,0 0-1 0,0 0 1 0,0 1-2 16,0-1 1-16,0-1 0 0,0 2 1 16,0-2-3-16,0-1 3 0,0 1-1 15,2 0 1-15,6 0 2 0,-3-1-1 16,-1-1 2-16,-2 1 0 0,2-1 0 0,4 0-1 15,-4 1 0-15,-2-1-1 0,0 2-1 0,0-1 1 16,3 0-1-16,1-1 0 0,-4 2 0 0,2-1 0 16,-4 0 0-16,0 1 0 0,2-1 0 0,0 1 0 15,-2 0-1-15,6 0 0 0,-4 1-1 16,-2 0 0-16,2 1 0 0,-2 0-1 0,3 0 1 16,-3-1-1-16,2 1 2 0,-2 0-1 0,2 0 1 15,-2-1-1-15,0 0 0 0,2-1 1 0,0 0 0 16,-2-1-1-16,6 1 2 0,-4-1-1 0,0 1-1 15,0 1 2-15,2-3-1 0,-4 1 0 16,4 0 0-16,5 0-1 0,-7 1 0 0,2-1 1 16,-2 1 0-16,0-1 0 0,0 2-1 0,6-2 1 15,-8 1 0-15,5 0-1 0,-3 0 1 0,0 0 0 16,-2 0-1-16,0 1 0 0,2-1 1 0,-2-1 0 16,2 1 0-16,4 1 0 0,-6-2 1 15,2 0-1-15,-2 0 0 0,2 1 0 0,-2-1-1 16,4 0 2-16,-4 2-3 0,0-2 1 0,2 1 1 15,-2 1-2-15,2 0 1 0,-2-1 0 0,7 1-2 16,-7 1 1-16,0-1 2 0,0 1-2 0,0 1 2 16,0-1-1-16,0 2 0 0,0-1 0 15,0 0 0-15,0 0 0 0,0 0 1 0,-7 0-2 16,5 0 1-16,0 1 0 0,2-2 2 0,-4 1-1 16,2 0 0-16,0 1 1 0,-6-2-1 15,6 1 2-15,-2-1 0 0,-3 1 1 0,-1 0 0 16,2-2-1-16,0 2 1 0,-5-3-2 0,3 1 1 15,-4-2-1-15,8 1 0 0,-9 0-2 0,7-2 1 16,-4 0-1-16,1 0-1 0,3 0 1 0,-6-5-2 16,10 0-1-16,-2 1-1 0,-1-3 0 15,-3 2-3-15,6-4 1 0,2 3-2 0,-2-1-1 16,0-2-1-16,0 2-7 0,2 0-8 0,0 2-17 16,0 1-32-16,0 0-94 0,0 1-433 0,0 1-2362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85D5-45AF-40FD-B62C-A9AC2EEC98BA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6F0EB-60C7-4D38-AE23-F8902D595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02DA-AC72-E571-D527-D642899F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0B746-58C9-0CEB-D9D2-04FE5AACD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65656-DBC6-3242-F5EB-9FF7CE8B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1B593-78E5-4153-B4F6-9CCB6C6F37DF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9107-94E8-6289-4A75-B9D54307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887B7-2C51-07E9-22F5-AB9731A3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BCD3-0930-5B54-C436-1F44144F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BDDBC6-BC7F-7454-DA53-AB9C12D1F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39BEB-294B-38FB-A8B4-69E3FEDF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A832-9AFE-4183-AEA5-D3FB0C3A450B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E3465-1A4B-4531-CBFF-BAE308899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EFF9-FDAD-C8EC-51F2-5FF1AD2A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32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C390E-6267-FC5D-40D0-332D20E439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01479-E033-4F0B-D3D4-9A5628A88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0CDAE-78AF-FA5C-AD7B-DF00B841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32F51-202E-48BC-828E-067D946234BE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546E-73AA-C39E-5E60-2C5A09DD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FECE-045B-8741-8534-52C46279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4CA7-9596-57E9-4710-3A063666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1749-ECD6-78DA-55D4-56597A7E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5D621-FC59-6BD2-0E4B-BCAC0B75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36DC7-7FF5-4C5B-8264-68F540C47E65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3D04D-39A5-E3E4-B428-D4A43C0A3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FCE6-E2B2-3969-FF95-59DE1CDF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3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7627-90B9-3247-BD5F-EC940C44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7705-0A06-1EBD-76D3-05C557AEB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0C66-AFEA-370F-95E1-A63BE966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40ABC-CB7E-460A-8E6B-008B3DE7F4D1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47F9-D3AC-C63B-F9F2-20B38A94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9F0F2-3256-55D7-57CD-E593FD32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2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4FD6-A066-F31F-94ED-FD6A0FE85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56A93-8066-1AD0-4492-920866EB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DFED3-94C4-BEB7-C762-B30006CC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E5A5B-DE06-AED3-7879-A4CAA43C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2D0D1-94AB-437D-98B2-84AB5A13D0D4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E52E-4513-FC56-D5BB-C4F0C597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678D-DFAB-13F9-95AC-6679F07D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1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9D5D-E7BB-A76A-887E-168C9E80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44666-3DA0-A8A4-E39A-4C6F8C362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947A8-F8CF-EFB6-A073-EC488F33F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05CD9-4807-142E-D32F-190FD08E1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E0990-910A-862A-4523-34932B5F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8D78E-2804-16C5-0A73-DB3F509D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16C76-A849-4FE9-B2F4-922F36A48FB8}" type="datetime1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CB57D-AD7F-0AE1-ACF8-D3FBA3A8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AD649-1325-7B5A-D9EC-2B28B716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FCF8-4679-CD53-4D6D-A7D431DC3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E5E74-CF29-26BD-6E7E-87A8F56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BF9E-CE06-451B-AC84-0C76591745CE}" type="datetime1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3EA22-D5BA-CA1D-FE38-C349947A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2182-694D-EE23-AE77-5BBE5D1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6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648FE-D88D-C6DB-7D8C-B2972B40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C2B3-5913-4462-A56C-DC65473431D1}" type="datetime1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F0D27-C714-0881-952A-591E9003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C42-15DB-F864-0987-B2E2C046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B352-06CE-EEAC-EF60-DB06179D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222-2842-FC91-9B43-506732EA5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6526-FABE-F2EA-142B-68DF7318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4BA46-6FBF-C9A2-CE06-4ECD361C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A8FB-1B8A-4BB1-B3A5-695221D3F27D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0B650-9B35-9850-C968-3FD6E979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E88A-B412-9902-2E6D-2DD88543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08DB-AB4C-4AC1-C925-26806AA7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3D7F0-C26A-9FC0-7F08-C5FE15574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9C6A5-1946-7661-9101-13748EDE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B4FDD-75F6-A409-43D4-E6290BE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DAB8-8402-465E-A4F6-626DF09EA08F}" type="datetime1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3891-96CC-705A-39BB-15D7B4DA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F6E2-E255-4170-BA51-A0DB6CDF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ED430-ED36-A7B1-BDC0-3F6952546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A65A7-23DB-A2C5-F97C-D7093485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B1325-10BE-8CAA-9B70-CE02955E7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71854-298C-494C-869B-F97CA9472F67}" type="datetime1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C83E-78F6-F734-0C3A-4B5597218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Access for free at https://openstax.org/books/astronomy-2e/pages/1-introduction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27C6A-FCA5-0288-9A65-E3ABA1CAC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0030A-2CCE-44F5-BEF4-0542368A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hyperlink" Target="https://en.wikipedia.org/wiki/Apparent_magnitud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C2C1-A50B-D9B1-96DA-00AAB62454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 From </a:t>
            </a:r>
            <a:r>
              <a:rPr lang="en-US" dirty="0"/>
              <a:t>Formulas – Several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B119D-81DD-09C8-191C-7F459A78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7620A-A5DD-6B9A-27E7-7913765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660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D58A-7082-E8E9-C709-20D63E70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1D63-0FD3-F385-AF94-493F8FBE0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variables doesn’t make evaluating different</a:t>
            </a:r>
          </a:p>
          <a:p>
            <a:r>
              <a:rPr lang="en-US" sz="3600" dirty="0"/>
              <a:t>Substitute for each variable in the correct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C5518-0781-EEF5-2A72-B92730B6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330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92CF29-7538-C384-E572-FFDA157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9C20CE-A8A9-491E-72B6-7A1D5069C03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7, 3</m:t>
                        </m:r>
                      </m:e>
                    </m:d>
                  </m:oMath>
                </a14:m>
                <a:r>
                  <a:rPr lang="en-US" dirty="0"/>
                  <a:t> if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9C20CE-A8A9-491E-72B6-7A1D5069C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26C6A-AA71-23D6-C17F-E7DA982E75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42BF51-A028-F911-DB44-CC3B06BE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C1914C-8882-E127-43BE-59EB3EDBC623}"/>
                  </a:ext>
                </a:extLst>
              </p14:cNvPr>
              <p14:cNvContentPartPr/>
              <p14:nvPr/>
            </p14:nvContentPartPr>
            <p14:xfrm>
              <a:off x="7352280" y="4475520"/>
              <a:ext cx="1695600" cy="104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C1914C-8882-E127-43BE-59EB3EDBC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440" y="4412160"/>
                <a:ext cx="1726920" cy="11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79201A-3835-E12A-16A2-736F8DF43C5F}"/>
                  </a:ext>
                </a:extLst>
              </p14:cNvPr>
              <p14:cNvContentPartPr/>
              <p14:nvPr/>
            </p14:nvContentPartPr>
            <p14:xfrm>
              <a:off x="7378560" y="4521600"/>
              <a:ext cx="1656000" cy="89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79201A-3835-E12A-16A2-736F8DF43C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2720" y="4458240"/>
                <a:ext cx="16873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32E4DA-2D7B-CA0B-2098-3E14F089C218}"/>
                  </a:ext>
                </a:extLst>
              </p14:cNvPr>
              <p14:cNvContentPartPr/>
              <p14:nvPr/>
            </p14:nvContentPartPr>
            <p14:xfrm>
              <a:off x="5896800" y="346320"/>
              <a:ext cx="3750840" cy="4845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32E4DA-2D7B-CA0B-2098-3E14F089C2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87440" y="336960"/>
                <a:ext cx="3769560" cy="48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450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44F6-F3DF-7591-6D34-08876EA0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084DB-66CD-8DAB-F5D0-1ED73DB06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apparent magnitude</a:t>
                </a:r>
                <a:r>
                  <a:rPr lang="en-US" dirty="0"/>
                  <a:t> of a star is its brightness measured on Earth.</a:t>
                </a:r>
              </a:p>
              <a:p>
                <a:r>
                  <a:rPr lang="en-US" dirty="0"/>
                  <a:t>Brighter stars have lower magnitude.</a:t>
                </a:r>
              </a:p>
              <a:p>
                <a:r>
                  <a:rPr lang="en-US" dirty="0"/>
                  <a:t>The ratio of the brightness of two stars with apparent magnitudes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simplify this formula as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2.512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F084DB-66CD-8DAB-F5D0-1ED73DB06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CA13D-480C-B235-9E13-C50376AE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1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7BC424-E2D0-787E-9D0A-92F35E98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(Continued)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662DE-2FDE-A88D-59D1-34453117FC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apparent magnitude of Venus is -4.92 at its brightest and the apparent magnitude of Sirius is -1.47. (source: </a:t>
            </a:r>
            <a:r>
              <a:rPr lang="en-US" dirty="0">
                <a:hlinkClick r:id="rId2"/>
              </a:rPr>
              <a:t>https://en.wikipedia.org/wiki/Apparent_magnitude</a:t>
            </a:r>
            <a:r>
              <a:rPr lang="en-US" dirty="0"/>
              <a:t>)</a:t>
            </a:r>
          </a:p>
          <a:p>
            <a:r>
              <a:rPr lang="en-US" dirty="0"/>
              <a:t>Write the ratio of the brightness of Venus to Sirius in function notation, then calculate the value.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94105F-EA76-1AF0-0404-6C02369752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5EE9C-314C-08F5-0136-9BF2E5E0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Access for free at https://openstax.org/books/astronomy-2e/pages/1-introduction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337EC5-AAE1-149B-131F-70A9B1827351}"/>
                  </a:ext>
                </a:extLst>
              </p14:cNvPr>
              <p14:cNvContentPartPr/>
              <p14:nvPr/>
            </p14:nvContentPartPr>
            <p14:xfrm>
              <a:off x="5936040" y="1977120"/>
              <a:ext cx="3657960" cy="1196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337EC5-AAE1-149B-131F-70A9B18273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0200" y="1913760"/>
                <a:ext cx="3689280" cy="13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01A456-7246-EAFD-D4AD-CF667F16E797}"/>
                  </a:ext>
                </a:extLst>
              </p14:cNvPr>
              <p14:cNvContentPartPr/>
              <p14:nvPr/>
            </p14:nvContentPartPr>
            <p14:xfrm>
              <a:off x="6256800" y="322560"/>
              <a:ext cx="5196960" cy="443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01A456-7246-EAFD-D4AD-CF667F16E7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7440" y="313200"/>
                <a:ext cx="5215680" cy="445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973C6E-165B-7D95-D6AF-C3FB6BA657E6}"/>
                  </a:ext>
                </a:extLst>
              </p14:cNvPr>
              <p14:cNvContentPartPr/>
              <p14:nvPr/>
            </p14:nvContentPartPr>
            <p14:xfrm>
              <a:off x="6876000" y="5014800"/>
              <a:ext cx="5268960" cy="1005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973C6E-165B-7D95-D6AF-C3FB6BA657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0160" y="4951440"/>
                <a:ext cx="530028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63844B-1039-13F6-6303-894349F2CF6F}"/>
                  </a:ext>
                </a:extLst>
              </p14:cNvPr>
              <p14:cNvContentPartPr/>
              <p14:nvPr/>
            </p14:nvContentPartPr>
            <p14:xfrm>
              <a:off x="6859080" y="5099040"/>
              <a:ext cx="5012280" cy="938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63844B-1039-13F6-6303-894349F2CF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3240" y="5035680"/>
                <a:ext cx="5043600" cy="10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1F29AAB-4C2C-4E4D-95C9-067A6794BA2B}"/>
                  </a:ext>
                </a:extLst>
              </p14:cNvPr>
              <p14:cNvContentPartPr/>
              <p14:nvPr/>
            </p14:nvContentPartPr>
            <p14:xfrm>
              <a:off x="6589440" y="4188960"/>
              <a:ext cx="5076360" cy="1614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1F29AAB-4C2C-4E4D-95C9-067A6794BA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80080" y="4179600"/>
                <a:ext cx="5095080" cy="16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08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Functions From Formulas – Several Variables</vt:lpstr>
      <vt:lpstr>Main Idea</vt:lpstr>
      <vt:lpstr>Example 1</vt:lpstr>
      <vt:lpstr>Example 2</vt:lpstr>
      <vt:lpstr>Example 2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3</cp:revision>
  <dcterms:created xsi:type="dcterms:W3CDTF">2024-08-20T15:45:01Z</dcterms:created>
  <dcterms:modified xsi:type="dcterms:W3CDTF">2024-08-20T18:12:12Z</dcterms:modified>
</cp:coreProperties>
</file>