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16:29.56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20735 9548 962 0,'0'0'1383'16,"0"0"-833"-16,0 0-336 0,0 0-73 0,0 0-22 15,0 0-21-15,0 0-20 0,0 0-22 0,0 0-15 0,0 0-11 16,0 0-6-16,0 0-2 0,4 0 0 16,-4 0 2-16,0 0 3 0,0 0 0 0,0 0-1 0,0 0-2 15,0 0-3-15,0 0-4 16,0 0-2-16,0 0-2 0,0 0-2 0,0 0 0 0,0 0-1 0,2 0 0 15,1 0 1-15,-3 0 0 16,4-1-1-16,-2-1-1 0,0 0-1 16,2-1 0-16,-2 3 0 0,0-2-1 0,0-1 0 0,4 2-2 0,-4-1-1 15,5-1 0-15,-5 2-2 0,-2-2-1 0,8 0 1 16,-6 1-1 0,6-1 0-16,-6 0-1 0,3 1 1 0,3-2 0 0,-2 2-1 0,0-1 0 0,5 0 1 15,-5 0-1 1,4 0 1-16,-2 1-2 0,3-2 1 0,-1 2 1 15,2-1 0-15,-1 1-1 0,5 0 1 16,-5-1 0-16,1 1-1 0,5 0 0 0,-5-1 1 16,0 1-1-16,1 0 0 0,-3 0 0 0,7 0 0 0,-7 1 0 15,0-1 1-15,3 1 0 0,-3 0-1 16,4 0 0-16,-5 1-1 0,3 0 1 16,-6 0 1-16,9 0-1 0,-9 0-1 0,9 0 1 15,-11 2-1-15,6 1 1 0,-2-2 0 0,3 1 0 16,-1 1-1-16,-2 0 1 0,3 0-1 15,-1 0 2-15,0 1 0 0,1-2-2 0,-1 2 2 16,0-2 0-16,1 0-2 0,-3 1 1 0,4-1 0 16,-1 0 0-16,-1 0 0 0,-2-1 0 0,5 1-1 15,-5 0 1-15,2-2 0 0,3 0 0 0,-1 1 1 16,4-1 1-16,1 0-1 0,-2 0 0 16,3 0 0-16,-1 0-1 0,1 0-1 0,3 0 1 15,0 0 0-15,-1 0 1 0,1-1-1 0,0-1 0 16,5 2 0-16,1-1 1 0,-4 0-1 0,2 0 0 15,2 1 0-15,0 0-2 0,-5 0 2 0,3 0 0 16,0-1 0-16,0 1 1 0,2-1-2 0,-3 0 1 16,3 1 0-16,2-1 0 0,-6 1 2 0,6 0-2 15,0-1 0-15,-6 1 0 0,6-1 0 16,-3-1-1-16,-1 1 2 0,4 1-1 0,-4-1-1 16,2 1 1-16,2 0-1 0,-4 0 1 0,1 0 0 15,-1 0 0-15,2 0 1 0,2 2 0 0,-6 1-2 16,6-1 1-16,-2 0 0 0,-3 0 0 15,-1 0 0-15,4 2-1 0,-4-1 2 0,4 1-2 16,-5-1 1-16,1 1 0 0,-2-1 0 0,6 1 0 16,0-2 0-16,-3 2 1 0,-3-2-1 15,4-1 0-15,0 2 0 0,2-2-1 0,-3 0 2 16,-1-1-2-16,4 0 1 0,-4 2 0 0,4-2 1 16,-5 0 0-16,1 0 0 0,0 0-1 0,2 0 0 15,-3 0 0-15,5 0-1 0,-4 0 1 0,0 0 0 16,4 0 0-16,-1 0-1 0,-3 0 1 0,0-2 0 15,-2 2 1-15,-1 0 0 0,3 0-1 16,2 0 0-16,-5 0 0 0,3 0 0 16,2 0 0-16,-4 0 0 0,1 0 0 0,1 0-1 0,-2 0 2 15,2 0-1-15,-3 0-1 0,5 0 2 0,-4 0-2 16,-1 2 2-16,3-1-2 0,-2-1 1 0,-1 1 0 16,5-1 0-16,-4 0 1 0,2 0-1 0,-3 0 0 15,1 0 0-15,-2 0-1 0,1 0 1 0,-1 0 0 16,-1 0 0-16,-1 0 0 0,2 0-1 15,-5 0 1-15,5 0 0 0,-1 0 1 0,-1 0-2 16,-5 0 2-16,1 0-2 0,3 0 0 0,-8 0 1 16,9 0 0-16,-5 0 0 0,-3 0 0 15,5 0 0-15,-6 1 0 0,7-1 0 0,-5 0 0 16,3 2-1-16,-3-2 0 0,0 0 1 0,5 0-1 16,-9 0 1-16,8 0 0 0,-1 0 0 0,-1 0 0 15,-1 0 1-15,-1 0-1 16,6 0 0-16,-3-2 1 0,-1 2-3 0,3-1 2 15,-7 1 0-15,9 0 0 0,-7 0 1 0,2 0 0 16,3 0-1-16,-3 0 0 0,1 0 1 0,3 0-1 16,-4 0 0-16,1 0 0 0,3 0-2 0,1 0 3 15,-7 0-2-15,7 0 2 0,1 0 0 0,-1 0-2 0,-3 0 1 16,1 0 0-16,1-2 0 16,3 0 0-16,0 1-1 0,-3-1 1 0,1-1 0 15,-1 1 0-15,3-2 1 0,-1 2-1 0,3 0 0 16,-2-2 0-16,1 2-1 0,-1-1 0 0,0 0 2 15,-1 1-2-15,-5-1 1 0,1 1-1 16,3 1 1-16,-7 0-1 0,2 1 0 0,-3 0 1 16,3 0-2-16,-8 0 1 0,4 0-2 0,-3 0-2 0,-3 0 1 0,-2 0-1 15,0 0 1-15,2 2-1 0,-2-1 4 0,0 3-2 16,0-2 1 0,0 1 1-16,0 1 0 0,-2-2 1 0,2 2 1 15,0-1-1-15,-2 1 1 0,0-1 0 16,-1 1 0-16,-1-3-1 0,4 3 1 0,-4-1 1 15,2 0-1-15,0 0 0 0,2 1 0 0,-2 0-1 16,0 0 0-16,0 2 0 0,0-2 1 0,-2 3-2 16,0 0 1-16,4 0 0 0,-3 3 0 15,1-2 0-15,2 3-1 0,-2-1 1 0,-2 3-1 16,2 1 1-16,-2 0-1 0,0 2 2 0,2-1-2 16,0 0-1-16,0 2 2 0,0-2-1 15,-3 1 0-15,1 0 2 0,-2-1-1 0,4 1-1 16,2 0 2-16,-4 0-1 0,2 0 0 0,-2 1 2 15,2 0-2-15,-2-1 1 0,4 1-1 0,-3 0 0 16,1-2 0-16,2 3 0 0,0-2 0 0,0 1 0 16,0-1 0-16,0 0 0 0,0 2 0 0,0-2-1 15,0 1 0-15,0-1 1 0,-2 1-2 16,2-1 0-16,-2-1 0 0,2-1 0 0,0 0 0 16,0 2 0-16,-2-1 2 0,2 0 0 15,-4 1-1-15,4-2 0 0,-4-1-1 0,4-2 1 0,-2 2-1 16,2-2 0-16,0 1 1 0,0 1-2 15,0-2 3-15,0 1-1 0,0 0 2 0,-2 0-2 16,2-1 1-16,0 0 0 0,0 0 0 0,0 0 0 16,0-1 1-16,-2 3 0 0,2-2-1 0,0 0-2 15,0 2 2-15,0-1 1 0,-2-2-1 16,2 2 1-16,0-1-1 0,0 0 0 0,0 2 0 16,0-1 0-16,0-1 1 0,0 2-1 0,0-1 1 15,0 1-2-15,-2 1 1 0,2 0 0 0,0 1-2 16,0 0 3-16,-3 0-1 0,3-2 0 15,-4 4 1-15,4-3 0 0,-4 0-1 0,2-1 1 16,2 1-1-16,-2 2 0 0,2-1 1 0,0 0-1 16,-2 0-1-16,0 1 1 0,2 0 0 0,-2-1 0 15,2 1 1-15,-2 1-2 0,2-2 1 16,-4 2 0-16,4 0 0 0,-4-1 0 0,4 0 0 16,0 0 0-16,0 0 0 0,-3 1 0 0,3 0 1 0,-2 0-1 15,2 0 1-15,-2 2-1 0,2-2 0 16,0 2 0-16,-2-1 0 0,0 0 0 15,0 1 1-15,-2 1-1 0,0 0 0 0,0 0 0 16,4-1 1-16,-2 2-1 0,0-1 0 0,-5 2 1 16,5 0-1-16,-2 0 0 0,2 0 0 0,0-1 0 15,0-2 0-15,0 1 0 0,0 0 0 16,-2-2 1-16,2 1-1 0,-5 0 0 0,5 0 0 16,2 0 0-16,0 1 0 0,-2-1 0 0,0 0 0 15,-4 1 0-15,2 2 1 0,2-1-1 0,0 0 1 0,0-1-2 16,0 1 0-16,0 0 1 0,-5 2 0 15,1 1 0-15,4 0 0 0,0 2 0 0,-2-2 1 16,-2 3 0-16,-3-1-1 0,7 0-1 0,-2 1 1 16,-6 2 0-16,6-1 0 15,0 2-1-15,-5-2 0 0,1 3 0 0,6-2 0 16,-8-1 0-16,1 1 0 0,7 0-1 0,-10-2 0 0,6 1-2 16,2-1-2-16,-7 0-3 15,7-2-5-15,-2-2-7 0,0-2-11 0,0-3-22 16,4-4-47-16,-1-2-110 0,1-5-573 0,2-3-2002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31:26.21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2485 13711 3 0,'0'0'0'16,"0"0"0"-16,0 0 0 0,0 0 0 0,0 0 0 16,0 0 0-16,0 0 0 0,0 0 0 0,0 0 0 0,0 0 0 15,0 0 0-15,0 0 0 0,0 0 0 0,0 0 0 16,37 2 0-16,-33-2 0 16,2 0 0-16,0 0 0 0,1 0 386 0,-1-2 122 15,2 2-72-15,-2-1-30 0,0 1 5 0,5-1-77 16,-7 1-80-16,8-1-62 0,-5 1-74 0,1-1-28 15,2 1-27-15,-2-2-24 0,3 2-5 16,-1-1-7-16,5 0-5 0,-3 1 1 0,-4-1-3 0,7 1-3 16,-5-1-4-16,5 0-3 0,-1-1-3 0,-2 2 2 0,3-1-1 15,-1 1-2-15,-3 0 3 0,3 0-4 0,-4 0 4 16,3 0 14 0,-1 0 10-16,1 0 2 0,1 0-3 15,1 0-13-15,-3 0-10 0,3 0-4 0,-1 0-1 0,-2 0 0 16,3 0 0-16,-3 1 0 0,1 1 5 0,1-1 5 0,-1 0 2 0,1 0 1 31,0-1-9-31,1 1-5 0,-3 0-2 0,7-1 1 0,-5 0-1 0,3 0 2 0,2 0 0 0,-5 0-1 16,5 0 1-1,-1-1 1-15,-1 0-1 0,6-2 0 0,-3 0 0 16,-5 1-1-16,3 0 1 0,3 0 0 16,-5 0-1-16,5 1 0 0,-2 0 1 15,-3 1-1-15,1-2-1 0,-1 2 1 0,5 0-1 16,-2 0 0-16,-1 0 0 0,1 0 0 15,-1 0-1-15,1 0-1 0,2 0 1 0,-5 0 0 16,3 0 0-16,-1 0 1 0,1 0 0 0,2 0-1 16,-5 0 1-16,7 0 0 0,-6-1 0 0,3 1-1 15,-1 0 1-15,4 0-1 0,-1 0 1 0,-1 0 0 16,0 0 2-16,1 0-1 0,1 0 0 0,2 0 0 16,0 3-1-16,2-1 1 0,-5 0 0 0,1 1-1 15,4-1-1-15,-2 0 0 0,0 2 0 16,-1-2 0-16,3 2 0 0,-2-1 0 0,0 0 1 15,4 1-1-15,-4-3 0 0,1 3 1 0,-1-2-1 16,4 0 0-16,-4 0 1 0,0 1 0 16,0-1 0-16,4-1 1 0,-3 1-2 0,3 0 1 15,-2-1-1-15,0 0 0 0,2 0 1 0,0 0-1 16,-4-1 1-16,4 2-1 0,0-2 0 0,2 0 0 16,0 0 0-16,-2 0 1 0,-2 0 0 0,-1 0-1 15,3 0 1-15,-4 0-1 0,2 0 0 0,2 0 0 16,-4 0 0-16,2 0 0 0,-3 0 0 15,3 0 0-15,0 2-1 0,-4-1 0 0,-2 3 3 16,1 0-1-16,1-1 0 0,2 1 0 0,0-1-2 16,-1 1 1-16,-3-2 0 0,2 1 1 0,4 0-1 15,-5-1 0-15,1 0-1 0,4 0 1 16,-6-1 2-16,4 0-1 0,-1 0 0 0,1 0-1 16,0 0 1-16,-2 0-1 0,-3 0 1 0,3 2 0 15,-2-2-2-15,2 1 1 0,1-1 1 0,-3 2-1 16,2-1-1-16,0 0 1 0,-1 2 1 0,1-2-1 15,-2 1 1-15,1 1-1 0,1-3 0 0,2 3 1 16,-2-2-1-16,-1 0 0 0,3 1-1 16,-2-3 2-16,-2 2 0 0,1-2 0 15,1 1 0-15,2-1-1 0,0 0 1 0,-3 0 0 0,1 0 0 16,0 0 1-16,4 0-1 0,-2 0-1 16,1 0 2-16,-1 0-1 0,2 0 0 15,-4 0 0-15,6 0-1 0,-6 0 1 0,3 0 0 0,3 0-1 0,-4 0 0 16,6 0 0-16,-4 0 1 0,0 0-2 15,6 0 1-15,-6 0 0 0,2 0-1 0,0 0 2 16,2 0 0-16,-2 0 0 16,2 0 0-16,-2 0-1 0,4 0 0 0,-4 0 1 15,2 0 0-15,0 0-1 0,4 0 1 0,-6 1 0 0,6 2-2 16,-2-1 2-16,-2-1 0 0,4 2-2 0,-6-1 1 16,6 0 0-16,-4-1-1 0,2 2 1 15,2-1 1-15,-1 1-1 0,-1-1 0 0,4 1 0 16,-4-1-1-16,0 0 1 0,4-1-1 0,0 2 1 0,-2-1-1 15,3-1 1-15,-3 0 0 0,2-1 0 16,2 2 0-16,1-2 0 0,-1 0 0 0,-4 0 0 0,4 0 0 16,1 0 0-16,-5 1-1 15,4-1 1-15,0 1 0 0,3-1-1 0,-3 1 1 0,2 0 0 16,-1 0-1-16,-1 1 1 16,0-1 0-16,0 0 0 0,-1 1 0 0,1-1 0 0,0 2 0 15,-2-1-1-15,3-1 1 0,-1 2 0 0,0-1 0 16,0-2 0-16,-1 3-1 15,-3-1 1-15,0-1-1 0,2 2 1 0,2-2 0 16,1 0 0-16,-3 0 0 0,-2 0 0 0,0 1-1 0,2-2 1 16,1 0 0-16,1 0 0 0,-2 0 0 0,-6 0 0 0,6-2 0 15,3 1 0 1,-3-1 1-16,-2 1-1 0,-2-1 0 0,4 2 0 16,-2-1-1-16,-4 1 1 0,4-1 0 0,1 0 0 15,-5-1-1-15,4 0 1 0,0 2-1 0,-4-1 1 16,4 0 0-16,0 0 0 0,-6-1 0 0,6 1 1 15,-6 0-1-15,6 1 1 0,-4-1-1 0,0 0 0 0,2 1 1 16,-4-2-1-16,6 2 1 16,-6 0-1-16,5-1 1 0,-8 1 0 0,7 0-1 0,-6 0 1 15,6-2 0-15,-6 1 0 16,6 0-1-16,-4-1 1 0,4 1-1 0,-4 0 1 0,4-1 1 0,-4 1-2 0,6-1 1 16,-6 0-1-1,4 1 1-15,1 0 0 0,-6-2 1 0,6 2-2 16,-6 0 0-16,8 0 0 0,-7 1 1 0,6-1-1 0,0 0 0 15,-6 1 0-15,6-2 0 16,-8 1 0-16,6 1 0 0,-4-1 0 0,4 1 0 0,-6-1 0 0,6 1 0 0,-6-1 0 31,8-1 0-31,-8 2 0 0,6 0 0 0,-6 0 0 16,6 0 0-16,-6 0 1 0,4 0-1 0,-2 0 0 16,4 0 0-16,-6 0 0 0,6 0 0 15,-7 0 0-15,8 0 1 0,-6 0-1 0,8 0 0 0,-10 0 0 16,10 0 0-16,-7 0 0 0,6 0 0 15,-8 0 0-15,8-1-2 0,-4 1 2 0,0-1 0 0,2 0 0 16,-2-1 1-16,4 2-1 0,-2 0 1 0,-4-1-1 16,6 1 0-16,-4-1 0 0,4 1 0 0,0 0 0 15,-6 0-1-15,6 0 2 16,1 0-1-16,-5 0 0 0,6 0 1 0,0 0-1 16,-2-1 0-16,-4 1 0 0,4 0-1 0,-6-1 1 15,8 0 0-15,-3-1 0 0,-3 1 0 16,6 0 0-16,-4 0 0 0,-2 1 0 0,4-1 1 15,-2 1-1-15,-2 0-1 0,2 0 1 0,-6 0 0 16,8 0 0-16,-8 0 0 0,6 0 1 0,-6 0-1 16,8 0 0-16,-8 0 0 0,8 0 1 15,-8 1-1-15,6-1 0 0,-6 0 0 0,4 1 0 16,-2-1 0-16,-4 1 0 0,8-1 0 0,-8 0 0 16,8 1 1-16,-6-1-1 0,-3 0-1 0,7 0 0 15,-6 2 0-15,0-1 1 0,4-1 1 0,-6 1-1 16,1-1-1-16,-1 1 0 0,-2 0 1 0,8 0 0 15,-6 1 1-15,-1 0-2 0,-1-1 1 0,2 2 0 16,-3-1 0-16,1-1 0 0,2 2 0 16,-3-2 0-16,1 1 1 0,0-1 0 0,2 2-1 15,-3-1 0-15,1 0 1 0,0 1 0 16,-3-2-1-16,3 1 0 0,-3 1-1 0,5-1 1 16,-2 0 1-16,-1 1-2 0,3-1 1 0,0 0 0 15,-2 2 1-15,-1-1 0 0,1 0-1 0,0 1 0 16,-1-2 0-16,3 2 0 0,-2-2 0 0,1 1 0 15,1 0 0-15,-2-1 1 0,2-1-1 16,-1 1 0-16,5 1 0 0,-4-2 1 0,2-1-2 16,-2 0 1-16,-3 2 0 0,3-2 1 0,6 0 0 15,-4 0-1-15,-1 0 1 0,-1 0-1 16,6 0 1-16,-2 0-1 0,-4 0 0 0,-1 0 0 0,7 0 0 16,-4 0 0-16,-2 0 0 0,2 0 0 0,4 0 0 15,-4 0 0-15,1 0 0 0,-3 1-1 16,6 0 2-16,-2-1 0 0,-4 2-1 15,4-1 1-15,-1-1-2 0,1 1 2 0,-4 0-1 0,6-1 1 16,-2 1-1-16,-4 0 0 0,3-1 1 16,3 0-1-16,-2 2 0 0,0-2 0 0,2 0 0 15,-4 0 0-15,6 0 0 0,-4 0 0 0,-4 0 0 16,8 0 1-16,-7 0-2 0,1 0 1 0,-2 0 0 16,8 0 0-16,-6 0-1 0,-1 0 1 0,-1 0-1 15,6 0 1-15,-4 0 0 0,0 0-1 0,-5 0 1 16,3 0 0-16,6 0 0 0,-4 0 0 0,-2 0 0 15,-1 0 0-15,-1 0 0 16,4 0 1-16,0 0 0 0,-3 0-1 0,1 0 1 0,0 0-1 16,0 0 1-16,-3 0-1 0,7-2 0 0,0 2 0 15,-4 0 0-15,2-1 0 0,-5 0-1 16,3 1 1-16,6 0 0 0,-6 0 0 0,1 0 0 16,-1 0 0-16,0 0 0 0,6 0-1 0,-6 0 0 15,1 0 2-15,-1 0-2 0,-2 0 0 0,6 0 1 16,-2 0 0-16,-3 1 0 15,1 2 0-15,0-2 0 0,0 1 0 0,-3-1 0 0,1 2 0 0,4-2 0 16,-5 1 1-16,5-1-1 0,-2 0 0 0,-2 1 1 16,3-1-2-16,-1-1 1 0,-2 1 1 15,6 1-1-15,-1-2 1 16,-3 0 0-16,2 1-1 0,-4-1 0 0,4 0 1 16,-3 0-1-16,5 0 0 0,-4 0 1 0,0 0-3 15,-1 0 3-15,3 0-1 0,2 1-1 0,-4 0 3 0,2 0-3 16,-3 0 1-16,-1 1 0 0,4-1 0 0,0 0 1 15,-5 1-1-15,3 1 0 16,0-1-1-16,-3 1 1 0,3 0 1 0,-2-2-1 0,2 1 0 0,-3 1 0 16,1-2 1-16,-3 1-1 0,3-1 1 15,0 2-1-15,0-2 0 0,-1 0 1 0,5-1-1 0,-4 2 0 16,-1-1 0-16,1 0 0 16,0 0 0-16,-3 1 0 0,5-2 1 15,0 1-1-15,-3 0-1 0,1 0 1 0,0 0 0 0,4 1 0 0,-3-1 1 16,1 0-1-1,-2 0 0-15,4 0-1 0,-5-1 1 0,3 1 0 0,2 1 1 0,-5-2 0 16,3 1-1-16,0 1 0 16,0-2 0-16,-3 2 1 0,1-1-1 0,4 0 0 0,-5 0 0 0,3-1 1 15,-2 1-1 1,4 1 0-16,-5-2 0 0,3 0 1 0,0 1-1 16,0-1 1-16,-3 0-1 0,1 0-1 0,2 0 2 0,-7 0-1 15,3 2 1-15,-1-2 0 0,1 0-1 16,2 0 0-16,-3 0 1 0,1 0 0 0,2 0-1 15,-5 0-1-15,5 0 1 0,1 0 1 0,-1 0 0 16,0 0 0-16,-1 0-1 0,1 0 1 16,0-2 0-16,2 2-1 0,-3 0 0 0,1 0 0 15,0-1 0-15,-1-1 2 0,1 1-1 0,0 1-1 16,-1 0 0-16,1 0 0 0,0-1 1 0,-3 1 1 16,3 0 0-16,-3 0-2 0,3 0 0 0,2 0 1 15,-2 0-1-15,3 0 2 16,-3 1-1-16,0 0-1 0,-1 2 1 0,1-3 0 0,0 2 0 15,-3-1 0-15,5 2-1 0,-2-2 1 16,-1 0-2-16,3 0 2 0,2 1-2 0,-2 0 1 16,6-1 0-16,-7-1 1 0,5 1 0 0,0-1-1 0,0 0 0 15,2 0 0-15,-2 0 1 16,2 0-1-16,2 0 1 0,-2 0-1 0,0 0 0 16,0 0 1-16,4 0-1 0,-4 0 1 0,4 0-1 15,-2 0 1-15,0-1-1 0,4 1 0 0,-4 0 0 16,-2 0 0-16,2 0 0 0,2-1 0 15,-4 1 1-15,2 0-1 0,0-2 0 0,0 2 0 16,0 0 1-16,0 0-1 0,-2 0 0 0,2 0 0 16,0 0-1-16,0 0 1 0,-2 0 1 0,2 0-1 15,0 0 1-15,0 0-1 0,-4 0 0 16,4 0 0-16,0 0 0 0,-2 0 0 0,2 0 0 0,-2 0 0 16,-3 0-1-16,1 0 2 0,2 0-1 15,0 0 0-15,-6 0 2 0,2 0-1 0,2 0-1 16,-1 0 0-16,-3 0-1 0,2 0 1 0,2 0 1 15,-4 0-2-15,1 2 0 0,-1-1 0 0,-2 0 1 16,-1-1 0-16,1 1 2 0,0 0-3 0,-1 2 1 16,-1-2 1-16,2 0 0 0,-1 2 2 15,-1-1-1-15,0-1-1 0,-7 1-1 0,7-1 0 16,-5 2 1-16,5-2 3 0,-1 0-2 0,-3 1 0 16,1-2-2-16,-1 1-1 0,1 1 1 0,-1-2 1 15,-1 2 1-15,3-2 3 0,-1 0-2 16,1 0-1-16,-3 0-2 0,-1 0 0 0,3 0-2 15,-3 0 3-15,-3 0 0 0,7 0 2 0,-3 0 1 16,-2 0 0-16,3 0-2 0,4 0-2 16,-7 0 0-16,-2 0-2 0,7 0 2 0,-5 0 2 0,1 0-1 15,-1 0 2-15,7 0-1 0,-7 0-1 16,5 0-2-16,-3 0-1 0,0 0 0 0,-1 0 2 16,3 0 1-16,-1 0 1 0,3 0 0 0,-3 0-2 15,1 2-1-15,5-2-1 0,-2 1 1 16,-1 0 2-16,-1-1 1 0,2 1-2 0,1 0 0 15,-1 0-1-15,1 1-1 0,1-1 2 0,0 0 1 0,6-1 0 16,-5 0 0-16,1 2-1 0,4-2 0 16,2 0 0-16,-6 0 0 0,6 0 0 15,0 0 0-15,-5 0 0 0,7 0-1 0,-2 0 1 16,4 0 0-16,-2 0 0 0,5 0 1 0,-5 0-1 16,2 0-1-16,2 0 1 0,-2 1 1 15,0 1-1-15,4-1 0 0,-4 0 0 0,0 0-1 16,4 2 1-16,-3-1 1 0,-1-1-1 0,4 2 0 0,-2-1 1 15,0 2-1-15,-2-3 0 0,4 2 0 16,-4-1 0-16,1-1-1 0,3 0 1 0,2 0 0 0,-6 1 0 16,4-1 0-16,-2 0 0 0,3 1 0 15,1-1 0-15,-2 1 0 0,-2 0 1 16,5-1-1-16,-5 0 0 0,2 0 1 0,2 1-1 16,3-1 1-16,-3 0-1 0,2 2 0 0,-2-2 0 15,1 1 1-15,-1 1-1 0,2-2 1 0,-3 1-1 16,1 0 0-16,6 0 0 0,-8 0 0 15,7-1-1-15,-7 1 0 0,4 0 1 0,-1 0 0 16,1-1 1-16,2 2-1 0,-5-2 1 0,3 0-1 16,-2 2 0-16,3-3 0 0,-3 2 0 15,-4-1 0-15,4 1 0 0,1-1 1 0,-1 1-2 16,0-1 2-16,0 1-1 0,1-2 0 0,-5 1 2 16,4-1-2-16,-2 0 1 0,1 2-1 0,1-2-1 15,0 1 1-15,-4 0 0 0,2-1 1 16,-1 2-1-16,1-2 0 0,2 0 0 0,-2 1 0 15,0-1 1-15,-5 0-1 0,5 2 0 0,0-2 0 0,-6 1-2 16,2 0 2-16,4 1 1 0,-8 0-2 16,6-2 0-16,0 2 1 0,-6-2-2 0,7 0 2 15,-5 1 1-15,2-1-1 0,-4 0 0 16,2 0 1-16,2 0-2 0,-4 0 1 16,-1 0 1-16,3 0-1 0,3 0 1 0,-5 0-1 0,-1 0 0 15,3 0 0-15,-6 0 0 0,6 0 1 0,-4 0-1 16,-4 0 0-16,8 0-1 0,-6 2 1 0,-1-1 0 15,3-1 1-15,2 1-1 0,-6-1 0 16,2 1-1-16,4-1 1 0,-6 0 0 0,1 0 0 0,-1 0 0 0,4 0 0 0,-2 0 0 31,-3 0 0-31,-1 2 0 0,2-2-1 0,-2 1 0 16,-1-1 1-16,1 0 0 0,0 1 0 0,-1-1 1 16,1 1-1-16,0 0-1 0,-3 1 2 0,-1-1 0 15,-1-1-1-15,-3 0-1 0,3 1 2 0,1-1-2 16,-1 0 1-16,-5 1 1 0,3-1-1 15,1 1-1-15,-5 0 1 0,2 1-1 0,-5-2 1 16,9 1 1-16,-10-1-1 0,7 1 0 16,-7-1 0-16,-2 0-1 0,6 1 1 0,-6-1 0 15,-1 1 0-15,1-1-1 0,2 0 1 0,-4 1 0 16,0-1 0-16,-2 0 2 0,0 0-2 0,2 0 1 16,-2 0 1-16,0 0-1 0,0 2 1 0,0-2 1 15,0 0 0-15,0 0-1 0,0 0 0 16,0 1-2-16,0-1 0 0,0 0-1 0,0 1 0 0,0-1-1 15,0 0 1-15,0 0-1 0,0 0 0 16,0 1 0-16,0-1 0 0,0 0 0 0,0 1 0 16,0 0 0-16,0 1 1 0,0 0 0 0,0 1 1 15,0 1 1-15,0 0 0 0,0 2-1 0,2 0 1 16,-2 1-1-16,0 0 1 0,0 4-1 16,0 1 1-16,0 1 1 0,0 3-1 0,0 3-1 0,0 0 1 15,-2 2 0-15,-2 2 0 0,2 1 0 16,-4 2 0-16,4 3 0 0,0 3-1 0,2 4 0 15,0 1 0-15,-3 0 1 0,3 1 0 0,0 0-1 16,0 3-1-16,0-2-1 0,0-1 1 16,0 2-1-16,0-3 0 0,3-1 1 0,-1-1 0 15,0-1-1-15,4 1 1 0,-4-3 0 0,0 0 1 16,0-4 1-16,0-1-1 0,-2-2 1 0,2 1-1 16,-2-1 0-16,0 1 1 0,0 2 0 15,0 2 0-15,0 1 0 0,0 0 1 16,0 2-1-16,-2 3 0 0,-2 0-1 0,0 3 0 15,-4 0 0-15,1 0 0 0,3-1 1 0,-6-1 1 0,6-1-1 16,0-2 1-16,-7 1 0 16,5-2-2-16,2-2 0 0,-6-1 0 0,6-3-1 0,1-5 1 15,-1-1-1-15,-4-2 0 0,4-2-2 0,4-2 0 16,-2-1 0-16,2-1-3 0,-2-4 1 16,2 1-5-16,-2-3-6 0,2 0-7 0,-2-3-11 15,2 2-13-15,-2-2-18 0,2-1-34 0,-7 0-92 16,5-3-456-16,0 1-2153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31:30.29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2435 13716 3101 0,'0'0'273'0,"0"0"-209"0,0 0-28 0,0 0 0 0,0 0-15 15,0 0-11-15,0 0-12 0,0 0-13 0,0 0-2 16,0 0-7-16,0 0-2 0,0 0-3 16,0 0-3-16,-33 13 2 0,33-8 7 0,0 2 12 15,0 0 11-15,0 3 11 0,0 1 8 0,0 2 2 16,0-1 3-16,2 3 1 0,-2 1 0 0,4 2 0 16,-2 0-1-16,2 3-3 0,-4-1-4 15,5 3-4-15,-5 0-2 0,2 1-4 0,0 2 0 16,-2 1-1-16,6 3 2 0,-6 1-1 0,6 1 1 15,-4-2-1-15,0 2 1 0,-2 0 2 0,2-1 3 16,0-1 3-16,-2 0 4 0,4 3-2 0,-4-1 1 16,5 2-3-16,-5 0-2 0,6 3-4 15,-6 1-3-15,2 4-2 0,-2 1-2 0,0 0-1 16,0 1 0-16,0-2 2 0,-2-1-1 16,-4 1 1-16,6 0-1 0,-5-3-1 0,5 3 1 0,-4 0-2 15,4 1 0-15,-2 1-2 0,2 0 0 0,0 0 0 16,-2-1-1-16,2 0 2 15,0 0-1-15,0 1 0 0,0 1 1 0,0 0 0 0,-2-1 0 16,2 2 0-16,-2-1 0 0,-2-3 0 16,2 2 1-16,0-1-1 0,-2 0 0 0,4-1 1 15,-2 0-1-15,-3 0 1 0,3-3 0 0,-4 0 0 16,2-3 0-16,2 0 1 0,0-2-1 0,0 0 1 16,0-2-1-16,-4 0 1 0,4-2 0 15,-3-2-1-15,5 0 0 0,0 0-1 0,0-5-1 16,0-2-1-16,0 0 0 0,0-3 1 0,0-1-1 15,0-5-1-15,0 0-1 0,0-3-1 0,7-1-2 16,-1-2 0-16,-2-1-1 0,0 0 2 16,6-3 2-16,-1 0 2 0,-3-1 0 0,4-1 1 15,1 0 1-15,-1 0 0 0,-2 0 1 0,5-3-1 16,-5-2 0-16,4-1-1 0,-4 1 0 0,5-3-1 16,-3 1 0-16,3-1 0 0,1 0-1 0,-4 0 2 15,3 0 0-15,1-1-1 0,-3 1 4 0,3 1-2 16,3 0 1-16,-5 1 2 0,5-1-4 15,1 1 0-15,3 0 0 0,0 1 2 0,-1 2 1 16,5-1 1-16,-2-1 1 0,4 1-2 0,2 2 2 16,2 0-1-16,-5-2 0 0,10 2-2 0,-7 0 1 15,8 0-1-15,-2 0-1 0,0 0 2 16,2 1-1-16,0-1 0 0,3 1 0 0,1 0 1 16,0-1-1-16,3 1 1 0,-3 0 0 0,-4 0 0 15,7 1 0-15,-1-1-1 0,5 0 2 16,-5-1-2-16,3 1 1 0,-1 1-2 0,5-1-1 15,-5 1 0-15,5 0 0 0,-1-1 0 0,1 1 0 16,2 0 1-16,-1 0 0 0,1 0 1 0,0 0 0 16,4 0 0-16,-5 2 0 0,1 1 0 15,2 0 1-15,1 1 0 0,-1 0-1 0,4 0-1 16,-2-1 0-16,0 0-1 0,4 1 2 0,-5-1-1 16,3 1 2-16,2-1-1 0,0 1 1 15,-4 0-1-15,4-1-1 0,0 1 1 0,0 0-2 0,2 0 1 16,0 0 1-16,0-1 0 0,0 1-1 0,4-1 0 15,-4 0 0-15,0 0-1 0,2 1 1 16,-2 1 0-16,4-2 0 0,-2 2 0 0,5-2 1 16,-9 1-1-16,6 1 1 0,0 0-1 15,-2 1 0-15,2-1 0 0,-4 2 0 0,2-1 0 16,0 1 0-16,0-1 0 0,0 0 1 0,3 0-1 16,-5-2 1-16,2 2-1 0,-2 0 0 0,0 0 1 15,4 0-1-15,-2-1 0 0,-2-1 0 0,4 1 0 16,-4 3 1-16,2-5-1 0,0 0 2 0,2 0-2 15,3 0 1-15,-5-1 0 0,6 0-1 16,0 1 2-16,-6-2-1 0,9 0 0 0,-5 0-1 16,2-1 1-16,3 0-1 0,-3 0 0 0,2 0 2 15,-2 0-1-15,3 0 0 0,-1 0-1 0,1 0-1 16,3 0 0-16,-4 0 0 0,1 0 1 0,-3 0-1 16,2 0 0-16,-1 0 0 15,-1 0-1-15,2 0 1 0,-1 0 1 0,1 0 0 0,-2 0 0 16,0 0 0-16,1 0-1 0,-5 0 1 0,6 0 1 15,-6 0 0-15,5 0 0 0,-1 0-1 0,-4 0 0 16,8 0-1-16,-7 0 1 0,1 0-1 0,2 0 1 16,-4 0 0-16,7 0 0 0,-5-1 0 0,0 1 0 15,4 0-1-15,-5 0 2 16,5 0-1-16,-4 0 0 0,4 0-1 0,-5 4 1 16,-1-1-1-16,4 2 1 0,-4-3 1 0,-2 2-1 15,7 0 1-15,-5-3 0 0,0 3 0 0,-2-1 0 16,6-1-1-16,-4 2 1 0,-2-2-1 0,7 0 1 15,-7 1 0-15,2-1 1 0,-4-1 0 16,4 0 0-16,4-1-1 0,-3 1 0 0,-3-1 1 16,6 0-1-16,-4 0-1 0,-2 2 2 0,-2-2-1 15,4 1 1-15,3 0-2 0,-5-1 0 0,0 1 0 16,-2 2 0-16,0-1-2 0,2 1 0 16,-2-1 2-16,4 2-1 0,-4-1 0 0,0-1 2 0,0 2-1 0,-2-3 0 15,2 1 0-15,-4 1 0 16,-2-1 0-16,4 0 0 0,-3 0 0 15,5 0 1-15,-2-1 0 0,0-1-2 0,2 2 2 0,-4-1 0 16,2 1 0-16,-2 1 0 0,2-1 0 16,0 1 0-16,2-1-1 0,-4 0 1 15,4-1-2-15,-2 2 1 0,2-2 0 0,-2 0 0 0,2 0 1 16,-2 0 0-16,-2 1 0 0,0-2-1 0,1 1 0 16,1 0 0-16,0 0-1 0,2 1 0 15,-2 0 0-15,2 0 1 0,-2 0 0 0,2-1 1 16,-2 0 1-16,0 0-2 0,0 0 2 0,2-1-1 15,-2 1-1-15,0-1 2 0,0 0-1 16,0 0 0-16,0 0 1 0,0 0 0 0,-2 0 0 0,4 0 1 16,-2 2 0-16,0-1 0 0,-3 0-1 15,3 1 1-15,0 1 0 0,-4-2 0 16,6 2 1-16,-2 0 1 0,0-1-1 0,0 0 1 16,0 1-1-16,0-1 1 0,0 0 0 0,0 0-1 15,0 2 0-15,0-2 0 0,0 1 0 0,0-1 0 16,2-1-1-16,0 1 0 0,0 0-1 15,0-1 0-15,0-1 1 0,0 0-1 0,0 1 0 16,0-1 0-16,0 0-1 0,0 0 0 0,2 0 0 16,-6 1 0-16,6 0 0 0,-2 0 0 15,-2-1 1-15,2 2-2 0,-2-2 1 0,-2 0-1 16,2 0 0-16,4 1 0 0,-6 2 0 0,1-2 0 16,-1-1 0-16,0 2 0 0,2-2 0 0,-4 1 1 15,2 0-1-15,2 0 1 0,-4 1 0 0,1-1-1 16,1 1 0-16,-2 1 0 0,2-1 0 0,-4 0 0 15,2 1-1-15,-3-1 1 0,3 0 0 16,0 1-1-16,-4-1 1 0,1 2-1 0,-3-1 1 16,8 2-1-16,-6-1 0 0,-1 0 1 0,1 1 0 15,0-2 0-15,-1 1 0 0,3 0 1 0,-2-1-1 16,-3-1 1-16,-1 1-1 0,1 1-2 16,3-2 2-16,-4 1-1 0,3 0 0 0,-3 1 1 15,-3-1 0-15,5 2 0 0,0 0 0 0,-3-1 1 16,5 0-1-16,-9 1-1 0,5 0 1 0,-3 0-1 15,3 0 0-15,-5 0 2 0,5 1-3 0,-5-2 1 16,1 1 1-16,3 0-1 0,-3-1 2 0,3 1 0 16,-4-2-1-16,3 0 0 0,-1 0 0 15,1 0 0-15,-1 0 0 0,3 1 0 0,-7-1 0 16,3 1 1-16,3-2-1 0,-3 2 1 0,1-2 0 16,-1 2-1-16,-1-1 0 0,0 1-1 0,3-1 1 15,1 0 0-15,-3 0 0 0,-1 0 0 0,5-1 0 16,-1 0 0-16,-1 1 0 0,-3-2 0 0,5 0 1 15,-1 0-1-15,-3 1 0 0,1-1 0 0,3-1 0 16,-1 0-1-16,-1 1 1 16,1-1-1-16,3 0 0 0,-7 0 1 0,7 0 0 0,-3 0 0 15,-1 0 0-15,4 0 0 0,-3 0 1 0,-1 0-1 16,-3 0 0-16,4 1 0 0,-1-1 1 16,-3 2-1-16,-1-2 1 0,3 0 0 0,1 0-2 15,-3 0 2-15,3 0-2 0,-3 0 1 16,-2 0 0-16,3 1 0 0,-1-1 0 0,3 0 0 15,-5 0 0-15,4 0 0 0,-1 0 1 0,-3 0-1 0,1 0 0 16,-1 2 0-16,0-1 0 16,1 0 0-16,-1 0 1 0,0 1-1 0,1 1 1 15,-1-2-1-15,-2 2 0 0,3-2-1 0,-1 2 1 0,0-2 1 16,3 0-1-16,-3 1 0 0,0 0 0 16,1-1-1-16,-1 0 2 0,-2-1-1 0,1 0 0 0,-3 0 1 15,2 1-2-15,2-1 1 0,-3 0 0 16,3 0 1-16,-2 0-2 15,0 0 2-15,-1 0 0 0,-3 0-1 0,0 1 1 0,2-1-1 0,0 1 0 16,1 2 1-16,-3-2-1 0,0 1 0 16,2-1-1-16,2 1 0 0,-4-1 1 0,-3-1 0 0,3 1 1 15,0 0-1-15,-4-1 1 0,6 0-2 0,-2 0 1 16,-6 0 0-16,8 0-1 0,-2 0 1 0,-6 0-1 16,7 0 0-16,-5-1 1 0,2-1 1 15,0 0-1-15,-4 0 1 0,4 0-1 0,-4-1-1 16,4 1 2-16,-4 1-1 15,4 0 0-15,-6 0 1 0,6-1-1 0,-9-1-1 0,5 2 2 16,0-2-1-16,-4 1 0 0,6 0 1 0,-6-1-1 16,0 1 0-16,4 0 0 0,-2-2-1 15,-3 3 0-15,-1-3 1 0,4 0 0 0,-2 1-1 0,0-2 1 16,-3 1 1 0,-1 2-1-16,2-1 2 0,-3 0-3 0,-1 0 1 0,4 1-2 0,-5-1 2 0,3 0 0 15,-2 1 0-15,1 0 1 0,-1 0-2 16,-3 0 1-16,3 1-1 15,0-1 1-15,-3 0 1 0,-1 0-1 0,1 0 0 0,1-1 0 0,-1 2 0 16,-5-1 0 0,7-1 0-16,-3 1 0 0,-5 1 0 0,7-1 0 0,-3 1-1 0,-4-1 0 15,5 1 0 1,-3 0 1-16,-3-1 0 0,3 1 0 0,-4 0 0 0,0-1 0 0,-1 0-2 0,-1 1 2 16,-4 0 0-16,0 0 0 0,-2 1 1 0,4 0-1 15,0 0 0-15,-4 0 2 0,0 0 1 0,0 0 1 16,0 0 0-1,0-2 1-15,0 2 0 0,0 0-1 0,0-1 0 0,0-1-2 0,0 0-1 16,0 0-2-16,0-2 0 0,0 1 0 0,0 0 0 16,2-2 0-16,-2 1 0 0,2 0-1 15,0 0 1-15,1 1 0 0,-1 0 0 0,0 0 1 0,4 1-1 16,-4 0 2 0,0-1-2-16,0 1 2 0,0 0 0 0,0-1 0 0,-2 1-1 15,0 1 1-15,0 0 0 0,0 0 0 0,0-2 1 16,0 1 1-16,0-2-1 0,0 0 0 0,0-4-1 0,0-4-1 15,0-1 0-15,-2-5 0 0,0-3-1 0,0-4 1 16,2-5-1-16,0-5-1 0,0-8-4 0,0-4-2 31,2-4-4-31,2-1-3 0,-2-2 2 0,9 0 0 0,-7 1-2 0,0 1-5 0,0 3-9 32,4 2-9-32,-6 4-10 0,0 5-23 0,0 3-96 0,-2 10-516 0,0 9-2162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24:45.0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17302 5205 3 0,'0'0'0'16,"0"0"0"-16,0 0 648 0,0 0 58 0,0 0-48 15,0 0-140-15,0 0-165 0,0 0-123 16,0 0-80-16,0 0-47 0,0 0-30 0,0 0-22 16,0 0-14-16,0 0-13 0,0 0-7 0,0 0-7 15,0 0-3-15,0 0-2 0,0 0 1 0,0 0-1 16,0 0 0-16,0-1 0 0,0 0 0 0,0 0-1 16,0-1-2-16,0 1 0 0,0-1 1 0,0 0-1 15,0-2 2-15,0-1 0 0,0 1 0 0,0-2-1 16,0 0 1-16,0-3 2 0,0 1 2 15,0-1 2-15,0-1 3 0,4-3 0 0,-2 0-1 16,2-2 1-16,0-1-1 0,-2-2-3 0,0-4 0 16,0-1-1-16,5-2 1 0,-1-1 0 0,-2-2 0 15,0 0 1-15,2-2 3 0,1-1 3 0,-3-3 1 16,2 0 2-16,-2-3 0 0,2 0-3 16,0 0 0-16,-1 2-1 0,1 0-1 15,0 2-2-15,-2 1-2 0,2 3-2 0,0 2-2 16,-1 4-2-16,-1 1-3 0,0 4 1 0,2 1-2 15,-4 2 1-15,2 2-1 0,-4 2 0 0,2 2 1 16,0 0-1-16,-2 4 0 0,0-1 1 16,0 2-2-16,0 1 2 0,0-1-1 0,0 1 0 15,0 2 0-15,0-1 0 0,0 2 0 0,0 0 0 16,0-2 1-16,0 2-2 0,0 0 1 0,0 0 0 16,0 0-1-16,0 0 0 0,0-1 1 0,0 1-1 15,0 0-1-15,0 0 1 0,0 0-5 16,5 0-1-16,-5 0-2 0,0 0-2 0,0 0 0 15,0 0 0-15,0 0-2 0,0 1 0 0,0 1-1 16,0-2-2-16,2 3 2 0,-2 0 5 0,4 3 5 16,-2 1 6-16,0 2 0 0,2 2 0 0,-2 2 0 15,2 3-2-15,2 0 0 16,-3 0 0-16,1 4 0 0,-2 1 0 0,4 2 0 16,-4 1-1-16,6 1 0 0,-4 3 0 0,1-1 0 0,3 0 0 15,-2 1 0-15,-4 2 0 0,8-1 1 0,-3 2-1 16,-3 0 1-16,6-1 0 0,-2-2 1 15,-1 0 0-15,1-3 0 0,2 1 0 16,-6-2 0-16,5 0 0 0,-5-2 1 0,4 0-1 0,0-1 0 16,-4-2 1-16,7-1 0 0,-5 0 0 15,-2-2 0-15,2-1 1 0,0-2-1 0,1-1 1 16,-5 0 0-16,4-2 1 0,0 0-1 0,-4-3-2 0,0-1 1 16,0 0 0-16,0-3-1 15,-2 1 1-15,0-3 0 0,0 0 1 0,4 0 0 0,-4-1 1 16,0 0 1-16,0 0-1 0,0 0 1 15,0 0 0-15,0 0-2 0,0 0-1 0,0 0 1 16,0 0-2-16,0 0 0 0,0 0 0 16,0 0 0-16,0 0-3 0,0 0 1 0,0 0-1 15,0 0 0-15,0 1-2 0,0 2 1 0,0-2 0 0,0 2 2 0,0 2 0 16,0 0 1 0,0-1 1-16,3 2 1 0,-3-2-2 0,0 1 1 15,0-1-1-15,0 0 1 0,0-2 0 0,4 2 0 0,-4-2 1 16,0 0-1-16,0 2 1 15,0-3-1-15,0 1 1 0,0 0 0 0,0-1 0 0,2-1 0 16,-2 0 0-16,0 0-1 0,0 0 1 0,0 0 0 16,0 0 0-16,0 0 1 0,2 0-1 15,-2 0 1-15,0 0-1 0,0 0-1 16,0 0 1-16,0 0-2 0,0-1 1 0,0 1-1 16,0-2 1-16,0 2 0 0,0 0 0 0,0-1 1 15,0 0 0-15,2 0 1 0,-2-1 2 0,2-1 1 16,2-3 0-16,-4-1-1 0,2-2-2 0,0-3 0 15,4-3-2-15,-6-1 0 0,5-5-1 0,-3-4 0 16,4-3-1-16,0-5 0 0,0-4 2 16,-4-7-1-16,9-3 0 0,-3-5-1 0,-2-4 1 15,4-4-1-15,-3-3 1 0,3 1 0 0,2 1 0 16,-3 3 1-16,3 5 3 0,-4 3-1 0,1 5 1 16,-3 5 0-16,4 3-2 0,-2 3 0 15,1 4 0-15,-3 2-1 0,0 4-1 0,2 3 0 16,-4 5-2-16,-1 2 2 0,-3 4-3 0,0 2-4 15,0 2-6-15,0 1-13 0,-3 0-17 0,1 1-40 16,-2 2-126-16,0 1-598 0,2 1-2017 0</inkml:trace>
  <inkml:trace contextRef="#ctx0" brushRef="#br0" timeOffset="1049.85">18288 5297 1170 0,'0'0'1146'0,"0"0"-765"0,0 0-188 15,0 0-25-15,0 0-31 0,0 0-37 16,0 0-27-16,0 0-21 0,0 0-2 0,0 0 1 15,0 0-3-15,0 0-7 0,0 0-9 0,0 0-11 16,-73-92-8-16,71 76-5 0,-4-5-5 0,0-3-1 16,4-4-4-16,-2-3 0 0,2-2 2 15,0-5 1-15,2-2 4 0,0-2 2 0,0-1 3 16,0-3 5-16,0-2 3 0,2 0 2 0,4-2 2 16,-2 3-5-16,6 2-2 0,-1 3-2 0,1 1-1 15,0 3 0-15,3 3 1 0,3 0 1 0,-3 2 2 16,5 1-1-16,1 2-1 0,-3 2-1 15,3 0-4-15,0 4-1 0,-1 1-3 0,1 2-1 16,-5 3-2-16,5 2-2 0,-7 1-5 0,3 6-5 16,-9 1-10-16,0 3-17 0,2 2-34 0,-5 3-105 15,-1 0-500-15,-2 0-2291 0</inkml:trace>
  <inkml:trace contextRef="#ctx0" brushRef="#br0" timeOffset="2089.82">18817 4460 688 0,'0'0'1481'0,"0"0"-1025"16,0 0-356-16,0 0-68 0,0 0-21 0,0 0-3 16,0 0 17-16,0 0 18 0,0 0 28 0,0 0 17 15,0 0 6-15,0 0-11 0,0 0-24 16,0 9-20-16,0-2-14 0,0 1-7 0,0 1 5 16,-4 3 2-16,4 1-1 0,-2 3-1 0,0-1 1 15,2 2 4-15,0 1 5 0,-6 2 5 0,6 2 2 16,-3 1-5-16,-1 3-3 0,0 2-4 0,2 3-6 15,0-1-2-15,2 4-5 0,-4-2-3 0,2-1-3 16,0 0-2-16,2-2-1 0,0 2-2 0,0-4-1 16,0 2-3-16,0-3 1 0,0-3-2 15,0 1-3-15,0-3-2 0,0-3-8 0,0-3-10 16,0-2-27-16,0-2-80 0,2-2-354 0,0-4-1402 16,-2-2 720-16</inkml:trace>
  <inkml:trace contextRef="#ctx0" brushRef="#br0" timeOffset="2766.05">19365 4438 2395 0,'0'0'822'0,"0"0"-618"0,0 0-105 0,0 0-30 15,0 0-16-15,0 0-12 0,0 0-12 0,0 0-8 16,0 0-9-16,0 0-7 0,0 0-7 0,0 0-1 16,0 0 3-16,0 0 4 0,4 12 5 15,4-6 0-15,-4-2-3 0,7 2-1 0,-3-2-2 16,2 1 1-16,1-1 0 0,5-2-1 0,-6-1-1 16,3 1 1-16,1-2-1 0,1 0 1 15,-3 0-1-15,5 0 0 0,-5-3 0 0,1-1-2 16,3 1 0-16,-6-1 0 0,1 1-2 0,1-2-1 0,-4 2-1 15,1 0-3-15,-5 0-5 0,2 2-10 16,-6 1-14-16,0 0-25 0,0 0-42 0,0 0-164 16,-4 0-749-16,0 0-1256 0,2 0 2272 0</inkml:trace>
  <inkml:trace contextRef="#ctx0" brushRef="#br0" timeOffset="3474.27">19311 4479 3 0,'0'0'0'0,"0"0"517"0,0 0-34 0,0 0 22 15,0 0-42-15,0 0-103 0,0 0-105 0,0 0-52 16,0 0-34-16,0 0-17 0,0 0-34 15,0 0-31-15,0 0-21 0,0 0-19 0,-35 68-10 16,35-59-6-16,0-1-6 0,0 2-5 0,0 0-4 16,0 2 1-16,0-1-1 0,0 2 3 0,0 1 3 15,0 0-3-15,-2 1 1 0,-2 0 0 0,2 0-3 16,0 1 1-16,-5 0-1 0,5-1-1 16,0-2 2-16,2 1 0 0,-4-2 0 0,2-2 1 15,0 0-1-15,2-3-1 0,-2 0 0 0,2 0-1 16,-2-2-2-16,2 0-1 0,0-3-1 15,0 1-2-15,0-2-2 0,0-1-1 16,0 0-1-16,0 0-1 0,0 0 0 0,0 0 0 16,0 0 0-16,0 0-1 0,0 0 0 0,0 0 0 15,0 0-2-15,0 0 0 0,0 0-2 0,0-1 0 16,0 1-2-16,0-1 0 0,2-1 0 0,0 1 1 16,0-1-1-16,0-1 0 0,2 1-1 0,-2-1-1 15,0 0-2-15,5-1 1 0,-3 2-2 16,2-1-1-16,-4-1 1 0,6 2-2 0,1-1 1 15,-7 1 0-15,8-1 2 0,-2 1 0 0,0 0 1 16,1 0-1-16,-1 1 0 0,0 1 0 0,1 0 2 16,1 0 0-16,0 0 3 0,-2 3 0 0,3 0 1 15,-5 2 0-15,4-1 1 0,-1 2 0 16,1 1 1-16,-2 2 0 0,3 0 1 0,-3 4 1 16,-4 1 2-16,4-1-1 0,-4 4 1 0,0 0-1 15,-1 0-1-15,-1 1 1 0,2 1 0 0,-4-1 0 16,0 1 0-16,0 0 0 0,-4-1-1 0,-1 0 0 15,1 1 0-15,-2-2 1 0,0-3 0 16,-2 2 1-16,-1-4 2 0,1-1 0 0,-6-2 2 16,3-2-3-16,-1-2 0 0,2 1-2 0,-3-5-4 15,3 1 0-15,-5-2-4 0,3 0-1 0,0-3-2 16,-1-5-1-16,3 0-1 0,0-1 0 16,1-1 0-16,1-1-3 0,4 1-3 0,-2-1-7 15,4 2-8-15,2-1-13 0,0 2-26 0,0 0-53 16,2 1-152-16,4 2-753 0,-4 2-1345 15</inkml:trace>
  <inkml:trace contextRef="#ctx0" brushRef="#br0" timeOffset="4315.22">20006 4067 3 0,'0'0'618'16,"0"0"569"-16,0 0-559 0,0 0-218 0,0 0-152 0,0 0-103 15,0 0-63-15,0 0-30 0,0 0-13 0,0 0 0 16,0 0-5-16,0 0-6 0,0 0-6 0,-7 2-10 0,7 3-6 0,0 1-5 16,0 1-2-1,0 1-3-15,2 2-2 0,3-1 0 0,-3 3 0 0,2 1-1 16,2 0 1-16,-2 1 0 15,0 0 0-15,0 1-1 0,-2 1 1 0,7 1 2 0,-3 1 4 16,-2 2 1-16,2 0 0 0,3 2 0 0,-5 1 0 16,4 2-1-16,2 3-2 0,-6-2 0 15,5 6 0-15,-1 0 0 0,0 1 1 0,-4 2-1 16,5-1-2-16,-5 2 1 0,2 1-1 0,-2 1 1 16,0 2 0-16,-4 1 1 0,0 0 1 0,0-1-1 15,-4-1 0-15,-2-1-1 0,-2 0-2 16,-1 1-1-16,-1-2 0 0,0-2 1 0,-3-2 0 15,3-2 0-15,0-3 0 0,-7-2-2 0,7-3-1 16,-5-2-2-16,5-4-2 0,0-1-1 16,-5-4-2-16,5-3-3 0,-3-1-4 0,5-2-1 15,2-2-2-15,-2-3-6 0,1-1-7 0,1 0-14 16,0 0-18-16,4-3-35 0,-2 0-73 0,4-2-227 0,-2 1-876 16,2-2-541-16,0 1 1812 15,0 3 0-15</inkml:trace>
  <inkml:trace contextRef="#ctx0" brushRef="#br0" timeOffset="5482.75">20973 4513 1431 0,'0'0'1432'0,"0"0"-1138"0,0 0-223 0,0 0-11 0,0 0 6 16,0 0 9-16,0 0-1 0,0 0-5 15,0 0-5-15,0 0-5 0,0 0-9 0,0 0-8 16,0 0-9-16,0 0-7 0,72-21-5 0,-61 21-4 16,1 0-2-16,5 0-3 0,-7 0-1 0,2 0 0 15,5 0-2-15,-5 0 1 0,1 0-1 16,3 0 0-16,1 0-2 0,-5-1-1 0,1 0-3 16,-1 0-1-16,-2-1-1 0,1 2-2 0,-3-1-1 0,0 1-2 15,0 0-5-15,-5 0-6 16,-1 0-10-16,0 0-16 0,-2 0-29 0,4 0-69 15,-4 1-297-15,0 2-1581 0,0-1 790 0</inkml:trace>
  <inkml:trace contextRef="#ctx0" brushRef="#br0" timeOffset="5863.4">20954 4764 917 0,'0'0'1674'0,"0"0"-1148"0,0 0-303 15,0 0-91-15,0 0-44 0,0 0-28 0,0 0-22 16,0 0-16-16,0 0-14 0,0 0-1 0,0 0 4 16,0 0 6-16,0 0 6 0,21 9-1 0,-9-9-5 15,7 0-5-15,0-1-5 0,-1-3-3 0,3 0-3 16,2-2-1-16,-1 0-2 0,5 0-1 16,0-1-2-16,-4-1-3 0,0 2-7 0,4 1-12 15,-5-1-19-15,1 3-36 0,0-1-77 0,-7 3-266 16,-5 0-1235-16,-1 1 286 0</inkml:trace>
  <inkml:trace contextRef="#ctx0" brushRef="#br0" timeOffset="6906.55">23625 3636 3 0,'0'0'1539'0,"0"0"-745"0,0 0-638 15,0 0-108-15,0 0-31 0,0 0 2 16,0 0 17-16,0 0 41 0,0 0 46 0,0 0 22 0,0 0-3 0,0 0-22 15,0 0-29 1,0 0-22-16,-12-23-16 0,8 28-9 0,2 4-7 0,-1 1-7 0,1 2 0 0,0 0-5 16,0 3 3-1,-2-1-2-15,2 2 0 0,2 0 0 16,-4 3-1-16,2-2 0 0,0 2-3 0,2 0-1 16,-2 3-3-16,2-2-1 0,-2 3-2 0,0 0-1 15,2-1-1-15,-5 3 0 0,3-1-1 0,2 0-1 16,-4 1-3-16,4 1 0 0,-2-1-3 15,2-3-3-15,0-1-1 0,0-2-1 0,0-1-1 16,-2 1-2-16,2-3-2 0,0 0-6 0,0-2-8 16,0-1-12-16,0-3-21 0,-2 1-42 0,2-5-127 15,-2 0-690-15,2-3-1672 0</inkml:trace>
  <inkml:trace contextRef="#ctx0" brushRef="#br0" timeOffset="7999.2">24132 3641 3 0,'0'0'0'0,"0"0"0"16,0 0 0-16,0 0 289 0,0 0 516 16,0 0-97-16,0 0-85 0,0 0-152 0,0 0-157 15,0 0-119-15,0 0-76 0,0 0-44 0,0 0-24 16,0 0-14 0,-122 68-9-16,117-55-1 0,-5 2-4 0,6 1-1 0,0 2-2 0,-4 0 1 15,-1 2-1-15,5 1-1 0,-2 0-2 0,-2 2-3 16,6 1-1-16,-5 2-2 0,1-1-2 0,0 1-1 15,2 1-1-15,2-2-1 0,0 2-2 16,-2-6 0-16,2 2 0 0,2-4-2 0,0-2-1 16,0 1-1-16,2-3 0 0,2-1 0 0,0-1 0 15,0-1-1-15,4-2 1 0,3-1-1 0,-3-2 1 16,4-2 1 0,-1-1-1-16,-1-3 1 0,7-1 0 0,-5 0-1 0,7-7 1 0,-5-1 1 0,5-6 0 15,-1-4-1-15,1 0 0 0,-1-4-3 16,-3 1 0-16,-1-4 0 0,3-2-2 0,-1-1 0 15,-7-3-2-15,5 0-2 0,-3-2-5 0,-3 3-2 16,-4 0-2-16,0 2-2 0,0 1 1 16,-4 3 0-16,0 0-1 0,-6 3-2 15,2 3 2-15,-2 0 0 0,-7 3 3 0,7 3 4 0,-6 1-1 16,3 3 0-16,-3 3 0 0,6 1-1 0,-7 2 1 31,9 1 1-31,-2 1 2 0,0 0 0 0,-2 0-3 0,8 1-7 0,0 1-8 0,0 2-10 0,0-1-4 16,0 2-8-16,2 0-7 0,6 0-25 15,2 0-99 1,-1 0-473-16,-1-3-1139 0,-4-1 1108 0</inkml:trace>
  <inkml:trace contextRef="#ctx0" brushRef="#br0" timeOffset="8499.15">24514 4234 343 0,'0'0'1988'0,"0"0"-1471"0,0 0-448 16,0 0-67-16,0 0-11 0,0 0 14 0,0 0-12 15,0 0-25-15,0 0-45 0,0 0-110 0,0 0-281 16,0 0-689-16,0 0 173 0,29-32 984 0</inkml:trace>
  <inkml:trace contextRef="#ctx0" brushRef="#br0" timeOffset="9972.74">24965 3651 1895 0,'0'0'1093'0,"0"0"-791"16,0 0-138-16,0 0-52 0,0 0-32 0,0 0-21 15,0 0-18-15,0 0-10 0,0 0-6 16,0 0-4-16,0 0-1 16,0 0-5-16,0 0-4 0,-15 0-6 0,15 0-7 0,0 0-3 0,0 0-4 15,0 0-2 1,0 0-1-16,0 0-1 0,0 0-1 0,0 0 0 0,0 0 0 0,0 0-1 0,0 0 2 15,0 0 1 1,0 0 2-16,0 0 1 0,0 0 2 16,0 0 1-16,0 0 0 0,0 0 1 0,0 0-2 15,0 0 0-15,0 0-1 0,0 0 3 0,0 0 0 0,8 0 4 0,-6 0 1 0,3 0 1 32,-5 0 2-32,4 0 0 0,2 0 0 0,2-2-1 15,-4 1-1-15,3-2-2 0,1 0 1 16,-4 0 0-16,8 0 0 0,-3-1 2 0,3 0 0 15,-4-1 0-15,7 0 0 0,-5 0 0 0,5-1 0 16,1 0-1-16,1 1 1 0,-7-1-1 0,7 1 1 16,-3 1 0-16,-4 0-1 0,7 1 0 15,-11-1-2-15,9 3 0 0,-7 1-2 0,0 0-1 0,-4 0 2 16,-2 0-2-16,0 1 5 0,7 5 4 16,-7 2 3-16,-2-1 1 0,0 3 1 0,0 2-1 15,-2 0-1-15,-9 1 0 0,9 0-2 0,-2-1-1 16,0 2 2-16,-4-1-1 0,4 0 3 0,-1-2 1 15,-5 0-1-15,6 1 3 0,-2-1-1 16,-5-1 1-16,7 0 2 0,0-1-1 0,-4 1 2 16,0-1-3-16,1 0 0 0,-3-1-3 0,6 0-2 15,-4 0 1-15,-3-2-1 0,5 1 1 16,-2-1-1-16,0-1-1 0,-3 0 0 0,3 1-2 16,2-2-2-16,0 0 0 0,-3 1-2 0,7-2 0 15,0-1-1-15,-2 1-1 0,0-2-2 0,0 0-2 16,4-1-3-16,0 1-4 0,0-1-6 0,0 0-7 15,0 0 2-15,8 0 6 0,-4 0 8 0,2 0 11 16,7 0 2-16,-7 0-2 0,8 0 2 0,-5 0-3 16,5 0 1-16,-3 0-2 0,1 1 0 15,0-1 1-15,-3 1-1 0,5 0 1 0,-8 1-1 16,7 1 0-16,-7 0 0 0,0 2-1 0,2 0 1 16,-1 0 2-16,-5 2 1 0,0 3 1 0,2 0 2 15,0 2 0-15,-4 3-1 0,0 2 0 0,0 0-1 16,0-1 0-16,-4 1 0 0,-2 2 0 0,4-4 2 15,-3 3 0-15,-5-2 0 0,6 1-1 16,-2 0 0-16,-5-1 1 0,5-2 0 0,-4 0 2 16,2-1-2-16,-1 1 1 0,-3-1-1 0,4 0 0 15,-5-2 0-15,3-2 0 0,0-1-2 0,-7-1 0 16,7-2-2-16,-3 0-2 0,-3-2-2 16,10-1-1-16,-5-2-4 0,3 0-2 0,4 0-9 15,2-3-15-15,-4-3-27 0,6 0-53 0,0-3-152 16,0 2-720-16,0 0-1447 0</inkml:trace>
  <inkml:trace contextRef="#ctx0" brushRef="#br0" timeOffset="11490.69">22145 4803 3 0,'0'0'0'0,"0"0"0"0,0 0 0 0,0 0 0 0,0 0 0 0,0 0 157 0,0 0 110 16,0 0-60-16,0 0-11 0,0 0 26 0,0 0 15 16,0 0-11-1,0 0-28-15,0 0-30 0,93 2 2 16,-87-2 4-16,5 0 10 0,-1 0 0 0,4 1-43 0,-5 0-36 0,5 1-32 0,3-1-35 16,-5 0-7-16,1 0-7 0,3 0-4 0,-1 2 0 31,-1-2 9-31,3 2 16 0,-1-3 11 0,-1 3 55 0,3-2 5 0,-3 1-18 15,1-1-23-15,5 2-37 0,-1-2-17 0,-1-1-5 0,2 0 2 16,-1 0 4-16,5 0 2 16,2 0 0-16,0 0-1 0,-2 0-3 0,6 0-5 0,-2-2-2 0,2-1-2 31,0 2-2-31,6-1 0 0,-4-1-2 0,0 1-1 16,4 0 0-16,3-1-2 0,-3 0-2 15,-4 0 1-15,4 1-2 0,2 0 0 0,-1 1 0 16,3 1-1-16,-2-2 1 0,-2 1-1 0,-1 1 0 15,-1 0 0-15,2 0 1 0,2 0-1 0,-2 0-1 16,-4 0 1-16,7 0 0 0,-5 0 1 0,4 0-1 16,-4 0 1-16,5 0 0 0,-3 0 0 0,0-1 0 15,0 0 1-15,2-1 0 0,3 1-1 0,-3 0 1 16,0-1 0-16,3-1 0 0,-3 2 0 16,2-2 0-16,-1 0 1 0,1 1 0 0,0-2 0 15,1 2-1-15,-1-1-1 0,0 0 0 0,1 0-1 16,3 0 1-16,-4 1-1 0,5 0-1 0,-5 0 0 15,1-1 1-15,1 0-1 0,-2 1 1 16,-1 0-1-16,1-1 1 0,0 1-1 0,-1 1 0 16,1-2 1-16,-2 2-1 0,0-2 0 0,3 3 0 15,-3-1 0-15,0-1 1 0,1-1-1 0,1 2 1 16,0-1 0-16,-1-1 1 0,1 0-1 0,0 0 0 16,1 1 0-16,-1 0 0 0,0-1 1 0,-1 1-1 15,-1 0 0-15,2-1 0 0,-2 1 0 16,3 0 0-16,-3-1 0 0,2 1 1 0,-3 0-1 15,5 0 1-15,-2 1-1 0,1 0 1 0,1 0 0 16,-1 1 0-16,1 0 0 0,0 0-1 0,9 0 0 16,-7 1 1-16,1 1-2 0,6-1 1 0,-7 2-1 15,1-3 1-15,5 2 0 16,-3 0 0-16,6 0 1 0,-7-1-1 0,9 0 0 0,-6 0 0 16,7 2 1-16,-1-2-1 0,0 0 0 0,-4 0 0 15,6-1 0-15,-11 1-1 0,9-1 0 0,-2 2-2 16,-7 0-1-16,7 0-6 0,-9 2-8 15,-1-1-21-15,-3 3-42 0,1 0-145 0,-11-1-750 16,-13-1-1564-16</inkml:trace>
  <inkml:trace contextRef="#ctx0" brushRef="#br0" timeOffset="13694.49">22755 5300 3 0,'0'0'0'0,"0"0"0"16,0 0 0-16,0 0 0 0,0 0 0 16,0 0 0-16,0 0 68 0,0 0 831 0,0 0-159 15,0 0-217-15,0 0-153 0,0 0-97 0,0 0-71 16,-62-65-48-16,56 60-43 0,-3 2-33 16,-1 0-22-16,6 0-13 0,-11 0-13 0,9 2-4 15,-6 1-8-15,6 0-7 0,-9 0-2 0,5 1-3 16,-3 4 5-16,3 1 5 0,0 0 11 0,-5 2 4 15,7 1 2-15,-9-1-1 0,5 3-3 0,2 0-3 16,-7 2-4-16,7-1-4 0,-3 3-4 16,3 1-2-16,-2 1 0 0,-5 3 1 0,5 2 1 0,1 1-2 15,-5 4 0-15,4-1-3 16,1 4-1-16,1-2 0 0,0-1 0 0,1 1 0 0,-1-2-2 16,8 0 0-16,-6-1-1 0,1 0-1 0,7 0 0 15,0-2-1-15,0 1 0 0,0-3-1 16,11 0 0-16,-7-3-1 0,6-3 0 0,1 0-1 15,5-3 1-15,-1-3 0 0,5-3 1 0,1-2 0 16,4-3 1-16,-1-1 0 0,-1-5-1 0,4-4 0 16,2-3-1-16,-6-3 1 0,6-3 0 0,-5-2 0 15,3-2 0-15,-6-2-1 0,2-2 0 0,-3-1-2 16,1-2 0-16,0 1-1 0,-3-2-2 0,-3-1-2 16,-7-1-3-16,7 2-4 0,-11-2-2 15,2 0 0-15,-4 3 1 0,-2 1-1 0,0 2-2 16,-6 3-3-16,0 1-5 0,-9 3-7 0,7 1-9 15,-7 1-13-15,-1 5-15 0,-1 3-19 16,-1 2-35-16,-1 4-44 0,5 3-37 0,-5 0-17 16,5 1 62-16,3 3 89 0,-3 1 49 0,5-2 26 15,1 2 2-15,4-2-7 0,4 0-67 0,0 1-112 16,0-2-157-16,0 2-148 0,2-3-222 0,8-1-184 16,-3 2 890-16,-5-2 0 0</inkml:trace>
  <inkml:trace contextRef="#ctx0" brushRef="#br0" timeOffset="14281.03">23135 5780 1960 0,'0'0'1212'0,"0"0"-1011"0,0 0-140 0,0 0-16 16,0 0-7-16,0 0-13 0,0 0-12 0,0 0-19 15,0 0-22-15,0 0-24 0,0 0-13 16,0 0-14-16,0 0-53 0,0 4-272 0,2-4-1076 16,-2 0 174-16</inkml:trace>
  <inkml:trace contextRef="#ctx0" brushRef="#br0" timeOffset="15534.46">23726 5270 3 0,'0'0'789'0,"0"0"-89"16,0 0-464-16,0 0-120 0,0 0-61 0,0 0-1 15,0 0 12-15,0 0 23 0,0 0 25 0,0 0 30 16,0 0 35-16,0 0 14 0,0 0 4 0,0 0-13 16,-97-33-36-16,93 37-36 0,-2 0-28 0,-4 3-21 15,5-2-11-15,-5 3-5 0,2 0-3 0,2 1-3 0,-7 1-4 16,7 2-4 0,-4 0-6-16,1-1-4 0,3 1-4 0,-6 1-5 15,8 1-3-15,-5 1-1 0,1 2-4 0,4 1 0 16,-2 1 0-16,-2 0-2 0,5 2 0 0,1 2 1 15,-2-1-2-15,0-2 0 0,4 0-1 16,0 1-1-16,0-2 0 0,0 1-1 0,0 0 0 16,0-1 1-16,0-1-1 0,4-1 1 0,0 0 1 0,-2-2-1 0,1-1 1 15,3-1-1-15,0-1 1 16,-2-2-2-16,-2-3 0 0,2 0 1 0,7-1 0 16,-7-2 0-16,4-3 2 0,2 1-1 15,-3-2 4-15,7-2 1 0,-2-3 2 0,1-5 0 16,5-3-1-16,-1-3-1 0,-3-2-3 0,5-4-1 15,0 0-1-15,-5-2-2 0,5-1 0 0,-3 0-1 16,-3-2-1-16,-1 1-2 0,3 0-1 0,-7 1-2 16,6 0-1-16,-10-2-2 0,5 2-1 15,-5 2-2-15,0 0-3 0,-2 4-3 0,-2 0-1 16,0 2-4-16,-2 2-3 0,-6 1 0 0,-1 1-2 16,3 1-4-16,-8 2-4 0,5 2-8 0,-3 1-4 15,0 1-7-15,-1 2-1 0,-1 0 2 0,6 1 3 16,-5 0 14-16,7 2 14 0,-2-1 6 15,1 1-4-15,5 0-31 0,2-2-95 16,-2 1-217-16,2-2-380 0,0 0-524 0,2-2 563 0,3 1 706 16,-1 3 0-16</inkml:trace>
  <inkml:trace contextRef="#ctx0" brushRef="#br0" timeOffset="16837.05">24142 5252 1105 0,'0'0'1187'0,"0"0"-769"0,0 0-168 0,0 0-80 16,0 0-50-16,0 0-42 0,0 0-21 0,0 0-11 0,0 0-2 0,0 0 4 0,0 0-2 15,0 0-8-15,0 0-9 16,-17 9-11-16,17-9-7 0,0 0-3 16,0 0-1-16,0 0 0 0,0 0 1 15,0 0 8-15,0 0 2 0,0 0 3 0,0 0 3 16,0 0-2-16,0 0-1 0,0 0-1 0,0 0-5 15,0 0-1-15,0 0-2 0,0 0-3 0,0 0-1 16,0 0 1-16,0 0-2 0,0-1 0 16,0-1-2-16,0-1-2 0,0 1-4 0,0-1-1 15,2-2-1-15,0 2-1 0,1-2 0 0,-3 0-1 16,4 1 0-16,2-2 0 0,0 1 0 0,-2-1 1 16,0 2 1-16,7-1 0 0,-5-1 1 0,2 1 1 15,3-1 0-15,-5 2 3 0,8-1-2 16,-8 0-1-16,9 1 1 0,-9 0-1 0,9 1 2 15,-7 0 0-15,4 1-1 0,-4 0-1 0,3 1 1 16,-5-1 1-16,6 2 2 0,-5 0 2 16,5 0-1-16,-6 0 0 0,2 4 0 0,-1 1-1 0,-3 0 2 15,0 1 0-15,2 2 0 0,-6 0 1 16,6 3 1-16,-6-1 0 0,0 1-2 0,0 1 1 16,0 0-1-16,-2 0-2 0,-2 1 2 0,-2-1-2 15,2 0 2-15,2 0 0 0,-2 0 0 0,-7-3 1 16,9 1 0-16,-6-1 0 0,0-2-1 15,4 1 2-15,-3-1-2 0,-3 0 1 0,6-2 1 16,-2 0 0-16,-1-1 0 0,-1 1 0 0,6-1-2 16,0-2 1-16,-4-1-2 0,6 0-1 0,-2-1-1 15,2 0-2-15,0 0-1 0,0 0-4 0,0 0-3 16,0 0-3-16,0 0 0 0,0 0-1 16,0-1 1-16,2 0 1 0,4 0 2 0,-2-2 0 15,-2 2 1-15,7-1 0 0,-1 1-1 16,-4-1 0-16,8 2 1 0,-5 0 0 0,1 0 0 0,0 0 1 15,-2 0 2-15,5 0-1 0,-5 3 1 16,-2-1-1-16,6 2 0 0,-4 0 1 0,-1 1 1 16,1 1 1-16,2 1 2 0,-6 1 2 0,2 2 0 0,2 1 2 15,1 1 0-15,-5 2 0 0,0 2 0 0,-2-1 0 16,2 1 0-16,-2-2-1 0,0 2 1 16,0 0-1-16,-2 0 1 0,2 2 0 15,-4-1-1-15,-5 0 1 0,3-1-1 0,2 0 0 0,-4 0 1 16,0 0 0-16,3-3 1 0,-7 1 0 15,6-1 0-15,-9-1 1 0,7-1 0 16,-8-1-1-16,5-2-2 0,1-1-1 0,-7-1-1 16,7-3-4-16,-4-1 0 0,-3-2-1 15,9 0 0-15,-7 0-1 0,9-2-4 0,-6-2-6 0,8-3-8 16,-1 0-7-16,-1 0-7 0,2-3-7 16,4 0-15-16,0 0-27 0,0 2-76 0,4-2-316 15,-2 5-1152-15,4 2 225 0</inkml:trace>
  <inkml:trace contextRef="#ctx0" brushRef="#br0" timeOffset="17787.07">25103 5284 571 0,'0'0'1636'0,"0"0"-1252"0,0 0-329 16,0 0-32-16,0 0-12 0,0 0-28 0,0 0-26 16,0 0 19-16,0 0 72 0,0 0 89 0,0 0 39 15,0 0-7-15,0 0-42 0,0 0-37 16,-16 44-31-16,16-34-20 0,-2 1-16 0,2 0-8 16,-3 2-4-16,3 0 0 0,-2 1 4 0,-2 3 5 0,0-2 13 15,4 2 4-15,-2 0 5 0,0 3-2 16,2-3-9-16,0 0-5 0,-2-1-7 0,2 0-4 15,0-1-4-15,0 0-6 0,0-3-2 16,0-1-3-16,0-1 0 0,0-2-2 0,0 0-1 16,0-1-2-16,0-2-7 0,0 0-14 0,0 0-29 15,0-1-64-15,0 0-203 0,0-2-944 0,0-1-719 0</inkml:trace>
  <inkml:trace contextRef="#ctx0" brushRef="#br0" timeOffset="18124.93">24927 5492 2169 0,'0'0'698'0,"0"0"-617"0,0 0-94 0,0 0-29 15,0 0-22-15,0 0-12 0,0 0-14 0,0 0 8 0,0 0 51 0,0 0 31 16,0 0 14-16,0 0 6 16,0 0-13-16,52-7-10 0,-44 7-6 0,7 0-10 15,-3 0-10-15,1 0-16 0,3 0-16 0,1 0-16 0,-1-3-67 0,-1 2-127 16,3-2-193-1,1-1-292-15,0 2 46 0,-1-2 710 16,-1 1 0-16,-5-2 0 0,3 3 0 0,-7-1 0 0</inkml:trace>
  <inkml:trace contextRef="#ctx0" brushRef="#br0" timeOffset="19396.07">26046 5127 3 0,'0'0'0'0,"0"0"0"0,0 0 0 15,0 0 0-15,0 0 0 0,0 0 0 0,0 0 0 0,0 0 0 16,0 0 0-16,0 0 0 0,0 0 0 15,0 0 0-15,0 0 374 0,-124-61 511 16,117 62-125-16,-7 2-210 0,2 3-162 0,1 0-111 16,-3 1-97-16,6 1-57 0,-9-1-33 0,5 3-25 15,1 0-13-15,-3 2-10 0,6 0-10 0,-7 3-4 0,7 0-6 0,-5 3-1 16,7-1-4 0,-6 2-1-16,4 2-3 0,-5 1-3 0,7 2-2 15,-6 1-1-15,5 1 1 0,1 2 1 16,-4 3-1-16,6 1 0 0,0 0 0 0,-5 0 0 0,7-2-1 0,0-2 1 15,2-2-1-15,0 0-1 0,0-1-3 16,2-2 0-16,9-1-1 0,-7-3-1 0,0-1 0 0,8-1-1 0,-6-2 1 31,7-2-1-31,-5-2 0 0,4-4 0 0,-3-1 1 0,7-3-1 16,-3-3 2-16,-1 0-1 0,9-2 2 16,-5-6-1-16,5-3-1 0,-2-2 1 0,3-6-1 0,-3-2-1 15,2-2-2-15,-1-6-1 16,-1 2-1-16,-1-3-1 0,1-1 0 0,0-2 0 15,-7-1-1-15,7-2-2 0,-5 1-2 0,-1 2-3 16,-1 1-1-16,-4 0-3 0,0 4-1 0,-5-2-3 16,-1 2-3-16,-2 0-3 0,0 2-2 0,-5 2-6 15,-7 0-7-15,6 4-11 0,-4 0-24 16,-1 5-37-16,-3 0-64 0,3 3-100 0,-3 1-114 16,6 3-32-16,-7 1 90 0,3 0 129 0,8 2 110 15,-5 2 72-15,1-1 42 0,4 2 50 0,4-1 15 16,-2 1-19-16,0 1-44 0,2 1-154 15,0 0-357-15,0 0-181 0,0 0 107 0,4 1 564 16,-4 1 0-16,2 1 0 0</inkml:trace>
  <inkml:trace contextRef="#ctx0" brushRef="#br0" timeOffset="19944.52">26304 5715 3769 0,'0'0'101'0,"0"0"-75"15,0 0-13-15,0 0-3 0,0 0-4 0,0 0-4 16,0 0-4-16,0 0-3 0,0 0-2 0,0 0-5 16,0 0-11-16,0 0-31 0,0 0-110 0,0 0-593 15,23-37-2143-15</inkml:trace>
  <inkml:trace contextRef="#ctx0" brushRef="#br0" timeOffset="20737.62">26709 5164 3255 0,'0'0'269'0,"0"0"-205"0,0 0-26 15,0 0-8-15,0 0-5 0,0 0-2 0,0 0-2 16,0 0 0-16,0 0 2 0,0 0 3 0,0 0-3 15,0 0-3-15,0 0-6 0,0 0-8 0,46-27-3 16,-42 27-3-16,6-1-2 0,-4 1 1 0,7 0 0 16,-7 0-1-16,6 0 2 0,-3 0-1 15,7 1 0-15,-8 0 0 0,9-1 0 0,-5 0 0 16,-1 0 0-16,5 0-1 0,-3 0 1 0,-5 0 0 16,2 0-2-16,-1 0-1 0,-5-1-4 0,4 0-10 15,-4 1-18-15,-2 0-34 0,0 0-67 0,-2-1-282 16,0 1-1323-16,0 0 337 0</inkml:trace>
  <inkml:trace contextRef="#ctx0" brushRef="#br0" timeOffset="21373.85">26664 5173 3 0,'0'0'0'15,"0"0"0"-15,0 0 0 0,0 0 0 16,0 0 0-16,0 0 0 0,0 0 0 0,0 0 475 0,0 0 237 16,0 0-79-16,0 0-128 0,0 0-147 0,0 0-119 15,0 0-83-15,-31 36-45 0,31-28-23 16,-2 3-14-16,0-1-11 0,-2 2-12 15,1-1-8-15,-3 2-7 0,2-2 2 0,2 1 0 16,2-2-2-16,-2 3-4 0,0-3-5 16,0 1-3-16,0 0-6 0,2-2-1 0,0 2-1 0,0-4-3 15,0 3 1-15,0-3-1 0,0 0 1 16,2-1-1-16,0-2 1 0,0 1-1 0,0 0-1 16,0-3-3-16,0 0 0 0,0 0-1 0,7 0 0 0,-7-2 0 15,0 1 0-15,0-1 0 0,0 0-1 16,-2 0-1-16,0 0 0 0,0 0-1 0,0 0 0 15,0 0 0-15,0 0-1 0,0 0-1 0,0 0-1 16,0 0-2-16,0 0-1 0,0 0-3 16,0 0-3-16,0 0-4 0,2 0-2 0,-2 0-1 15,2-3 3-15,8 1 2 0,-6-2 2 16,1 1 1-16,7-4-1 0,-6 3 0 0,9-1 2 16,-9 0 0-16,6 2 2 0,-4-2 0 0,7 1 1 0,-1 1 0 0,-3 1 1 15,3-1 2-15,-6 2 0 0,7 1 0 0,-3 0 0 16,-3 0-1-1,-3 0 1-15,8 0 1 0,-8 1-1 0,5 4 1 16,-5 0 1-16,-2 2 0 0,4 3 3 0,-8 4 2 16,2 1 2-16,-2 3-2 0,0 3-2 15,0 1-2-15,-4 2-1 0,-6-2-1 0,4 0 1 0,-7 2-1 0,5-5 0 16,-4 2 1-16,6-1-1 16,-9-1 0-16,9-1 0 0,-9-3 0 0,9-1-2 15,-8-2 2-15,8-3-2 0,-7-2 0 0,7-2-3 16,-6-3-4-16,7-2-7 0,-3 0-10 15,-2-6-15-15,6-5-21 0,0-4-35 0,-1-4-90 0,-1-4-393 0,4 5-1444 16,2 6 1087-16</inkml:trace>
  <inkml:trace contextRef="#ctx0" brushRef="#br0" timeOffset="22134.97">27263 5091 3 0,'0'0'1769'0,"0"0"-1001"0,0 0-647 0,0 0-93 0,0 0 10 16,0 0 51-16,0 0 40 0,0 0 30 16,0 0-7-16,0 0-28 0,0 0-33 0,0 0-24 15,0 0-23-15,0 0-16 0,35-12-7 0,-30 12-10 0,5 0-5 16,-4 0-2-16,-2 0-2 16,9 0 0-16,-5 0 1 0,2 0 2 0,1 0 0 15,3 0 2-15,-6 0 2 0,9 0-2 0,-5 0 1 0,-4 0-1 0,7-3-1 16,-7 2-1-16,5 0-2 15,-7 0-3-15,4-2-4 0,-6 3-5 16,0-2-12-16,-1 1-22 0,-3 1-53 0,0-1-179 0,0 1-954 16,0 0-812-16</inkml:trace>
  <inkml:trace contextRef="#ctx0" brushRef="#br0" timeOffset="22785.67">27212 5139 3 0,'0'0'0'0,"0"0"0"0,0 0 0 15,0 0 0-15,0 0 0 0,0 0 420 0,0 0 307 16,0 0 11-16,0 0-90 0,0 0-203 0,0 0-180 15,0 0-109-15,0 0-56 0,-11 95-30 0,11-85-11 16,0 0-10-16,-2 2-5 0,0-1-5 0,2 1-7 0,0-1-3 0,-2 1-1 16,0-1-1-1,0 0-1-15,-4-1-1 0,4 0-4 0,0 0-4 0,2 0-1 16,-2-2-3-16,-3 2 1 0,5 0-1 16,-4-2 0-16,-2 2-4 0,4-4-1 15,0 0-4-15,2-1-1 0,-2 0-1 0,2-3-1 16,0 1 0-16,0-3-1 0,0 1 0 0,0-1-2 15,0 0 0-15,0 0 0 0,0 0-1 16,0-1 1-16,2-1 0 0,0 1 1 0,8-1 2 0,-6-1 0 16,1 1 0-16,5-1 0 15,-6 0-2-15,2-1 0 0,-2 1-1 0,5-1-2 16,-3 1 0-16,-2-1 0 0,6 2-1 0,-3 0 2 16,-3-1 0-16,8 2-1 0,-8 0 0 0,9 1 0 15,-5 0-1-15,2 0 0 0,1 2 0 0,-1 2-1 16,-2 2 2-16,-2 1 1 0,9 1 1 0,-9-1 1 15,4 4-1-15,-3-1 1 0,5 2-1 16,-6 1 2-16,4-2 1 0,-3 1 0 0,-3 1 0 16,0 1 0-16,4 0-1 0,-4 1 1 0,-2 0-1 15,0 0 1-15,1-1 1 0,-3 2 0 0,0-1 0 16,0 0 0-16,-3 0 2 0,-1 1 1 16,-2 0 1-16,-4 0 0 0,-1 0-2 0,-1-1 0 15,-4 0-1-15,5-2-2 0,-5 0-3 0,-1-2-2 16,-1-2-2-16,-3-1-2 0,4-2 1 0,-1-1 0 15,5-2-1-15,-1-3-4 0,-3 0-10 0,7 0-16 16,-2-1-27-16,3-5-50 0,-1-3-188 16,8 2-951-16,0 0-919 0</inkml:trace>
  <inkml:trace contextRef="#ctx0" brushRef="#br0" timeOffset="24125.96">27224 4772 3 0,'0'0'0'0,"0"0"0"0,0 0 0 0,0 0 0 0,0 0 0 16,0 0 0-16,0 0 0 0,0 0 0 0,0 0 0 16,0 0 0-16,0 0 0 0,0 0 0 15,0 0 0-15,0 0 26 0,37-41 385 16,-35 39 46-16,0 0 39 0,5 1-8 0,-5 0-44 0,-2 1-68 15,0 0-71-15,2 0-74 0,-2 0-67 16,0 0-51-16,0 0-34 0,0 0-22 16,0 0-14-16,0 0-11 0,0 0-8 0,0 0-6 0,0 0-4 15,0 0-4-15,0 0-2 0,0 0-1 0,2 0 0 16,0 0 4-16,0 0 3 0,-2 0 2 16,2 0 2-16,0 0-1 0,8 1-1 0,-6-1-1 15,-1 0-1-15,7 0-2 0,-4 0 0 0,-2 0-1 0,7 0-3 16,-3-2 0-16,-2-1-2 0,8 2-1 15,1-2 0-15,-5-1-1 0,7 1-1 16,3-2 0-16,1 0-1 0,0 1 1 0,10-1-1 16,-4-1 1-16,8-1-1 0,-6 0-1 15,8 0 1-15,-2 1-1 0,-2 0 1 0,4-1-1 0,1 1 0 16,1 2 0-16,-2 0 0 0,2 0 0 0,3 1-1 16,-3 0 0-16,4 1 2 0,1 1-1 15,-3 0 0-15,3 1-3 0,-5 0-1 0,0 0-2 0,-2 1-1 16,1 4-2-16,-7 1-2 15,0-1-2-15,-3 2-5 0,-5 1-7 0,0 1-14 16,-4 1-27-16,-3 1-76 0,-1-3-354 0,-11-3-2714 0</inkml:trace>
  <inkml:trace contextRef="#ctx0" brushRef="#br0" timeOffset="25718.41">27826 4810 3 0,'0'0'0'0,"0"0"0"16,0 0 4-16,0 0 1223 0,0 0-263 0,0 0-367 16,0 0-269-16,0 0-143 0,0 0-71 0,0 0-31 15,0 0-21-15,0 0-16 0,0 0-11 16,0-7-9-16,0 10-6 0,0 3-4 0,0 0-1 15,0 2-2-15,0 0-1 0,-3 3-1 16,1-1 0-16,-4 1 0 0,4 2 0 0,0 1 2 16,2 1 0-16,-2 2 1 0,-2 1 1 0,0 2-1 0,-2 1-1 15,1-1 0-15,3 0-2 16,-2-2-1-16,2 1-1 0,-6-3-4 0,8-1-1 0,-2-2-2 16,0-1-3-16,2-1-1 0,0-3-5 0,0-2-5 15,0-3-14-15,0 0-22 0,0-3-55 16,0 0-226-16,4 0-1539 0,-4-1 337 0</inkml:trace>
  <inkml:trace contextRef="#ctx0" brushRef="#br0" timeOffset="39523.87">28210 4777 410 0,'0'0'2036'0,"0"0"-1321"16,0 0-428-16,0 0-130 0,0 0-56 0,0 0-33 16,0 0-22-16,0 0-15 0,0 0-8 0,0 0-4 15,0 0-4-15,0 0-3 0,-2 0-1 0,2 0-2 16,-6 0-2-16,6 0 1 0,0 0-1 0,0 0 0 15,-2 0-1-15,2 0-1 16,0 0 0-16,-2 0-1 0,2 0 0 0,0-2-1 0,-2 2 1 16,-1-1 1-16,-1 1 1 0,2 0 1 0,-6 0-1 15,6 0 1 1,0 0-1-16,-4 0 0 0,-3 0 2 16,5 0-3-16,0 0 0 0,-2 0 0 0,-4 0-3 15,5 0 0-15,-1 0-2 0,-4 1 1 0,6 2-2 0,-2-1 0 0,-5-1 1 0,9 2 0 31,-2-1 0-31,-4 0 0 0,4-1 0 0,2 2 0 16,-1-1-1-16,1-1 0 0,0 1 1 0,0-1 0 16,2-1 0-16,0 1 1 0,0-1-1 0,0 0 1 15,0 0-1-15,0 0 1 0,0 0 0 16,0 0 1-16,0 0-1 0,0 1 0 0,0-1 1 16,0 0-2-16,0 0 1 0,0 2-1 0,0-2 0 15,0 0 0-15,0 0 0 0,0 1 0 16,0 1 0-16,0-2 0 0,0 1 2 0,-6 0-2 15,6 1 1-15,0-1 0 0,0 0 1 0,0 0 0 16,-2 0-1-16,2 0 1 0,-2 2-3 0,2-2 2 16,0 1 0-16,-2-1-1 0,2 1 2 0,-2 0-2 15,0 2 0-15,2-2 0 0,-2 1 0 0,0-1-2 16,2 2 1-16,-7 1 0 0,5 0-1 16,2 1 0-16,-2 1 2 0,2 0-1 0,0 1 1 15,0-1 0-15,0 1-1 0,0-1 1 0,4 1-1 16,3-2 1-16,-7 1 1 0,0 1 0 0,2-3-2 15,0 1 2-15,0 0 1 0,-2-2 0 16,2 2 4-16,-2-1-4 0,0-2-2 0,2 3 0 16,-2-3 0-16,0 0 0 0,0-1 0 0,0 1 0 15,0 1 0-15,0-1 0 0,0 0 0 0,0-1 0 16,0 0 0-16,-2 1 0 0,2-2 0 0,0-1 0 16,0 1 0-16,0-1 0 0,0 0 0 0,0 0 0 15,0 0 0-15,0 0 0 0,0 0 0 16,0 0 0-16,0 0 0 0,0 0 0 15,0 0 0-15,2 0 0 0,-2 0 0 0,0 0 0 16,0 0 0-16,0-1 0 0,2 0 0 0,0 1 0 16,4-1 0-16,-4 1 0 0,0-2 0 0,0 2 0 15,1-1 0-15,-1 0 0 0,0 1 0 0,0-1 0 16,6 0 0-16,-4-1 0 0,-2 1 0 0,2 0 0 16,5 0 0-16,-3 1 0 0,-2-1 0 15,4 1 0-15,-2 0 0 0,-1-1 0 0,-1 1 0 16,4 0 0-16,-2 0 0 0,-4 0 0 0,0 0 0 15,7 0 0-15,-7 0 0 0,0 0 0 0,-2 0 0 16,0 0 0-16,2 2 0 0,-2 0 0 0,2 1 0 16,-2 0 0-16,0 2 0 0,0 1 0 15,-2 3 0-15,0 0 0 0,-2 0 0 0,-5 1 0 16,5 0 0-16,-2 0 0 0,-4 1 0 16,3-2 0-16,-5 1 0 0,6 0 0 0,-2-3 0 15,-5 0 0-15,1 0 0 0,6-1 0 0,-3-3 0 0,-1 1 0 16,0-2 0-16,-1-2 0 0,5 0 0 15,-4 0 0-15,6 0 0 0,-1-3-5 16,1-2-16-16,-6-2-8 0,10 0-9 0,-2 0-22 0,2 0-52 16,-2 0-266-16,2 4-3071 0</inkml:trace>
  <inkml:trace contextRef="#ctx0" brushRef="#br0" timeOffset="53962.12">20835 7029 3 0,'0'0'0'0,"0"0"483"16,0 0 462-16,0 0-163 0,0 0-264 0,0 0-209 15,0 0-135-15,0 0-71 0,0 0-38 0,0 0-22 16,0 0-8-16,0 0-7 0,0 0 1 0,0 0-2 15,0 0 2-15,4 0-2 16,-2 0 3-16,-2 0-1 0,0 0 1 0,0 0-3 16,0 0-5-16,0 0-4 0,0 0-3 0,2 0-4 0,-2 0-2 15,0 0-2-15,0 0-3 0,0 0-1 16,0 0-1-16,2 0 0 0,2 0 0 0,-2 0 0 16,4 3 0-16,-4-1 0 0,2 0-1 0,3 0 1 0,1-1-1 15,-4 1 1-15,6 0-1 0,-1-1 1 16,1 0 0-16,0-1 0 0,3 1 2 0,-1-1-1 15,3 0 0-15,-5 0 2 0,0 0 0 0,3 0 0 16,-3 0 0-16,2 0-1 0,-3 0 1 0,1 0-1 16,-2-2-1-16,3 1-1 0,-3-1 0 0,-4 1-1 15,2 0-1-15,-2 1-1 0,3 0-2 0,-5 0-3 16,-2 0-6-16,0 0-6 0,0 0-13 16,0 0-21-16,0 0-36 15,0 0-83-15,0 1-361 0,-2 2-1693 0,2-2 1486 0</inkml:trace>
  <inkml:trace contextRef="#ctx0" brushRef="#br0" timeOffset="54484.7">20874 7264 2513 0,'0'0'696'0,"0"0"-479"15,0 0-99-15,0 0-34 0,0 0-19 16,0 0-16-16,0 0-13 16,0 0-12-16,0 0-11 0,0 0-4 0,0 0-2 15,0 0 0-15,0 0 1 0,0 0 0 0,25-1-1 0,-21 0-2 16,6-2 1-16,-2 2 0 0,3 0 3 0,-1 0 1 15,2-2-1-15,-1 1-1 0,5-1-3 0,-5 0-1 16,1 0-1-16,5 1 1 0,-3-2-2 0,-2 2-1 16,5-1 0-1,2-1-2-15,-5 1 0 0,3-1 0 16,-3 1-2-16,3-1 0 0,-3 0-3 0,1 2-3 16,-5-1-5-16,-4 1-5 0,6 0-11 0,-7 1-18 15,-3-1-34-15,4 1-80 0,-6 1-332 16,0 0-1996-16,0 0 1922 0</inkml:trace>
  <inkml:trace contextRef="#ctx0" brushRef="#br0" timeOffset="55938.5">24113 6536 3 0,'0'0'0'0,"0"0"0"0,0 0 0 16,0 0 60-16,0 0 410 0,0 0 29 0,0 0 11 15,0 0-37-15,0 0-82 0,0 0-91 0,0 0-84 16,0 0-58-16,0 0-40 0,0 0-24 0,0-26-20 15,0 26-12-15,0 1-12 0,0 1-9 16,0-1-10-16,0 1 0 0,0 0 2 0,0 2 4 16,2 1 3-16,-2 1-2 0,0 2-7 0,0-1-6 15,0 1-7-15,0 1-3 0,0 1-1 0,0 0-2 16,-2 0 1-16,2 2-2 0,0 1-1 0,-2 1 0 16,-2-1-2-16,2 2 0 0,-2 1 0 15,-1 0-1-15,3 1 1 0,0 2 0 0,0 1-1 16,0-2 0-16,0 5-2 0,-2-3-1 0,2 3-2 15,-2-1 1-15,0 0-1 0,4 3-1 0,-2 0-1 16,-1 0-1-16,1-1 0 0,-4-4-1 16,2 1 0-16,2-3-3 0,0 0 1 0,2 2-2 15,-4-4-2-15,2 0-1 0,-2 0-6 0,-3 0-6 16,5-3-10-16,0 0-11 0,2 0-19 0,-4-4-33 16,2-1-101-16,-2-2-487 0,4-4-2102 0</inkml:trace>
  <inkml:trace contextRef="#ctx0" brushRef="#br0" timeOffset="57464.15">24710 6611 3 0,'0'0'47'0,"0"0"1025"0,0 0-422 15,0 0-162-15,0 0-143 0,0 0-98 0,0 0-59 0,0 0-50 16,0 0-21-16,0 0-25 0,0 0-22 16,0 0-15-16,0 0-17 0,0 0-3 0,-91-23-2 15,87 23-1-15,-2 0-1 0,-2 0-2 0,6 0-1 16,-2 0-1-16,-3 0-1 0,-1 2-1 0,6 1-2 16,-2 0-2-16,-6 0-1 15,5 1-5-15,1 1-3 0,0 0-4 0,-6 2-2 0,6 0-2 16,-5 1 0-16,1 0-1 0,4 5 0 0,-6-2 1 15,1 3 1-15,5-1 0 16,-6 3 0-16,4 3-1 0,0 1 1 0,-7-1-1 0,9 4-1 0,-4 0 0 16,0-1 0-16,3 1 0 0,-1 0 0 15,-2 1-1-15,6-1 1 0,2-1-1 16,-2-2-1-16,0-2 1 0,2-1 1 0,0-2-1 16,0-1 1-16,4-3 1 0,-2 0-1 0,6-2 0 15,0-1 1-15,-1 1 0 0,7-3 1 0,-4 0 1 16,1-2-2-16,3 0 0 0,-3-3-1 0,5-1-1 0,1 0 1 15,1 0-1-15,-3-5 0 16,-1-1-1-16,5-2 0 0,-1-2 0 0,-1-1 1 16,-3-1-1-16,-3 0 0 0,5 1 0 0,-10 0-2 0,7 0 1 15,-7 0-1-15,-4-2 0 0,4 0-1 16,1-3-2-16,-5-2-1 0,-2 0-3 0,0-2-2 16,0-1-1-16,0 1 0 0,0-1-1 15,0-2-2-15,0 0-4 0,-2-2 0 0,-1 3-2 16,-1-1 3-16,0 0 4 0,2 2 5 15,0 1 4-15,2 2 2 0,0 2 1 0,-2 0 0 0,2 1-1 16,0 4-2-16,-2-1 0 0,2 4-1 0,0 0 0 16,0 1 1-16,0 1-3 0,0 2-2 0,0 2-7 15,2 1-6-15,0 0-8 16,-2 1 0-16,2 0 2 0,0 1 8 0,6 2 3 0,-5 3-2 0,-1 1-13 0,0 1-34 16,-2 1-85-1,2 1-350-15,0-4-1543 0,-2-1 1188 0</inkml:trace>
  <inkml:trace contextRef="#ctx0" brushRef="#br0" timeOffset="58062.92">24989 7080 3477 0,'0'0'151'16,"0"0"-116"-16,0 0-15 0,0 0-6 0,0 0-1 15,0 0-7-15,0 0-10 0,0 0-3 0,0 0-1 16,0 0 2-16,0 0 1 0,0 0-11 0,0 0-40 0,0 0-99 16,31-8-492-16,-29 7-2162 0</inkml:trace>
  <inkml:trace contextRef="#ctx0" brushRef="#br0" timeOffset="59705.87">25430 6548 3 0,'0'0'1219'0,"0"0"-422"16,0 0-372-16,0 0-112 0,0 0-46 0,0 0-59 16,0 0-61-16,0 0-50 0,0 0-34 0,0 0-20 15,0 0-11-15,0 0-9 0,0 0-8 0,0 0-9 16,2-9-7-16,-2 8-5 0,0-1-3 15,2 1-1-15,-2 0 0 0,0 0 2 0,2 0 3 16,-2 1 4-16,2-1 1 0,4-1 3 0,-4 2 1 16,0-1 1-16,2 0 0 0,-4 0 1 15,3 0-3-15,3-1 0 0,-2 1-1 0,0 0-2 16,0 1 2-16,-2-1 0 0,4-2 0 16,1 2 2-16,-1-1 0 0,-4-1-1 0,10 1 3 0,-6-1 2 15,3 0 3-15,1 0 1 0,-4-1 0 16,11 2-1-16,-5-2 0 0,-1 2 0 0,5-1-1 15,-1 1 1-15,-7-1 1 0,10 3-1 0,-3 0 0 16,-5 0-2-16,5 0-3 0,1 0-1 0,-7 3-1 0,5 0-3 16,-8 1 0-16,5 1-2 15,-5 0-2-15,2 3 0 0,-2 0-2 0,-2 1 1 16,-2 1 0-16,-2 2 0 0,0 0 2 0,0-1 1 16,0 2 0-16,-2 0 1 0,-2 0-1 0,-6 1 0 15,6-1 0-15,-2-1 3 0,-7 0 1 16,7-2 3-16,-6-1 3 0,5 1 2 0,-7-3 2 0,8 0 0 0,-7 0-1 15,7-1 1-15,-8-1 2 0,9-1-2 16,-3 1 1-16,-2-1 2 0,6-2-3 16,-3 0 1-16,3-1-1 0,-2 0-2 0,4-1-2 0,2 0-4 15,0 0-3-15,0 0-5 0,0 0-3 16,0 0-3-16,0 0-3 0,2 0 0 0,0 0 1 0,2-1 0 16,3 1 1-16,-3-1 1 15,-2 1-1-15,2 0-3 0,4 0-2 0,-2 0-2 16,-4 0-3-16,7 0-2 0,-3 0 1 15,0 1 0-15,-4 1 3 0,4 1 2 0,3-1 2 16,-7 2 1-16,2 0 2 0,4-1 4 0,-4 2 3 16,0 0 2-16,-2-1 2 0,5 1 1 0,-1 0 1 15,-4 0 0-15,0 1 3 0,0 0 1 16,0 2 1-16,0-3 2 0,2 4 1 0,0 0 0 16,-1 1-1-16,-3 1-1 0,2 0-3 0,0 1-3 15,-2 3-1-15,2 0-1 0,-2 0 0 16,0 2-1-16,0-1 0 0,0 0-1 0,-2 0 0 15,-2-1 0-15,-3 0 1 0,-1 1 1 0,4-1 2 16,-4-1 2-16,-1-1 5 0,1-1 4 0,-2-2 4 16,2-2 3-16,-5-2 2 0,7-1 0 0,-9-2 1 15,7 0-2-15,-4-3-2 0,-5 0-3 16,7 0-3-16,-5 0 1 0,-1-3-1 0,8-1 3 16,-7 0-1-16,3 1-1 0,3 0-4 0,-3-1-2 15,4 2-4-15,2 0-3 0,-5 0-2 0,7 1 0 16,2 1 0-16,0-1 0 0,2 1-2 0,0 0-2 15,0 0-2-15,0 0-3 0,0 0-2 16,0 0-2-16,0 0-2 0,0 0 0 0,2 0 4 16,0 2 3-16,0 2 4 0,0 0-2 0,7 1-3 15,-7 0-5-15,2-1-7 0,-2 0-11 16,-2-1-12-16,2 1-17 0,0-1-37 0,-2 1-93 0,0-1-418 16,0-1-2231-16</inkml:trace>
  <inkml:trace contextRef="#ctx0" brushRef="#br0" timeOffset="61393.72">22377 7564 3 0,'0'0'0'15,"0"0"0"-15,0 0 0 0,0 0 0 0,0 0 0 16,0 0 0-16,0 0 0 0,0 0 0 0,0 0 0 16,0 0 559-16,0 0 157 0,0 0-61 15,0 0-177-15,68-5-155 0,-64 4-115 0,8 1-74 16,-8 0-40-16,7 0-24 0,-1 0-10 0,-2 0-8 16,5 0-1-16,-3 0-1 0,0 0-7 15,1 1-4-15,-1 1-2 0,5 0-4 0,-7-1 1 16,6 0-3-16,-3 1-3 0,1 0-6 0,5-1-2 0,-5 0-5 15,0 0 1-15,3 2 0 16,-7-2 3-16,9 0 7 0,-5 0 2 0,7 0 4 0,-1-1-1 16,-1 0-4-16,8 0-5 0,2 0-4 15,-3 0-5-15,7-3-3 0,-2-1-2 0,2 0 0 0,0-1-2 16,4 0 0-16,-6 0-2 0,9-1-1 16,-7 2 0-16,4-1-2 0,0 0 1 0,2 1-2 15,-4-1 1-15,0 2-1 0,-4-1 0 0,2 2 0 16,0 0 0-16,0 0 1 0,0 1 0 15,-2 1 0-15,6 0 0 0,-8 0 0 0,6 0 0 16,-6 1-1-16,8 2 1 0,-8-1 0 0,8 1 0 16,-2 0 0-16,0-1-1 0,0 2 1 15,-4-2-1-15,7 1 0 0,-3 0 1 0,0-1-1 0,4 1 0 16,-6 0 1-16,2-1-1 0,4 1 0 16,-4-1 0-16,2-1 1 0,1 1-1 0,5 0 1 0,-4-1 0 15,0 0-1-15,1-1 0 0,1 1 0 16,-2-1 1-16,2 2-1 0,1-2 0 15,-1 1 0-15,0-1-1 0,2 0 2 0,-1 0-2 16,1 1 1-16,0 0 0 0,-1 0 0 0,1-1 0 0,-2 0 0 16,1 0 3-16,1 0-3 0,0 0 1 0,1 0-1 15,-1 2-1-15,0-2 2 0,-1 0-2 16,1 0 1-16,0 1 0 0,1-1 0 16,1 0 0-16,-2 0 1 0,7 0-1 15,-5 0 0-15,1 0 0 0,-1 0 0 0,-2 0-1 0,1-1 1 16,5-2 0-16,1 1-1 0,-3-2 1 0,-1 2 0 0,5-2-1 15,-3-1 0-15,-1 2 1 16,-1-1-1-16,5 0 0 0,-3 1 0 0,-1 0 1 0,7 0 0 16,-7 0 0-16,1-1 1 0,4 1-1 15,-3 1 0-15,-3 0-1 16,1 0 2-16,7 0-2 0,-7 1 1 0,7 0 0 0,-5 0 0 16,-1 1 0-16,8-2 0 0,-7 2 0 0,9-1 1 15,-2 0-2-15,-5 0 1 0,9-1-1 16,-2-1-2-16,-2 2-2 0,4-2 0 0,2 1-4 15,-3-3-2-15,3 1 0 0,-2-1-4 0,4-1-2 16,-2-1-4-16,2 0-6 0,-2 0-7 0,0 0-17 16,0 1-34-16,-6-2-84 0,-13 2-465 0,-10 1-2333 15</inkml:trace>
  <inkml:trace contextRef="#ctx0" brushRef="#br0" timeOffset="63456.25">22964 8109 3 0,'0'0'0'0,"0"0"894"0,0 0-264 15,0 0-26-15,0 0-64 0,0 0-181 0,0 0-146 16,0 0-82-16,0 0-52 0,0 0-18 0,0 0-16 16,0 0-9-16,-46-45-10 0,40 44-6 15,6 1-3-15,-4-1-2 0,-2 1 0 0,-1 0 1 16,3 0 2-16,0 0 1 0,-6 0-1 0,6 2 0 16,0 1 0-16,-9 1-1 0,9 0 1 0,-4 2-2 15,-1-1-2-15,5 3 0 0,-4 0 0 0,-2 1 1 16,4 1 0-16,-5 0 0 15,5 1-1-15,-2 0-1 0,-1 0-2 0,3 1-1 0,-6 0 0 16,8 2-1-16,-7 1 1 16,1 1-1-16,6 1 0 0,-4 2-1 0,-1 1-2 0,1 0 1 0,0 2-2 15,4 1 1-15,-5 2-1 0,3 0 0 16,2 0 0-16,2-1-1 0,-2 0 0 0,4 0 0 16,-4-1 1-16,4-1-2 0,0 1-3 0,0-2 0 15,0 0 0-15,0 0 0 0,4-3 0 0,0-1 0 16,-2-1 0-16,2-2 0 15,7-1 0-15,-7-3 0 0,6-1 0 0,-2-1 0 0,-1-3 0 16,7-2 0-16,-4-1 0 0,3-2 0 16,1 0 0-16,1-5 0 0,-1-4 0 0,5-5 0 15,-1-4 0-15,3-2 0 0,0-4 0 16,-1-2 0-16,-1-2 0 0,2 0 0 0,-3-1 0 0,-3 2 0 16,1-2 0-16,-3-1 0 0,-3 1-8 0,0-1-4 15,-1 1-3-15,-3 3 1 0,-4-1 1 0,-2 3 1 16,0 0 1-16,-2 2-1 0,-4 0-2 15,-3 3-1-15,3-1-3 0,-4 3 0 0,4 2-3 16,-9 1 3-16,9 0 4 0,-4 5 4 16,1-1 6-16,1 3 4 0,0 1 0 0,4 0 2 0,0 2 0 0,-1 0 1 15,3 1-1-15,2-1-4 0,0 1-5 0,0-2-5 16,0 2-4-16,0-2-4 16,2 0-1-16,5 0-5 0,-1 1-10 15,2-2-36-15,0 1-127 0,-4 2-837 16,3 0-1389-16</inkml:trace>
  <inkml:trace contextRef="#ctx0" brushRef="#br0" timeOffset="63969.61">23201 8677 3323 0,'0'0'220'0,"0"0"-149"0,0 0-22 0,0 0-4 16,0 0-4-16,0 0-11 0,0 0-10 0,0 0-9 0,0 0-8 15,0 0-7-15,0 0-12 16,0 0-26-16,0 0-60 0,0 0-243 0,25-13-2956 0</inkml:trace>
  <inkml:trace contextRef="#ctx0" brushRef="#br0" timeOffset="65939.17">23846 8225 3 0,'0'0'0'16,"0"0"170"-16,0 0 935 0,0 0-291 0,0 0-361 0,0 0-203 0,0 0-108 16,0 0-46-16,0 0-32 15,0 0-25-15,0 0-18 0,0 0-16 0,0 0-11 16,0 0-6-16,-60-31-4 0,50 31-3 0,0 0 4 15,3 0 11-15,-5 0 2 0,6 0 13 0,-9 0 9 16,9 2 11-16,-6 2 33 0,6-2 20 0,-7 2 5 16,7-1-4-16,-2-1-5 0,-1 2-11 15,3 0-8-15,0-2-10 0,-2 1-11 0,6 0-7 0,-7 1-8 0,7 0-4 16,-6 0-4-16,6 0-3 16,-2 2-2-16,-6 1-5 0,5 1-1 0,1 0-1 15,-4 3-1-15,0 1-2 0,4 2 2 0,-5 2 0 16,1 2-1-16,2 0 3 0,-4 0-1 15,5 2 2-15,-1 1 3 0,-6-1 0 0,10 1 1 0,-2 0-1 16,-3-2-2-16,3 0-3 0,0-1 1 0,4 0-2 0,0-2 0 16,0 0 2-1,0-3-1-15,0 1 1 0,2-1 0 0,4-2 0 0,5 0 1 16,-7-1-1-16,8-3-1 0,-3 0 1 0,5 0 0 16,-2-2-1-16,3-2 0 0,1-2-1 15,1-1 0-15,-3 0-2 0,5 0-2 0,-4-3 0 16,1-3 0-16,-1 0 0 0,-1-2 0 0,-2-1 0 15,3 0 0-15,-7-2 0 16,5 1 0-16,-5-3 0 0,2 2 0 0,-4-1 0 0,3-1 0 16,-1-1 0-16,-4-2 0 0,4-1 0 0,-6 0-2 0,5-2-7 0,-5-1-1 15,0-2-1 1,-2 0 3-16,0-1 2 0,2-1 1 0,-2 2 1 0,0 1-1 16,0 0 0-16,0 2 1 0,0 4 0 15,0-1-1-15,-2 2 1 0,2 2-1 16,0 0 0-16,-2 3 2 0,0 0 1 0,-1 2 2 15,-1 2 1-15,4 2 0 0,-2 0 0 0,-2 3 0 16,4 0-1-16,0 0-3 0,-2 0-1 16,2 0-4-16,0 0-3 0,0 0 1 0,0 0 0 0,0 3-1 15,0 0-2-15,0 2-4 0,0 0-4 16,2-2-2-16,2 2-3 0,-2-1-9 0,2 0-23 16,-1-2-52-16,1 2-179 0,-4-3-1252 15,0-1-268-15</inkml:trace>
  <inkml:trace contextRef="#ctx0" brushRef="#br0" timeOffset="67264.1">24247 8179 3 0,'0'0'0'15,"0"0"0"-15,0 0 204 0,0 0 440 0,0 0-22 0,0 0-44 0,0 0-77 16,0 0-119-16,0 0-110 0,0 0-80 0,0 0-56 15,0 0-38-15,0 0-30 0,0 0-17 16,4-8-12-16,-4 8-9 0,-2-1-6 0,0 1-5 16,-2-1-5-16,-2 0-5 0,4-2-3 15,0 2-3-15,0 1 1 0,-2-1-2 16,4 1 2-16,-4 0 1 0,4 0 0 0,0 0 0 16,0-1 1-16,0 1-2 0,0 0 1 0,0-1-2 0,0-1-1 0,0 2-1 15,0-1-2-15,0 1 0 0,0-1 0 16,0 0 0-16,4-1-1 0,-4 1 1 0,2-3 0 15,0 2 0-15,0-2 0 0,-2 3 0 0,2-2 0 16,-2-1 0-16,2 2 0 0,0 0-1 16,2-1-1-16,2 2 1 0,-4-2-1 15,1 1 2-15,1 0-1 0,2-1 1 0,0 1 0 0,-2 1 0 0,-2 0-1 16,7-1 1 0,-1 1 1-16,-4 0 0 0,8 1 1 0,-5 0 0 0,1-1-1 0,4 1 1 15,-4 0 0-15,3 0 2 0,-1 0 0 0,0 0 1 16,1 0-1-16,-1 2 0 15,-2 1 1-15,1-1-2 0,-3 0-1 0,2 1 1 16,-2 1-2-16,-1-2 2 0,-5 3-1 16,2 0 0-16,0 4 1 0,-2-1 0 0,0 2 0 15,0 1 1-15,0 0-1 0,-4 1 0 0,1 1 0 16,-5-1 0-16,0-1 1 0,6-1 0 0,-4 1 1 16,-5-2 1-16,7-1 0 0,-2 0 0 15,-4-2 1-15,5 1-1 0,-1-3-1 0,-4 1 1 16,6-2 1-16,0 0 1 0,-7 0 0 0,7-2 0 0,4 2-1 0,-4-2 0 15,2 0-1 1,0-1 0-16,2 0 1 0,0 0-3 0,0 0-2 16,0 0-1-16,0 0-3 0,0 0 0 0,0 0-1 15,0 0-1-15,0 0-2 0,0 0-2 0,0 0 0 16,0 0-2-16,0 0 2 0,0 1-1 0,0 1 2 16,0 0 1-16,4 1 0 0,-2 2 3 15,0-1-1-15,2 3 1 0,5-2 1 16,-3 1 0-16,-2 0 2 0,8 0 1 0,-5 1 0 15,5 0 0-15,-6 0 1 0,9 1-1 0,-7 0 1 16,4 1 1-16,-3 1 0 0,3-2 0 16,-6 3 0-16,7-2 0 0,-7 2 1 0,-4 0-1 15,2 2 1-15,0 0 0 0,0 2 0 0,-4-1 0 16,0 1 0-16,-8 3 1 0,2-3 0 0,0 3 0 16,-7-2 0-16,1 0-3 0,-1 0 0 0,-3-1-1 15,-3-2-2-15,1 0 0 0,-1-3-1 0,2-1-1 16,1-1-1-16,-1-2 0 0,-1-3 1 0,-1 0 1 15,3-3 0-15,5 0-3 0,-1-4-3 16,4-3-8-16,-1-1-18 0,5-3-17 0,4-2-36 16,0-1-66-16,2 3-274 0,0 4-2749 0</inkml:trace>
  <inkml:trace contextRef="#ctx0" brushRef="#br0" timeOffset="68409.44">25186 8214 626 0,'0'0'1228'0,"0"0"-775"16,0 0-255-16,0 0-17 0,0 0-30 15,0 0-40-15,0 0-38 0,0 0-18 0,0 0-5 0,0 0 4 16,0 0 2-16,0 0-5 0,0 0-5 0,0 0-5 16,-15 33-9-16,15-26 2 0,-2 3-2 15,2 1 6-15,-2 1-2 0,2-2 3 0,-2 3-1 16,0 1 1-16,-4 2-2 0,2-2 0 0,2 4-4 16,0 0-4-16,2-1-3 0,-2 1-4 0,-1-1-3 15,1-1-3-15,2-2-4 0,0 2-2 16,-2-3-3-16,2 1-2 0,-4-2-2 0,4-1-5 15,-4-2-3-15,4 0-4 0,0-2-6 0,-2-1-8 16,2-3-11-16,-2 1-21 0,2 0-46 0,0-2-162 16,-2-1-1198-16,0-1-486 0</inkml:trace>
  <inkml:trace contextRef="#ctx0" brushRef="#br0" timeOffset="68857.84">25008 8435 3551 0,'0'0'149'0,"0"0"-99"15,0 0-18-15,0 0-8 0,0 0-5 0,0 0-6 0,0 0-8 0,0 0-5 16,0 0-5-16,0 0-4 0,0 0-8 0,0 0-2 15,0 0-1-15,12-2 2 16,-7 2 7-16,-1-1 4 0,8 1 1 0,-6 0 1 16,3 0 2-16,1 0-1 0,-4 0 2 15,9 0 2-15,-5 1 3 0,2 2 2 0,5-2 2 0,-1 1 1 0,-1-1-2 16,1 1-2-16,3-2-1 16,2 0-1-16,-3 0 0 0,3 0 1 0,0 0-1 0,1 0 0 15,3-3-2-15,-2 0-2 0,0-1-4 16,-5 1-5-16,-1-2-15 0,-3 2-40 15,1-2-105-15,-9 2-644 0,2 1-1849 0</inkml:trace>
  <inkml:trace contextRef="#ctx0" brushRef="#br0" timeOffset="94910.61">26077 8181 3 0,'0'0'0'16,"0"0"0"-16,0 0 1025 16,0 0-106-16,0 0-239 0,0 0-264 15,0 0-183-15,0 0-92 0,0 0-50 0,0 0-29 0,0 0-18 0,0 0-11 0,0-32-5 0,0 29-6 16,0 0 0 0,0 2 0-16,-2-2-2 0,-2 0-2 0,-3 2-3 0,5 0-5 0,2 0-3 15,-4 0-4-15,0 1-2 0,-4 0-1 0,4 0 0 16,-1 0 0-16,-7 0 1 0,10 0 2 0,-4 0 1 31,-5 2 0-31,7 0 0 0,-2 1 3 0,-4 0 0 0,6-2 5 0,-3 3 3 0,-3-2 3 16,6 2-1-1,-2-3 0-15,-5 3-2 0,5 0-3 16,0 1-3-16,-4 0 0 0,3 2-2 0,-3 0-1 16,6 3-1-16,-2 1 0 0,-7 2-1 0,9-1-1 15,-2 3 0-15,-4 1-1 0,4 2-1 0,-3 0 1 16,1 2 0-16,0 1 2 0,-3 2-1 15,7 2 0-15,-2-2 1 0,-4 3 0 0,8 0 1 16,-2-4 1-16,-1 1-1 0,-3-2 0 0,6-1 0 16,2-3 0-16,0-1 0 0,0-2 1 15,0-3 0-15,2 0 0 0,6-2 0 0,1-1 0 16,-3-1-4-16,6-2-2 0,3-1 0 0,-5-2 0 16,5-2 0-16,1 0 0 0,-4 0 0 0,5-4 0 15,2-2 0-15,-3-3 0 0,1-3 0 0,-5 0 0 16,5-3 0-16,-1-3 0 0,1 1 0 0,-7-5 0 15,9-1 0-15,-5 0 0 0,-6 0 0 16,9-1 0-16,-9 0 0 0,3 1 0 0,-7 0 0 16,2 1 0-16,0 1 0 0,-4 3 0 0,-2 0 0 15,0 3-4-15,-4-2-10 0,-6 3 1 0,8 0 0 16,-5 2 1-16,-3-2 1 0,6 3 3 16,-2 0 2-16,0 4 2 0,-3 0 1 0,7 0 1 0,-2 2 0 15,2 1 2-15,-6 0 0 0,6 3 0 16,2-2 2-16,0 2-1 0,-2 1-1 0,2-1-1 15,0 1-3-15,0 0-3 0,0 0-9 0,0 0-11 16,0 0-11-16,0 0-12 0,0 0-15 16,2 1-39-16,0 1-169 0,0 1-3145 0</inkml:trace>
  <inkml:trace contextRef="#ctx0" brushRef="#br0" timeOffset="95392.46">26327 8570 3369 0,'0'0'425'0,"0"0"-328"16,0 0-49-16,0 0-12 0,0 0-9 0,0 0-6 0,0 0-7 0,0 0-8 0,0 0-3 15,0 0-5-15,0 0-4 0,0 0-7 16,0 0-15 0,14-13-33-16,-12 13-68 0,-2 0-414 0,2 0-2718 0</inkml:trace>
  <inkml:trace contextRef="#ctx0" brushRef="#br0" timeOffset="98246.56">26916 8193 3 0,'0'0'162'0,"0"0"911"0,0 0-340 16,0 0-218-16,0 0-193 0,0 0-132 0,0 0-92 0,0 0-51 15,0 0-31-15,0 0-15 0,0 0-5 0,0 0-3 16,0 0 3-16,0 0 0 0,-60-8 4 16,56 8 9-16,0 0 3 0,-5 0 11 0,7 1 17 15,0-1 12-15,-2 0 14 0,2 0 8 16,0 2-2-16,-6-2-4 0,6 1-7 0,0-1-10 0,0 1-9 15,2-1-7-15,-5 2-8 0,3 0-5 16,-6 0-5-16,4 1-3 0,4 0-4 16,-6 2-3-16,0 1-2 0,-1 0 0 0,3 1-1 0,-2 2 2 15,-4 1 0-15,6-1 2 0,-3 5-1 0,-3 0 0 16,6 0 0-16,-2 3 0 0,-5 0-1 16,7 2 0-16,-8 0 2 0,8 2-2 0,0-1 1 15,-3 0 0-15,-1 1-1 0,6-3 0 0,2 1 0 16,0-3-1-16,0-1 0 15,4-2 0-15,7-1 1 0,-5-2 0 0,6 0 2 16,-4-3 3-16,7-1 2 0,-5-1 2 0,7-2 1 0,-3 0-1 16,-1-2 0-16,-1-1-3 15,7 0-12-15,-5-1 0 0,-4-4 0 0,9 0 0 16,-7-1 0-16,-1-2 0 0,5-2 0 0,-5-1 0 16,-1-1 0-16,0-1 0 0,-1-3 0 15,-5 0 0-15,4-1 0 0,-2-1 0 0,-4-2 0 0,-2 0 0 16,0 2 0-16,0-4 0 0,0 2 0 0,-2-3 0 0,-2 4 0 15,-4 1 0-15,4 0-5 16,2 2-9-16,-5 2 0 0,-1 1 3 0,4 3 2 16,2 0 3-16,0 2 2 0,-2 2 3 0,4 1-1 0,-2 3 1 0,-5 0 1 15,7 2-3 1,0 0-3-16,0 0-2 0,0 0-1 0,0 0-1 0,0 2 4 16,0 2-1-16,0 0 1 0,0 2-2 0,0 1-5 15,0 0-8-15,0 1-12 0,7-2-21 0,-7 2-39 16,0 0-124-16,0-3-807 15,0 0-1483-15</inkml:trace>
  <inkml:trace contextRef="#ctx0" brushRef="#br0" timeOffset="99530.76">27348 8209 3 0,'0'0'0'0,"0"0"0"16,0 0 585-16,0 0 204 0,0 0-109 0,0 0-206 0,0 0-180 15,0 0-106-15,0 0-62 0,0 0-37 0,0 0-18 16,0 0-11-16,0 0-2 0,0 0 2 0,-48-14 3 15,46 14-3-15,-2 0-5 0,-4 0-8 0,4 0-6 16,2 1-7-16,-2 2-3 0,0-1-1 0,-7 0-3 16,9 2-2-16,-4 0-5 0,-2 0-3 15,4 1-4-15,-3-1-3 0,-1 3-1 0,4-2-2 16,-2 4 0-16,2-1-2 0,-7 1-1 0,5 0 1 16,-4 3 1-16,6 0-1 0,2-1 0 0,-3 2 0 15,1 0-2-15,-2 4 0 16,6-3 0-16,-2 4 0 0,2 0 0 15,0 0 0-15,0 0-2 0,2 0 1 0,6-2-1 0,-4-1 1 0,1-1 1 16,5-1-1-16,-4-3 2 0,0-1 0 0,5-1 1 16,-3-1 0-1,2-1 2-15,-1-1 0 0,-3-1-1 0,6-3 1 16,1 1 0-16,-5-2-1 0,4 0-6 0,-1-3 0 16,-1-1 0-16,-2-3 0 0,-2-2 0 0,7 0 0 15,-9-2 0-15,6-1 0 0,-4-1 0 0,-1-1 0 16,-3-2 0-16,-2-2 0 0,8 0 0 0,-8-2-2 0,2 1-14 0,-2-2-1 15,0 2-3-15,0-2 1 0,-2 2 2 16,-6 1 1-16,6 2 3 0,2-1 2 16,-3 4 2-16,1 0 0 0,0 2 0 0,0 2 1 15,0-1 0-15,2 3 4 0,-6 1 4 16,2 1 0-16,4 1 3 0,0 2 1 0,0 1-1 0,-2 0 1 16,2 1-2-16,0 0-3 0,0 0-2 0,0 0-1 0,0 0 0 15,0 0 2 1,0 0 0-16,0 0 2 0,2 0-1 0,-2 1-1 15,0 0-2-15,4 1-5 0,2-1-8 16,-4 0-17-16,0 1-31 0,0-1-72 0,-2-1-319 16,2 0-2733-16</inkml:trace>
  <inkml:trace contextRef="#ctx0" brushRef="#br0" timeOffset="102360.97">27826 8229 3 0,'0'0'0'0,"0"0"0"0,0 0 0 15,0 0 0-15,0 0 0 0,0 0 0 0,0 0 30 0,0 0 153 16,0 0-56-16,0 0-38 0,0 0-13 0,0 0-26 16,0 0 1-1,-38-33 32-15,34 33 63 0,-6 0 72 0,6 0 35 0,2 0 15 0,-5 0-15 0,-1 0-19 16,4 0 6-16,0 0 4 0,-6 1-16 0,5 1-41 15,3 0-37 1,-4 0-38-16,-2 1-25 0,4 0-12 0,0-1-9 0,-1 2-8 0,-3 0-9 16,4 1-9-16,2-2-4 0,-2 3-8 0,-6 1-5 15,7 0-4-15,-1 2 0 16,0 2-3-16,-6 0-1 0,6 3-3 0,0 1-3 0,-9 2-1 0,9 3 1 16,-2-2 0-16,-4 3 3 0,3 0 0 15,3 0-2-15,-6 1-1 0,8 0 0 16,0-1 1-16,0 0 1 0,2-3 0 0,0-1-1 0,0 0 2 15,0-3 1-15,4-1 2 0,-2-2 1 0,6 0 1 16,-2-3-1-16,-2-2 0 16,1 0-1-16,7-3 0 0,-8 0-1 15,9-3-1-15,-5 0-1 0,6-1-1 0,-5-7-1 0,7-1-7 16,-1-4-3-16,-5-2 0 0,6-2 0 16,1-2 0-16,-3-2 0 0,-1-1 0 15,3 1 0-15,-3-2 0 0,-5 1 0 0,4 1 0 16,-5 2 0-16,-5 0 0 0,2 1 0 0,-4 2 0 15,0 2 0-15,0-1 0 0,0 1 0 16,-4 3-6-16,0 0-5 0,-3 0-1 0,-3 3-1 0,6 0-1 16,-8 2-1-16,7 1 2 0,-3 1 1 15,-4 2 3-15,8-1 3 0,-3 1 1 0,-1 1 2 0,6 1 1 0,-2 0 0 0,2 0 1 16,2 0-2-16,0-1-2 0,0 1-6 16,0 0-2-1,0 0-1-15,4 0 3 0,-2 0 4 0,8 0 2 16,-1 0 0-16,-3-2-4 0,6 1-9 0,-3-1-20 0,3 0-46 0,-8 0-134 15,6-1-972 1,-5 2-1147-16</inkml:trace>
  <inkml:trace contextRef="#ctx0" brushRef="#br0" timeOffset="105108.2">28315 8134 3 0,'0'0'748'16,"0"0"-439"-1,0 0-80-15,0 0-14 0,0 0-31 0,0 0-22 0,0 0-52 0,0 0-38 0,0 0-47 16,0 0-41-16,0 0-13 0,0 0-26 16,0 0 27-1,0 0 49-15,-2-6 64 0,2 6 59 0,0 0 34 0,0 0 25 0,0 0-10 0,0 0-12 16,0 0-39-16,0 0-41 0,0 0-25 0,0 1-26 16,0 2-10-1,0-1-4-15,0 2-5 0,0 0-5 0,0 1-6 0,0 1-4 0,0-1-1 0,0 4 1 31,-2-1-1-31,2 2 0 0,-2 2 2 0,2 2 2 0,-8 2 2 0,8 2 3 0,-2 0 3 16,2 2 2 0,-4 1-1-16,2 1-3 0,-2 3-3 0,-5-2-6 15,7 0-4-15,2 0-2 0,-2 0-3 16,0-2-2-16,0-2-2 0,0 1-2 0,0-3 0 16,-4-1-2-16,4-1 0 0,0-1-2 0,-1-2-4 15,3-1-9-15,-2-2-13 0,0-3-37 0,2-2-106 16,0-3-649-16,0 1-1860 0</inkml:trace>
  <inkml:trace contextRef="#ctx0" brushRef="#br0" timeOffset="106657.25">28687 8085 3469 0,'0'0'176'16,"0"0"-107"-16,0 0-15 0,0 0-8 0,0 0-9 16,0 0-8-16,0 0-7 0,0 0-4 0,0 0-5 15,0 0-4-15,0 0-3 0,0 0-4 0,0 0-4 0,0 0-4 0,-22-8-4 16,22 8-1-16,0 0 0 0,0-1 3 15,0 1 0-15,0 0 1 0,0 0 3 0,0 0 1 16,2 0 2-16,-2 0 0 0,0-1 1 0,0 1 0 16,0 0 1-16,0 0-1 0,0 0-1 0,2 0 0 15,-2 0-1-15,0 0-1 16,6-1 0-16,-4 1 1 0,0 0-2 0,-2 0 0 0,4-2-1 16,-2 1-1-16,0-1 2 0,7 0-1 0,-5 1 1 15,0 0 0 1,-2 0 1-16,8 0 1 0,-1 0-2 0,-5 0 0 0,8-1 0 0,-3 0 0 15,3 1 3-15,-6-1 1 0,11-1 0 0,-5 1 1 16,-2 1 0-16,3 0-1 0,-7-1 1 0,6 0-1 16,-3 2 0-1,3-1-1-15,-6 1-3 0,-2 0-2 0,5 0-3 0,-5 1-4 0,-2 3 0 0,0 0 0 16,-2 1 4-16,0 1 0 0,0 1 1 0,0 0 1 16,-4 3 0-16,0 0 2 0,-7 2 1 0,7-1 4 31,-2 1 3-31,-4-1 4 0,1 0 4 0,-3-1 4 0,8-2 3 0,-9 0 2 0,7-1 0 15,0 0-1 1,-4-3 0-16,6 1-1 0,-3 0 1 16,-1-2 1-16,4 1 0 0,0-1 0 0,0 1-2 15,-2-1 0-15,3-3-3 0,1 0-4 0,2 1-2 16,-2-1-3-16,2 0-2 0,0 1-2 16,0-1 0-16,0 0 0 0,-2 1-2 0,2 1 0 15,-2 0-2-15,0 0 0 0,0 1-2 0,-4 0 0 16,4 1-2-16,0 1-1 0,0 0 1 0,-2 0 0 15,1 1-1-15,1-1 0 0,-4-2-1 0,4 1 1 16,2-1 0-16,0 0 0 0,0-2-1 0,0 1 0 16,0 1-2-16,2-2 3 0,4 2 0 15,-1-3 3-15,-1 1 3 0,-2 1 1 0,2-2 2 16,6 0 0-16,-4 0 2 0,-1 0-1 0,5 0 0 16,-4 0 0-16,-2 0-1 0,9 0 2 0,-9 0 1 15,0 0 0-15,6 0 1 0,-6 0 0 0,-2 1-1 16,0 0-1-16,9 2-1 0,-9-1-1 15,0 2 0-15,0 0-1 0,-2 2 1 0,2 2 0 16,0-1 0-16,4 4-1 0,-6-1 0 0,0 1-2 16,0 0 0-16,0 2 0 0,0 0 0 0,0 0 0 15,0 0 0-15,0 0 1 0,0 0 1 0,-8-1 1 16,6 0 2-16,0 0 1 0,-2-1-2 16,-7 1 2-16,9-1-1 0,-6-1-1 0,-4 2 2 15,6-2-1-15,-9 1 1 0,-1-2-1 0,5 1 0 16,-5-1-1-16,-3-1 0 0,0 1 0 0,1-2-1 15,-1-2-1-15,5-1-1 0,-3-3 0 0,-1 0-2 16,3-1 1-16,7 0-3 0,-2-3-1 0,5-3-8 16,1-1-13-16,4-4-16 15,0-1-34-15,2-1-69 0,2 3-376 0,-1 4-2661 0</inkml:trace>
  <inkml:trace contextRef="#ctx0" brushRef="#br0" timeOffset="159946.74">20578 9890 3 0,'0'0'0'0,"0"0"0"0,0 0 0 15,0 0 0-15,0 0 0 16,0 0 0-16,0 0 0 0,0 0 475 0,0 0-60 0,0 0-78 15,0 0-48-15,0 0-29 0,-2-1-14 0,2 1-29 16,0 0-18-16,0 0-20 0,4 0-29 0,0 0-29 16,-2-2-29-16,1 2-24 0,-1 0-28 0,2 0-8 15,-2 0-12-15,0 0-9 0,4 0 1 0,-4 0-3 16,4 0 1-16,-2 0 1 0,1 0 4 16,1 0-1-16,2 0-2 0,-4 0-1 0,4 0 0 15,1 0 2-15,1 0-1 0,0 0-1 0,1-1-1 16,1 0 0-16,1 0 0 0,1 0 2 15,-2 0 0-15,5 1-2 0,-7 0 2 0,3 0-4 16,1 0 0-16,1 0-1 0,-3 0-3 0,3 0 2 16,-5 0 0-16,4 0-6 0,-3 2-2 0,-1 0-3 15,0 1-3-15,-1 0-7 0,1-1-9 0,-4 1-17 16,0 1-31-16,3 1-71 0,-5-3-213 0,-2 3-594 16,4-1-841-16,-6-2 1791 0</inkml:trace>
  <inkml:trace contextRef="#ctx0" brushRef="#br0" timeOffset="160467.88">20620 10160 3 0,'0'0'0'15,"0"0"0"1,0 0 0-16,0 0 0 0,0 0 0 0,0 0 0 0,0 0 0 0,0 0 0 16,0 0 0-16,0 0 68 0,0 0 428 0,0 0 1 15,0 0-34-15,18-2-85 0,-12 0-82 0,1-1-64 16,-1 2-48-1,2-1-23-15,-2 1-19 0,2-1-27 0,3 1-14 0,-1-2-16 0,7 2-14 0,-3-2-10 32,3 1-5-32,3 1-12 0,-1-2-10 0,4 2-8 0,-3-1-14 0,3 1-4 0,4 0-6 0,-4-1-1 15,4 1-4 1,-5 1-4-16,5 0-9 0,-4 0-22 0,-2 0-37 0,-1 0-124 0,-5 3-494 31,-5-1-1686-31,-2 0 2256 0</inkml:trace>
  <inkml:trace contextRef="#ctx0" brushRef="#br0" timeOffset="162758.48">24169 9311 3 0,'0'0'0'0,"0"0"0"0,0 0 0 0,0 0 0 0,0 0 0 16,0 0 0-16,0 0 0 0,0 0 0 0,0 0 0 16,0 0 0-16,0 0 0 0,0 0 336 15,-6 15 63-15,4-11-28 0,2-1-53 0,-5 1-61 16,5 1-36-16,0 0-30 0,-2 0-36 0,0 3-5 15,2-1-11-15,0 1-23 0,-2 1-21 16,2 1-15-16,-4 1-18 0,0 2-13 0,2 0 0 0,-4 0-5 16,4 3-1-16,-1-1 9 0,-1 2 0 15,-4-1-1-15,4 2 0 0,2 0-11 0,-2 0-11 16,2 1-5-16,-2 0-6 0,-1-1-1 0,3 1 1 16,0-2 1-16,2 1-4 0,-2 0 2 15,0 0-3-15,0-1-2 0,-2-2-3 0,2 2-3 0,-2 2-2 16,0-5-3-16,4 2-5 0,-5-1-3 15,5 0-7-15,-2-2-6 0,-4 1-12 16,2-1-29-16,0-2-66 0,2-1-190 0,-2 1-640 0,0-4-1028 16,2-3 1985-16</inkml:trace>
  <inkml:trace contextRef="#ctx0" brushRef="#br0" timeOffset="164097.29">24820 9419 3 0,'0'0'0'0,"0"0"0"16,0 0 0-16,0 0 0 0,0 0 0 0,0 0 0 16,0 0 0-16,0 0 0 0,0 0 0 0,0 0 0 15,0 0 0-15,0 0 0 0,0 0 0 0,0 0 0 16,-101-19 0-16,92 19 0 0,1 0 0 0,4 0 0 15,-4 0 521-15,-1 0-79 0,5 0-146 16,-4 0-73-16,0 3 42 0,4-1 7 0,-5 1-28 16,1 2-48-16,2 1-77 0,-4 0-42 0,3 1-23 15,-5 0-2-15,6 1 8 0,-5 2 4 0,3 0-5 16,-4 2-3-16,3-1-8 0,-3 3-3 0,4 0 0 16,-5 0 4-16,3 2-4 0,-4-1 0 15,5 2-2-15,-3-1 0 0,6 0-4 16,-7 1 3-16,9-1-6 0,-2 1 0 0,0-1-5 15,2 0-1-15,2 0-5 0,0-1-2 0,2 0-1 16,0 0 2-16,0 0-1 0,0 0-1 16,2-3-4-16,4 2-6 0,0-1-2 0,0-1-2 0,2-3 1 15,3 2 2-15,-5-4-1 0,8-1 1 16,1-2-1-16,-5-4-3 0,9 0-1 0,-1-5-2 16,3-6-1-16,0-2 0 0,2-2-2 0,1-3-1 15,1-1-1-15,-4-2-1 0,-1-2-1 0,1 1-1 16,-6-1 0-16,-3-1-2 0,3 0-1 15,-9 0-1-15,-2 0-3 0,4 0-1 0,-8 1-6 16,0 2-1-16,0 0-3 0,-8 2 0 0,4 2 1 16,-2 1-4-16,-7 1-3 0,5 3-1 0,-5 1-1 15,7 3 3-15,-8 2 11 0,8 2 4 16,-5 2 9-16,7 1 4 0,0 1-7 0,4 0-16 0,-2 0-12 16,2 1-8-16,0 4 2 0,4 0 8 15,0 2 6-15,2 0-8 0,3 1-10 0,-3 1-34 16,6 2-132-16,-8-3-366 0,5 0-1071 0,-3-3 928 0</inkml:trace>
  <inkml:trace contextRef="#ctx0" brushRef="#br0" timeOffset="164467.73">24923 9808 3 0,'0'0'513'0,"0"0"-26"0,0 0-212 0,0 0 24 15,0 0 36-15,0 0-5 0,0 0-94 0,0 0-85 16,0 0-46-16,0 0-29 0,0 0-23 0,0 0-17 0,0 0-18 0,0 0-15 31,42 13-15-31,-40-11-67 0,4 0-410 0,0-1-1470 0,-4 1 1581 0</inkml:trace>
  <inkml:trace contextRef="#ctx0" brushRef="#br0" timeOffset="165817.26">25465 9388 3 0,'0'0'0'15,"0"0"0"-15,0 0 0 16,0 0 0-16,0 0 72 0,0 0 323 0,0 0 28 0,0 0-27 0,0 0-30 16,0 0-43-16,0 0-103 0,0 0-17 0,0 0-28 15,-27 1-28-15,27-1-28 0,0 0-29 16,0 0-41-16,0 0-24 0,0 0-3 0,0 0-12 15,0 0 0 1,0 0 3-16,0 0-3 0,0-1 6 0,0 1 7 0,0-1 5 0,0-1 5 0,6 2 8 16,-6-1-7-16,2-1-6 0,0 1-6 15,-2-1-8-15,4-1-5 0,-1 1-1 0,3-1-2 16,-2 0-1-16,4 0 0 0,-4-1-1 0,7 0 2 16,-3 0-3-1,6 1 3-15,-5-1-2 0,5 1 2 0,-8 0-1 0,11 0 1 0,-3 1 2 0,-1-1 3 16,-1 2 4-1,7-1 1-15,-3 1 0 0,-5 1-3 0,5 0-5 16,-1 0-1-16,-7 0-5 0,8 0 0 16,-7 1-4-16,-1 2-4 0,-4 1 0 0,4-1-6 0,-4 2 0 0,-1 1-4 0,-3 1 0 15,0 0 6 1,0 1 0-16,-3 2 1 0,-7 0 0 0,6 1-2 16,-6 0 3-16,-1 0 3 0,-3-1 0 15,6 0 6-15,-7 0-1 0,7 0 6 0,-5-1 1 16,1-1 1-16,0 0 3 0,-5-1-1 0,11 0 5 15,-9-1 6-15,9-1 4 0,-6 0 2 16,6-1 3-16,-5 0 0 0,7-3-2 0,4 2-5 16,-2-2-6-16,0-1-7 0,2 1-5 0,0-1-7 15,0 0-4-15,0 1-3 0,0 1-1 16,0-1 1-16,2 0 2 0,0 0 0 0,0-1-2 16,4 2-1-16,1-1-3 0,-3-1-1 0,-2 1-3 15,8 0-5-15,-4 2 2 0,-2-2-4 0,7 0-4 16,-7 0 0-16,0 1-1 0,0 1-4 0,7-1 6 15,-7 0-1-15,-2 0 1 0,0 2 7 16,4-1 2-16,0 0 9 0,-4 0 9 0,0 2 4 0,0-2 6 16,-2 1 0-16,2 1 5 0,-2-1 5 15,3 1 7-15,1 0 5 0,-4-1 1 0,4 0 3 16,-4 2-7-16,0 0 1 0,0 0-5 0,0 1-2 16,0-1 1-16,0 3-6 0,-8 0-1 0,3 0-5 15,1 0-1-15,-8 0-5 0,6 2 0 16,-9-2-2-16,7 0-3 0,-7 1-1 0,7 0-2 15,-4-1-1-15,-5-1-2 0,9 1 1 0,-9 0-2 16,5-2-1-16,4-2 3 0,-5-1 0 0,3-1-5 16,0-1-7-16,1 0-18 0,1 0-24 15,-2-2-36-15,6 0-47 0,0 0-77 0,-7-2-118 16,9-1-203-16,0-2-332 0,0 1-360 16,2 0 1231-16,0 1 0 0</inkml:trace>
  <inkml:trace contextRef="#ctx0" brushRef="#br0" timeOffset="167915.86">22346 10281 3 0,'0'0'0'0,"0"0"0"16,0 0 0-16,0 0 0 0,0 0 0 0,0 0 0 0,0 0 0 0,0 0 0 0,0 0 0 16,0 0 0-16,0 0 0 15,0 0 0-15,0 0 0 0,64-5 55 0,-52 5 188 16,-8 0 94-16,7 0 53 0,-1 0 9 0,4 0-36 0,-7 0-83 16,7 2-64-16,-8-1-50 0,9-1-44 15,-7 1-10-15,4-1-11 0,-3 0-12 0,3 1 5 16,-4-1-13-16,5 0-12 0,-3 1-7 0,2-1-2 15,-1 1-1-15,-1 1-6 0,7-1-8 0,-9 0-8 16,8 0-9-16,-1 0-5 0,-5 0-4 0,5 1-5 16,-3-1-2-1,5 0-1-15,-5 1 1 0,0-1-2 16,1 0 5-16,3-1 4 0,3 1 1 0,-2-1-2 16,-5 0-7-16,2 1-6 0,5-1-5 0,-5 1 0 15,1-1 2-15,-3 2 1 0,7-2 0 0,-2 1 0 16,-3-1 0-16,0 1 0 0,3-1 0 15,2 0 0-15,-3 0 1 0,1 0 1 0,-3 0 0 0,3 0 0 16,1 0 1-16,1 0 3 0,-1 0 1 16,5 0 3-16,-2-1-1 0,8-3-4 15,0 2-2-15,-4 0-3 0,4-1 0 0,2-1-1 16,-7 2 0-16,7-2-1 0,-2 2 1 0,4 0 0 16,-4-2-1-16,6 2 0 0,-4 0-1 0,0-2 0 15,5 2-1-15,-7-2 1 0,4 1 0 16,-4 3 0-16,4-2 1 0,-7 1 0 0,8-1 0 15,-8 2 0-15,3-1-1 0,2 1 1 0,-6 0-1 16,8 0 1-16,-8 0-1 0,8-1 0 0,-6 1 0 0,2-1 1 16,2 0 0-16,-2-1-1 15,4 1 0-15,0-3 0 0,-4 2 1 0,6-1 1 0,-2 0-1 16,-2 0 0-16,6 0 0 0,-8-1 0 0,6 0 0 16,3 2 1-16,-9-2-1 0,6 1-1 15,0 0 1-15,-6 1 0 0,4 0 0 0,-4-1 1 16,6 1 1-16,-4 0 1 0,0 1-2 0,0-1 0 15,-2 2-1-15,-2 0-1 0,4 0 0 0,-6 0-1 16,4 0 0-16,0 0 0 0,-5 0 1 0,11 0 0 16,-8 0-1-16,6-1 0 0,-4 1 1 0,4-1-1 15,-4-1 0-15,7 1 1 0,-5-2 0 16,0 1-1-16,6 0 0 0,-4 0 0 16,0 0 1-16,4-1-1 0,0 0 1 0,-2 0 0 15,5 0 1-15,-5-1-1 0,4 0 0 0,0 1 0 0,-1-1 0 16,1 0 0-16,0 3 0 0,0-3 1 0,-1 1-2 15,-3 0 1-15,4 2 0 0,0-2-1 16,1 2 1-16,-3 0-1 0,0 1 1 0,-6-1-2 16,6 1 2-16,0 0 0 0,1-1-1 0,1 1 1 15,-6-2-1-15,4 1 1 0,3 1-1 0,-1-1 0 16,0 0 0-16,0-2 0 16,3 1 0-16,-1-1 0 0,0 0-1 0,3 1-1 0,-3-2 1 15,0 1 0-15,3-1-1 0,3 1-3 0,-3-1-2 16,-1 2-1-16,1-1-1 0,-3 1 2 15,2 0-3-15,7 1-3 0,-9-2-4 0,5 2-7 16,-5-1-6-16,3 2-8 0,-3 0-13 0,0 0-11 16,1 0-18-16,-3 0-20 0,2 0-31 15,-2 2-51-15,1 1-121 0,-1 0-308 0,-2 0-645 0,-10 0 447 0,-10-1 810 16</inkml:trace>
  <inkml:trace contextRef="#ctx0" brushRef="#br0" timeOffset="169646.49">22937 10681 3 0,'0'0'0'0,"0"0"0"0,0 0 0 0,0 0 0 16,0 0 0-16,0 0 0 0,0 0 0 15,0 0 0-15,0 0 340 0,0 0 328 0,0 0-122 16,0 0-91-16,-81 76-98 0,77-65-114 0,2-1-64 16,-6 2-40-16,-1 1-29 0,7 0-19 15,-6 1-13-15,0 2-10 0,4-4-8 0,-5 4-6 16,-1-1-2-16,6 0-5 0,-8 0-3 0,5 1-4 16,-3 0-6-16,2 0-5 0,-3 0-6 0,3 0-3 15,4-1-4-15,-6 1-3 0,1 1-4 16,5 0-3-16,-4-1-1 0,2 0-3 0,4-2 0 15,0-1 0-15,2-2-2 0,0 2 0 0,0-3-2 16,0 0 0-16,2-1 0 0,2 1 0 16,4-3 2-16,2-1 0 0,5-1 2 0,-3-1 4 0,3-4 0 15,3 0 2-15,1 0-3 0,2 0 1 16,-3-5-1-16,1-4-1 0,-1 0 4 0,3-2 0 16,-4-2 2-16,1-1-1 0,-3-3 1 0,3 1 1 15,1-2-2-15,-2-4 0 0,-3 2-3 0,-2-1-1 16,3 0-1-16,-7-1-1 0,-2 0 0 0,3 0-2 15,-9 0-1-15,2-3-3 0,-2 2-2 16,0-1-2-16,-2 1-2 0,-3 0-3 0,-5 1 0 16,4 1-3-16,2 2-1 0,-9 0-1 0,5 2 0 15,-2 2 1-15,4 2 0 0,-5 3 1 0,3 1 3 16,0 1 1-16,4 2 4 0,-3 2-3 0,5 2-1 16,-2 0-3-16,4 2-7 0,-4 0-9 0,4 0-10 15,0 0-2-15,0 3 4 0,6 3 15 16,-4 1 9-16,2 0 2 0,5 1-6 0,-1 0-13 15,6 1-46-15,-7 0-143 0,7-1-485 0,-8-2-1216 16,-2-1 1476-16</inkml:trace>
  <inkml:trace contextRef="#ctx0" brushRef="#br0" timeOffset="170119.11">23288 11180 3 0,'0'0'559'0,"0"0"-57"0,0 0-116 0,0 0-31 0,0 0-29 16,0 0-40-16,0 0-59 16,0 0-59-16,0 0-25 0,0 0-38 0,0 0-34 15,0 0-21-15,0 0-17 0,70-31-15 0,-65 29-14 0,1-1-32 16,0 2-114-16,-4 0-582 0,0 1-1615 0,-2 0 2339 15</inkml:trace>
  <inkml:trace contextRef="#ctx0" brushRef="#br0" timeOffset="171587.44">24008 10669 3 0,'0'0'0'0,"0"0"0"16,0 0 0-16,0 0 0 0,0 0 0 15,0 0 47-15,0 0 208 0,0 0-52 0,0 0-23 16,0 0 8-16,0 0 33 0,0 0 15 0,0 0 30 16,0 0 16-16,-110-23-16 0,100 24-36 15,3 1-40-15,-3 2-32 0,4-1-18 0,-6 1-19 16,5 0-24-16,-3 1-20 0,2 1-20 15,-3 0-19-15,1 2-5 0,4-1-5 0,-7 1-5 0,7 1 1 16,-6 3-3-16,4 0-2 0,-5 0 0 0,5-1 1 16,-5 0 0-16,7 2 2 0,-6 1 5 15,8 0-1-15,-7 0 2 0,1 2-4 0,6 0 0 0,-4 0-2 16,-1 0-3-16,5 0-2 0,-2 1 0 16,0-1-1-16,4 0-1 0,0 1 2 0,2-3-1 15,0 3-1-15,0-2 1 0,2 0-1 0,4-2-1 16,0 1 0-16,0-1 0 0,3-3-2 15,1 1 1-15,-4-4-3 0,9 0 0 0,-5-1-2 16,2-2-2-16,3-2 0 0,-5-1-1 0,5-1 0 16,1 0 0-16,-1-4 0 0,-3-3 1 0,7-4-2 15,-1-1 0-15,-1-4-1 0,1-2-1 0,-1 0 0 16,2-2-1-16,-5-1 0 0,5-1-2 0,1-3 0 16,-5 1-1-16,-5-2-1 0,5-1-1 0,-7 3-2 15,-2-3 0-15,-2 5-1 0,-4 0-1 16,0 2 0-16,0 2-3 0,-8-1-1 0,2 3-1 15,0 3 1-15,-3 0 0 0,1 2-1 0,-2 3-1 16,-1 0 0-16,5 2 1 0,-6 2 0 16,6 1 2-16,-3 0 2 0,1 2 0 15,6 0 2-15,2 1-7 0,0 0-15 0,0 0-9 16,0 0-3-16,2 0 4 0,2 2 17 0,6 2 4 0,-1 0-5 16,3-1-16-16,-6 2-55 0,11-1-195 0,-13-1-959 15,4-1-612-15</inkml:trace>
  <inkml:trace contextRef="#ctx0" brushRef="#br0" timeOffset="172993.61">24442 10716 3 0,'0'0'0'0,"0"0"0"0,0 0 0 15,0 0 51-15,0 0 841 0,0 0-165 16,0 0-218-16,0 0-194 0,0 0-96 0,0 0-61 16,0 0-55-16,0 0-19 0,0 0-20 0,0 0-12 15,-2-4-7-15,2 2-14 0,0 0-6 0,2 1-5 16,-2-2-8-16,4 1-3 0,-4 0-3 16,4 1-1-16,-4-1-3 0,0-1 0 0,2 1-3 15,-2 0 0-15,4-1-2 0,-2 0-4 0,-2 0 4 16,4 0 1-16,5 0 4 0,-5-1 6 0,0 0 4 15,4 0 6-15,2-2 7 0,1 2 0 0,-1-2 2 16,7 0-6-16,-9 1-6 0,8-1-2 0,1 1 1 16,-5-1 3-16,1 2 2 0,5-1 3 15,-3 2-2-15,-5-1-4 0,7 2-3 0,-5 1-3 16,-4 0-5-16,1 1-2 0,-1 0-4 16,-4 0-1-16,0 2-2 0,0 2 0 0,0 1 0 15,-4 2 1-15,0 0 2 0,0 0-1 0,0 1 0 16,-4 0-1-16,-4 0-1 0,6 1 1 0,-4 0 0 15,-5-1 2-15,5 2 2 0,-6-2 1 0,8 0 0 16,-7 0 3-16,3 0 0 0,4 0 1 0,-4-1 4 16,-3 1 1-16,7-3 3 0,-6 1 2 0,4 0 2 15,0 0 0-15,-5 0-2 0,5-1-2 0,-2 1-5 16,-1-1-1-16,5 0-4 0,-4-1-1 16,2 0-1-16,4 0-2 0,-2 0 0 0,-3-2 0 15,1 1 0-15,4-1-1 0,0 1 0 0,2-2 0 16,-2 1-2-16,0-1-2 0,2 1-3 15,0-1-4-15,0-1-1 0,0 1 1 0,0 0-1 16,0-1 3-16,0 1 3 0,2 0-1 0,0 2 3 16,0-2-1-16,0 1 1 0,4 0 1 0,-1-1 2 15,-1-1 0-15,-2 1 3 0,0 0 1 0,4-1 0 16,0 0 1-16,0 2 0 0,-3-2 0 0,3 0 2 16,2 0-2-16,-4 1 1 0,4 1 0 15,-1-2-1-15,-1 1-2 0,2 0 1 0,2 0-2 16,-8 1 0-16,11 1 1 0,-7-2-4 15,-4 3 2-15,4 0-2 0,1 0-1 0,-3 1 0 0,-2 0-1 16,-2 2 0-16,4 0 0 0,-4 2-2 16,0-1-1-16,0 0-1 0,0 1 2 0,-4 0 0 15,4 0 2-15,-6 0 1 0,-5 2 0 0,5-1 3 16,-2 0 1-16,-3 1 0 0,5-1 2 0,-8 2-1 16,3-1-1-16,1 1 2 0,-6-1 1 0,7 0 2 15,-5 0 2-15,3 0 1 0,1-1 0 16,-2-3 0-16,3 0-2 0,-1-2-1 0,2 1 0 15,4-1-1-15,0-1-1 0,-5-1 0 0,5-1 1 16,4-1 1-16,-4-1 0 0,0 0 0 0,-4 0 0 16,4 0 0-16,-1-2-1 0,-3-3-1 0,0 2-1 15,4-3-2-15,-5 1-3 0,1 1 0 16,4-2-4-16,-4 0 0 16,2 1-3-16,1-1-3 0,3 0 0 0,-4 0-4 0,2 2-4 0,2-1-5 15,2 0-9-15,0 1-10 0,0 0-9 0,0 2-10 16,2-1-14-16,2 2-29 0,2 1-117 15,-2 0-424-15,1 0-1155 0,-1 0 1290 0</inkml:trace>
  <inkml:trace contextRef="#ctx0" brushRef="#br0" timeOffset="174905.82">25343 10676 3 0,'0'0'0'0,"0"0"0"0,0 0 0 0,0 0 0 0,0 0 0 0,0 0 0 15,0 0 0-15,0 0 0 16,0 0 0-16,0 0 0 0,0 0 0 0,0 0 0 0,0 0 0 15,-70-30 0-15,68 30 0 0,-3 0 0 0,1 0 0 16,-4 0 281-16,4 1 194 0,-2 1-4 0,-5 0-13 16,7 2-47-16,-2 1-72 0,-4-2-80 15,6 2-59-15,-3 0-54 0,-3-2-43 0,6 4-23 0,-6 0-18 16,1 0-12-16,5-1-5 0,-8 2-11 0,6 3-2 16,-5-2-3-16,1 1 1 0,0 0-3 15,-1 1 1-15,-3 1-6 16,8 0-5-16,-9 1-1 0,9 0-3 0,-7 1-2 0,7 2 0 0,-4-1-4 15,2 1 2-15,1 0-2 0,-3 0 1 16,6 2 1-16,2-2 2 16,-2 0 1-16,2 1 1 0,-2-2 1 0,4 2 0 0,0-1 2 15,0-1 3-15,8 1 0 0,-4-2-1 16,0 0-2-16,8-2-2 0,-5-3-2 0,5 1-3 0,-6-3-3 16,9-3-2-16,-5 1-2 0,5-3 1 0,-1-1 0 0,-4-1 1 31,7 0-1-31,2-3 1 0,-5-2-1 0,-2-2 0 0,5-1 0 0,-1-2-1 15,-1-1-1-15,-5-3 1 16,9-3 0-16,-5 0-1 0,-3-1-1 0,5-3 2 0,-3 1-2 16,-5-4-2-16,6 0 0 0,-7 0-5 15,3-1-2-15,-4 2-5 0,-4 1-5 16,-2 0-2-16,0 1-2 0,0 3 1 0,0-1 1 16,-4 5-1-16,-4-2-2 0,-1 2-3 0,5 3 2 0,-6 1-2 0,6 2 0 0,-2 1 3 15,-5 1 4-15,7 1 10 0,0 1 8 0,0 1 2 16,0 0 1-16,0 2-1 0,4 0-8 0,0-1-20 15,0 2-13 1,0 0-6-16,8 0 4 0,-4 0 23 16,0 2 9-16,0 0-4 0,7 0-14 15,-5 1-38-15,2-1-147 0,-2 0-558 0,-2 1-1511 0</inkml:trace>
  <inkml:trace contextRef="#ctx0" brushRef="#br0" timeOffset="175748.03">25934 10603 3 0,'0'0'0'16,"0"0"0"-16,0 0 0 0,0 0 0 0,0 0 0 0,0 0 0 16,0 0 9-16,0 0 237 0,0 0-89 0,0 0-26 15,0 0 11-15,0 0 25 0,0 0 10 0,0 0-23 16,6-43 9-16,-6 44 42 0,0 2 24 0,0 2 20 16,0 1-24-16,0 0-38 0,0 1-31 0,0 1-18 15,0-1-5-15,0 2-13 0,0 0-17 0,-2-1-10 16,2 0-11-16,-2-1-10 0,2 2-7 15,0-1-7-15,-2 0-7 0,2 1-7 0,-2 2-3 16,2-1-6 0,-6 1-3-16,6 2-3 0,-4 1-1 0,4 0-1 0,-2-1-1 0,0 3-1 0,-3 1-4 15,-3 0-2 1,4 1-4-16,2 1-5 0,-4 0-4 0,-5 0-3 0,7 0-1 0,-2 2-2 16,-4-1 0-16,4 0-4 0,-3 0-4 0,1-1-4 15,2-1-5-15,-7 2-10 0,9-4-12 0,-2 0-25 16,-2-1-52-16,4-3-135 15,2-3-723-15,0-4-1389 0</inkml:trace>
  <inkml:trace contextRef="#ctx0" brushRef="#br0" timeOffset="177724.57">26505 10637 3 0,'0'0'0'0,"0"0"848"0,0 0 40 0,0 0-159 0,0 0-283 16,0 0-235-16,0 0-107 16,0 0-46-16,0 0-20 0,0 0-2 0,0 0 4 0,0 0 4 15,0 0-4-15,0 0-4 0,26-43-7 0,-23 41-6 16,-3 1-11-16,4-1-6 0,0 1-4 0,-4 0-3 15,2 0-1-15,0 1-1 0,0-1 0 0,0-1 1 16,0 2 0-16,8-2 1 0,-5 1-2 0,-1 0 2 16,0 0 1-16,6 1 0 0,-4-2 0 15,5 1 0-15,-3 0 3 0,-2 0-3 0,9-1 2 16,-9 1 0-16,8 0-1 0,1 0 1 0,-7 0 0 16,7 1 0-1,-1-2-1-15,-4 2 2 0,3 0-1 0,-5 0 3 0,7 0-1 0,-9 0 0 16,4 3-1-16,-4-1-2 0,-2 2-2 0,3 0 0 15,-1 1-1-15,-4 1 1 0,0 1 0 0,-2 1-2 16,0 1 0 0,-2 1 1-16,-6 0-2 0,1-1 1 0,1 2 0 0,-6-2-1 0,6 2 3 0,-9-3 1 15,7 2 1-15,-5-1 3 0,5-1 3 0,-6-1 1 32,5 2 4-32,-3-3 3 0,0 1 0 0,3-2 5 15,3-1 1-15,-6 1-1 0,8-2 1 0,-3-1-2 0,-1 2 1 0,6-2-1 0,0-1-3 31,0 1-3-31,0 0-2 0,-2-1-3 0,-2 0-3 0,4 1-2 0,-1 0-2 0,3 0-1 0,0-1-1 32,-2-1 0-32,2 2-1 0,-2-1-1 0,2 0-3 15,0-1-2-15,0 1-2 0,0 1-1 16,0 0 2-16,0-1 2 0,2 0 1 0,0 2 1 16,-2-2 1-16,3 1 2 0,5-1-1 0,-6 2 1 15,2-2 0-15,-2 1-1 0,0 1 2 0,2-1-1 16,5 0 1-16,-5 1 0 0,0-1 1 15,-2 1 1-15,6-1-1 0,-2 2 2 0,-4-1-1 16,7 2-1-16,-1-2 1 0,-4 2 1 0,6 0 1 16,-3-1 1-16,-1 2-1 0,4 0 1 0,-4 0-1 15,-4 0 0-15,9 0 1 0,-7 3-1 0,0-1 0 16,-2 2 1-16,-2-1-1 0,0 2 1 16,0-2 1-16,0 3-2 0,0 1 2 0,-4-1-2 15,-2 2 0-15,-5 0-2 0,5 0 0 0,-6 0-1 16,6 0 2-16,-11 0 0 0,11-1 0 0,-9 0 1 15,1 0 1-15,6-1 0 0,-9-1 1 0,7 2-1 16,-5-1 0-16,-1-1 1 0,-3 0 0 16,5 1 0-16,-1-1 2 0,-1-2 1 0,-1 0 0 15,-1-2 1-15,7 0 0 0,-3-3-1 0,-3 1 0 16,9-1-1-16,-7-1 1 0,9-1 2 0,-6-2 0 16,8 0 0-16,0 0 0 0,-5 0-1 0,5-2-3 15,4-2 0-15,-2 1-3 0,0-1-2 16,0 1 0-16,0-2 0 0,0 2-1 0,-4-3 1 15,4 2-1-15,0-1-1 0,2 0 1 0,-3 1 0 16,1 2 0-16,2-1 0 0,-2 1-2 0,0 1 1 16,2 1 0-16,-4-1-1 0,4 1 0 15,0 0 0-15,0 0-2 0,0 0 0 0,0 0-2 16,0 0-1-16,0 0-1 0,0 0-1 0,0 0 2 16,0 0 1-16,0 0 2 0,0 0 0 0,4 0 0 15,-2 0-1-15,-2 0-2 0,2 0-3 0,-2 1-14 16,0-1-27-16,2 1-51 0,-2 0-168 0,0 0-3190 15</inkml:trace>
  <inkml:trace contextRef="#ctx0" brushRef="#br0" timeOffset="189580.4">20535 12711 3 0,'0'0'208'15,"0"0"1008"-15,0 0-345 0,0 0-291 0,0 0-229 0,0 0-151 0,0 0-88 16,0 0-45 0,0 0-25-16,0 0-13 0,0 0-5 0,0 0-2 15,0 1-1-15,0-1-3 0,0 0-1 0,0 0-3 0,0 0-3 16,0 0-2-16,0 0-2 16,0 0-1-16,0 0-1 0,0 0-1 0,0 0-1 0,0 0-2 0,0 0-1 15,0 2 0-15,2-2 0 16,0 1 1-16,4 0 0 0,-4 2 0 0,4-2-1 15,1 1 1-15,1-1-1 0,0 1 1 16,0-1 0-16,5 0-1 0,-5-1 0 0,4 0-2 16,-1 1 1-16,5-1 0 0,-3 0 0 0,5 0-1 15,-1 0-1-15,-1 0-1 0,-1-1 0 0,3-1 0 16,1-1 0-16,0 1-2 0,-7-1-4 0,1 2-4 16,1 0-10-16,-4 0-12 0,-3 1-18 0,1 0-39 15,-6 0-121-15,2 0-654 0,-2 0-1631 0</inkml:trace>
  <inkml:trace contextRef="#ctx0" brushRef="#br0" timeOffset="190128.24">20599 12965 3 0,'0'0'0'0,"0"0"0"15,0 0 0-15,0 0 302 0,0 0 623 0,0 0-150 16,0 0-256-16,0 0-172 0,0 0-114 0,0 0-76 15,0 0-36-15,0 0-27 16,0 0-19-16,-2 0-15 0,2 0-12 0,0 0-11 16,0 0-9-16,0 0-7 0,0 0-5 0,0 0-5 0,0 0-4 15,0 1-3-15,0-1-2 0,0 0 0 16,2 0-2-16,0 0 1 0,2 1 0 0,4-1-1 16,-4 0 0-16,7 0-1 0,-1 0 0 15,7 0-2-15,-1 0 1 0,3 0-1 16,1-3 0-16,7 1 0 0,-2-2-2 0,4 0 0 15,0 0-4-15,0 0-5 0,-4-1-14 0,4 1-21 0,-2 2-52 16,-3 0-187-16,-5-1-1115 0,-11 3-465 0</inkml:trace>
  <inkml:trace contextRef="#ctx0" brushRef="#br0" timeOffset="-146102.31">21965 12478 3 0,'0'0'0'0,"0"0"0"15,0 0 0-15,0 0 0 0,0 0 0 0,0 0 0 16,0 0 0-16,0 0 0 0,0 0 0 0,0 0 0 16,0 0 0-16,0 0 0 0,-16-14 0 0,16 12 0 15,0 1 0-15,0 1 0 0,0-1 0 0,-2 1 0 16,2 0 0-16,-5 0 0 0,3 0 0 0,0 0 0 16,2 0 0-16,-2 0 0 0,-4 2 0 15,2 1 0-15,0-2 0 0,2 1 0 0,0-1 0 16,2 1 0-16,-2-2 0 0,2 0 0 0,-2 0 0 15,-3 1 0-15,5-1 0 0,0 0 0 0,0 1 0 16,0-1 0-16,0 0 0 0,0 0 0 0,0 0 0 16,0 0 0-16,0 0 0 0,0 0 225 0,0 0 177 15,0 0-13-15,0 0-23 0,0 0-63 0,0 0-34 16,0 0-34-16,0 0-29 16,0 0-13-16,0 0-25 0,0 0-37 0,0 0-36 15,0-1-35-15,0 0-25 0,5-1-12 0,-5 1-6 16,2-1-8-16,-2-2-5 0,0 2-3 0,2-1-2 15,-2-1-3-15,2 1-1 0,4-3 4 0,-2 2 4 16,2 1 11-16,-4-2 15 0,7 1 13 0,-1-1 3 16,-4 0 5-16,4 1-6 0,3 0-2 0,-3 0-2 15,4-1-4-15,-3 2-5 0,3-1-6 0,-2 1-4 16,3-1 0-16,1 0-3 0,-6 0 2 0,7 1 1 16,-5-1 1-16,3 2 1 0,3-2-1 15,-3 2-3-15,-1 0-2 0,5 1-3 0,-7 0-2 16,2 0-2-16,-1 1-1 0,-1 0-1 0,4 0-3 15,-9 0 0-15,5 0-2 0,0 0-1 16,-6 0 0-16,5 1-1 0,-3 1 0 0,-4 1 1 0,2 1 0 16,2 0 1-16,0 1-1 0,-4 0 0 0,1-1 0 15,-1 2 0-15,0 1 1 16,2-1 1-16,-4 2 1 0,2 0 1 0,-2 2-1 16,0-2 0-16,0 2-1 0,0-1 1 15,0 0 0-15,-2 1 1 0,-2 2-1 0,0-1 1 16,-1 2-2-16,-3 0 0 0,0-1 0 0,0 2 0 15,-5-1 0-15,5 0-1 0,-4-1 0 0,3 1-1 16,-1-1 1-16,0 1 0 0,-1 0 0 0,-1-1 1 16,2 0-1-16,-7-1 1 0,7-1 0 0,-3-1 2 15,5 0-1-15,-4 0 0 0,1-1-1 16,1 0 0-16,2 1 0 0,-3-2 1 0,1 0 0 16,2-3-1-16,2 0 0 0,-3 1-2 0,1-2 0 0,6 0 0 15,-4-1 0-15,2 1 0 0,-1-2 0 16,3-1 0-16,2 1 0 0,-2-1-1 15,2 0 0-15,0 0-2 0,0 0-1 0,0 0-1 16,0 0-1-16,0 0-2 0,2-1-1 0,-2 1-1 0,2-1 0 0,-2-1 2 16,5 1 2-1,-3 0 3-15,0 0 0 0,4-2 1 0,-4 2 0 16,0 0-1-16,4-1 1 0,-2 1-2 0,3-1 0 16,-5 1 0-16,2 0 0 0,2 1-1 0,2-1 0 0,-6 0 0 0,7 1 1 15,1 0 0 1,-6 0 0-16,11 0 1 0,-9 0 0 0,10 0 1 15,-5 0 0-15,1 0 0 0,5 1 0 0,-5 1 0 16,0-1 0-16,5 3 0 0,-5-1 0 0,1 2 0 16,1 0 0-16,-1 0 0 0,-3 1 0 0,2 1 0 15,-3 0 0-15,1 1 0 0,-2 0 0 16,-4 0-1-16,5 0 2 0,-3 2 0 16,-4-1 0-16,0 0 1 0,-2 1 0 0,0 1 1 15,0 1 0-15,0 1 1 0,0 0-1 0,-2 0 0 16,-6 2-1-16,-1-1 0 0,5 1 0 15,-6-1 1-15,2 1 1 0,-5 0 0 0,1 0 0 16,-5 0 0-16,5 0 0 0,-1-1 0 0,-3 0-1 16,-3 0-1-16,3 0 0 0,1-1 0 0,1-1 1 0,-5-3 0 15,3 2 1-15,1-2 1 0,-1-2 0 16,3-1 0-16,-3-1-1 0,5-2 0 0,-1 0-1 16,2-1 0-16,1-2-1 0,5 0-1 15,-2 0-1-15,2 0-4 0,4 0-3 0,-4-1-4 16,4-3-5-16,0 2-6 0,0-1-5 0,0-1-7 15,0-1-11-15,0 1-21 0,4-2-49 0,4 0-136 16,-6 1-732-16,0 2-1452 0</inkml:trace>
  <inkml:trace contextRef="#ctx0" brushRef="#br0" timeOffset="-145276.09">22912 12365 3 0,'0'0'689'0,"0"0"35"16,0 0-105-16,0 0-116 0,0 0-133 0,0 0-140 16,0 0-97-16,0 0-46 0,0 0-28 0,0 0-16 15,0 0-13-15,0 0-14 0,0 0-12 0,0 0-16 16,-8-22-1-16,6 27 3 0,-3 2 10 15,3 3 10-15,0 2 6 0,-2 1 2 0,-2 2-1 16,-2 2 4-16,4 0 3 0,-5 2-2 16,1-1 3-16,2 2-3 0,-7 0-1 0,9-1-2 15,-6 3-2-15,2-4-1 0,6 0 0 0,-2 0 1 0,-3-1 0 0,3-2 0 0,2 0-2 16,2-2-4 0,0-2-2-16,0 1-3 0,2-3-3 15,4 0 1-15,1-1-1 0,-1-1 1 0,6 0 1 16,-6-1 1-16,11-2-1 0,-5 2-1 0,3-3 2 15,1-1-2-15,3-2 1 0,2 0-1 16,-1 0-1-16,3 0-1 0,-2-1-1 0,1-3 0 0,-1 0-1 16,2 0 0-16,0-1-2 0,-9 2-1 15,7 1-2-15,-5-1-2 0,3 2-4 0,-9 0-4 16,1 1-11-16,-1 0-16 0,-2 0-22 0,-4 0-35 16,2 3-73-16,-3 1-200 0,1 1-796 0,-2-2-734 15,-2-1 1902-15</inkml:trace>
  <inkml:trace contextRef="#ctx0" brushRef="#br0" timeOffset="-144721.97">23276 12437 3 0,'0'0'0'0,"0"0"145"16,0 0 109-16,0 0 32 0,0 0 78 0,0 0 19 15,0 0-101-15,0 0-80 0,0 0-35 0,0 0-22 16,0 0-2-16,0 0-20 0,0 0-44 15,0 0 3-15,-15-1-6 0,13 9 14 0,0 1 16 0,-2 2-6 16,0 0-1-16,-2 0 0 0,2 3-3 16,2-2 1-16,-3 4-4 0,1 0-16 0,-2 4-10 15,2-1-10-15,4 2-11 0,-2 3-8 0,-2 0-4 16,-3 3-6-16,3-2-4 0,0 1-2 0,4 1-4 16,-2 0-2-16,0 0-2 0,-2 1-1 0,4-1-3 15,-2 0-1-15,2-1-2 0,0-2-3 16,-2-1-2-16,2 0-1 0,-4-1-2 0,4-1-2 0,-2 0-4 15,2-2-4-15,-2 1-9 0,2 0-15 16,-3-2-28-16,-3 2-76 0,0-6-357 16,4-5-2727-16</inkml:trace>
  <inkml:trace contextRef="#ctx0" brushRef="#br0" timeOffset="-142452.28">23898 12423 3 0,'0'0'0'16,"0"0"0"-16,0 0 0 0,0 0 0 16,0 0 0-16,0 0 0 0,0 0 0 0,0 0 0 0,0 0 0 15,0 0 0-15,0 0 0 0,0 0 47 16,0 0 63-16,0 0 22 0,0-1 24 0,-2 7 38 0,2-1 52 15,-4 2 28-15,2 0 26 0,0 1 21 16,2 1-2-16,-2-2-4 0,0 2-22 0,-1 1-30 0,-1 0-58 16,0 1-49-16,2 0-41 0,0 2-35 0,2 0-15 15,0 3-13-15,-2 0-8 0,0 1-8 16,2 2-5-16,-2 4-4 16,-2-1-3-16,2 1-1 0,-2 0-4 0,4 3-1 15,-3-1-1-15,1 0-2 0,2 3-1 0,-2-2-1 16,0 1-3-16,-4-2-3 0,4 0-2 0,-4-3-3 0,4 0-1 15,-2 0-1-15,-3-1-2 16,1-1 0-16,2-3-4 0,2 0-4 0,-2-3-9 0,4 0-17 0,-4-2-27 16,-3-2-60-16,7-1-211 15,0-4-1218-15,0-2-250 0</inkml:trace>
  <inkml:trace contextRef="#ctx0" brushRef="#br0" timeOffset="-141775.64">24132 13118 962 0,'0'0'700'0,"0"0"-439"16,0 0-12-16,0 0 57 0,0 0 23 0,0 0-101 0,0 0-94 16,0 0-59-16,0 0-45 0,0 0-24 15,0 0-11-15,0 0-24 0,0 0-67 0,0 0-208 16,37 19-814-16,-35-19-607 0</inkml:trace>
  <inkml:trace contextRef="#ctx0" brushRef="#br0" timeOffset="-130569.25">24975 12554 3 0,'0'0'0'0,"0"0"0"0,0 0 0 15,0 0 0-15,0 0 0 0,0 0 0 0,0 0 0 16,0 0 0-16,0 0 0 0,0 0 0 0,0 0 0 0,0 0 0 15,-79-11 0-15,71 9 0 16,4 1 0-16,2 1 60 0,-2-1 669 0,0 1-21 16,-3-1-93-16,3 1-142 0,2 0-153 0,0 0-105 15,0 0-74-15,-4 0-39 0,6 0-30 0,-6 0-18 16,4 0-8-16,0 1-5 0,-3 0-7 0,-3 2-5 0,6-2-6 16,0 2-4-16,-2 1-6 0,-4-1-2 0,4 1-3 15,-1 0-2-15,1 1 0 16,0 0-2-16,-6 0 2 0,8 0 0 0,-4-1 1 15,-1 2 2-15,-1 0-1 0,4-1 2 0,-2 1-1 0,-3-1 1 16,7 1 1-16,-4 2-1 16,-4-2 0-16,6 1-1 0,0-2-1 15,-3 1 0-15,1 0 0 0,4-2-2 0,-2 1 0 16,0 0-1-16,0 0-1 0,0 0 0 0,1-3-1 0,1 3 0 16,2-1-1-16,0-1-1 0,0 1 0 15,0 0 0-15,0-1 0 0,0-1 1 16,0 1 0-16,0 1 0 0,0-1 0 0,2-1 0 0,1 0-1 15,-3 0 0-15,8-1 1 0,-8 0 0 16,2 0-1-16,0 0 1 0,-2-1 0 0,2 1-1 16,-2 1 0-16,2 0-1 0,-2-1 0 0,0 0 0 15,2 0-1-15,0 2 1 0,2-2-1 0,0 1 0 16,1 1 1-16,-3-1-1 0,0 1 1 16,0 0 0-16,8-1-1 0,-6 0 0 0,-2 1 1 15,0 1-2-15,5-2 2 0,-1 2-1 0,-4-2 0 16,2 2 1-16,-2-2-1 0,8 1 1 0,-7 0 0 15,1 1 1-15,-2-2 0 0,2 1-1 16,4 0 0-16,-6 0 0 0,4 0 0 0,-6-1 0 16,5 1 0-16,-1 0 0 0,2 0 1 0,-2-2-1 15,-2 3 0-15,-2-2 1 0,2 0 0 0,0 2-1 16,6-3 0-16,-8 1 0 0,5 1 0 0,-3-2 0 16,-2 1-1-16,2-1 1 0,0 2-1 15,2-1 0-15,-4-1 1 0,0 2-2 0,2-1 2 16,2 0-1-16,-4-1 0 0,2 1 0 0,-2 0 1 15,2 0-1-15,-2 0 1 0,0 1 0 0,0-1 0 16,0 1 0-16,0 2 1 0,0-2-1 0,0 4 1 16,0-4-1-16,0 3 0 0,-2 0 0 15,0 0 0-15,2 1 0 0,-6-1 1 0,6 1-1 16,-4-1-1-16,4-1 1 0,-2 2-1 0,2-1 1 16,0 0-1-16,-2-1 1 0,2 1 1 0,0 0-1 15,0 0 1-15,-2 0 0 0,2-1 0 0,-2 1 0 16,-1-1 1-16,3 1 0 0,-4 0-1 15,0 0 0-15,0 0 1 0,2 0-1 0,-2-1 0 16,-2 1 0-16,-1 0-1 0,3-1 0 0,-2 1 0 16,-4 0 0-16,6 0 1 0,-3-1 0 15,-5 0 0-15,6 1 2 0,-4-1-1 0,5-1 1 0,-1 1 1 16,-4-1-2-16,4 1 1 16,1-3 1-16,-3 0 0 0,4 1 1 0,4-2 2 0,-2 0-1 15,0-1 1-15,0 0 0 0,0 0 0 16,-2 0 0-16,4 0-1 0,-4 0 0 0,4 0-4 0,0-2 1 15,-3-1-3-15,3 1 0 0,-2-2 1 0,0 1-2 16,2-1 1-16,-2-1-1 0,-2 1 1 16,0 0 0-16,0-1 0 0,0 1 0 15,4-1 0-15,-2 0 0 0,-2 1-1 0,-1-1 1 0,-1 1-1 16,4-1 0-16,0 0 1 0,2 1-1 16,-2-1 0-16,-2 1 0 0,4-1 0 15,-4 1 0-15,2 0 0 0,2-1-1 0,-4 2 0 16,4-2-1-16,0 2-1 0,0-1 0 0,0 0 2 0,0 0-2 0,0 0 2 15,0-1 1 1,4 2-1-16,-2-2 1 0,2-1 1 0,0 2 0 16,-2-1 0-16,2-1 0 0,2 2 0 0,1-2 1 15,-3-1 1-15,4 1 0 0,0-1 0 0,-4-2 0 16,1 1 0-16,7 0 0 0,-8-1 1 0,8 0 0 0,-5 0 1 0,-1-2 1 16,6 0 0-16,-1-2-1 0,-3 0-1 0,0 0-2 15,7-1 1-15,-9 2-1 16,6-3 0-16,-3 3-1 0,3-3 1 15,-6 1-1-15,7-1 0 0,-7 0 0 0,2 1-2 16,0-2 0-16,-4 1-2 0,3-1-2 0,-5 0-3 0,6 1-4 16,-6 1-7-16,-2 2-6 15,0-1-10-15,0 2-9 0,0 1-15 0,0 3-33 16,0 2-74-16,-2-1-225 0,2 2-940 0,-2 1-480 0,2 1 1812 16</inkml:trace>
  <inkml:trace contextRef="#ctx0" brushRef="#br0" timeOffset="-128434.66">25576 12561 3 0,'0'0'0'16,"0"0"0"-16,0 0 0 0,0 0 0 16,0 0 0-16,0 0 0 0,0 0 0 0,0 0 0 0,0 0 0 0,0 0 0 0,0 0 0 15,0 0 0 1,0 0 0-16,0 0 0 0,-95-32 0 0,89 31 0 15,4 0 0-15,-2 1 298 0,0-1 148 0,-4 0 9 0,3 1 16 0,5 0-23 0,-4 0-51 32,2 0-88-32,0 0-80 0,-4 0-72 0,4 0-48 0,0 0-30 0,0 2-20 15,0 0-12 1,-2 1-13-16,-1 0-4 0,-1 0-4 0,4 0-3 16,-2 2-4-16,0-1-2 0,-4 0-3 0,4 1 0 15,-3 1-1-15,-3 0-2 0,6 0 1 16,0 0-1-16,-5 0-3 0,1-1-2 0,6 2-2 15,-4 1-1-15,-2-2-2 0,3 1 1 0,1 1-2 16,-2 1 1-16,-2-4-1 0,6 4 0 0,-2-2 0 16,-3 0 0-16,3 0-2 0,0-1 1 0,4 1 0 15,-2-1 0-15,2-1 0 0,0 0 0 16,-2 0 1-16,2-1 1 0,0 3 1 0,0-4-1 16,2 2 2-16,0 0 1 0,0-2 3 0,4 1 1 15,1-1 1-15,-3-1 1 0,-2 1-1 0,6 0-1 16,0-2 0-16,-3 1-1 0,5-1 1 0,-4 0-2 15,-2-1 0-15,7 0-2 0,-5 1-1 0,0-1 0 16,4 1-2-16,-3-1 0 0,-3 1 0 16,6 0-3-16,-8 0 2 0,2 0 0 0,-2 0-1 15,4-1 1-15,-1 2 0 0,-3-1-2 16,2 1 1-16,-2-1 0 0,-2 2-1 0,2-1 0 0,0 0 0 16,4 1-1-16,-4 1 2 0,-2-3-1 15,2 3 0-15,-2-1 1 0,2 1 0 16,0 0 1-16,-2 0 0 0,3 1 0 0,-1-2 0 0,2 1 0 15,0-1 1-15,-2 1-1 0,0 1 0 0,0-1 0 16,0 1 0-16,-2 0 1 0,2 0-1 0,-2 0 2 16,2 0 0-16,2-1-1 0,-4 1-1 15,5 0 1-15,-5-1 0 0,2 2 0 0,-2-2 0 0,0 2-1 16,0 1 1-16,0 0-1 0,0 0 0 16,0-1 1-16,0 1 0 0,0-1 0 0,0 1-1 15,-2 0 1-15,-3 0-1 0,5 0 0 16,-4-2 0-16,2 2 0 0,0-1 0 0,2-1 0 15,0 0 0-15,-2 0 1 0,2 1 0 0,-2-1-1 16,-2-1 1-16,4 1 0 0,-4 0 0 16,0 1 1-16,2 0-1 0,-1-3 0 0,3 4 0 15,-4-1-1-15,2-1 1 0,-6 1 0 0,4-2 0 0,2 2 0 16,0 0-1-16,-2 0 0 0,-5 0 0 0,5-1 0 16,0 1 0-16,0 1 1 15,-6 0-1-15,5-2 2 0,-5 1-1 0,2 1 0 0,2-2 1 16,-5 2-1-16,7-3 1 0,-2 2 1 0,0-2 0 15,-3 0 1-15,7-1 1 0,-2 0 1 0,-4-2-1 16,4 2 2-16,2-2 0 0,-2 1 1 16,-3-1 0-16,1-1-1 15,4 0 1-15,-2 0-1 0,0 0-1 0,-6 0 1 0,8 0-1 0,-3 0 1 0,-3-3-2 16,0 1 0-16,6-1-1 0,-2 0-1 16,-7 0-1-16,7 1 0 15,2-1 0-15,-2 0 1 0,-2 0 0 0,0-1 0 16,4 1-1-16,-1-1-1 0,-1 1 0 0,0 0 0 15,0-2-1-15,4 1-1 0,-2 0 0 0,2-1-1 0,-2-1 0 0,2 1 0 16,0 0 0-16,0-1 0 16,0 1 1-16,0-2 0 0,0 0 0 15,0 0 0-15,4-1 1 0,-4 1 0 0,8-1-1 16,-4 0 3-16,-1-1-3 0,1-1 0 0,4 1 1 16,-2-2-1-16,-4 2 1 0,6-2-1 0,3-1 1 15,-5 0-1-15,8-2 2 0,-3-1-1 16,1-1 1-16,7-1 1 0,-3-1 0 0,3-1 0 0,0-2 0 15,3-1-1-15,1-1 0 16,2-1 0-16,-2-1-2 0,6-2 0 0,-3 0-1 0,-1-1-1 0,4-1-2 16,-4 1-3-16,-2 3-9 15,-5 0-10-15,-1 4-22 0,-9 1-60 0,-4 6-272 16,0 4-3023-16</inkml:trace>
  <inkml:trace contextRef="#ctx0" brushRef="#br0" timeOffset="-106188.84">3336 14452 3 0,'0'0'0'15,"0"0"0"-15,0 0 0 0,0 0 0 0,0 0 0 16,0 0 0-16,0 0 0 0,0 0 0 0,0 0 0 16,0 0 0-16,0 0 0 0,0 0 0 0,0 0 0 15,0 1 0-15,0-1 0 0,0 2 0 0,0 0 0 16,0 0 0-16,4 1 0 0,-4-1 0 0,0 0 47 15,0 2 68-15,0-1-18 0,0 1 5 0,0 1 37 16,0 1 13-16,3 0 31 0,-3 1 19 16,0 1-4-16,0 1 14 0,0 2-14 0,0 1-9 15,2 0-18-15,-2 4-19 0,0-1-20 16,0 2-23-16,0 0-18 0,0 3-21 0,0 0-15 0,0 3-5 16,0-2-11-16,0 2-1 15,0 0 7-15,-2 0 10 0,-1 0 16 0,3 1 17 0,0-1 5 0,-6 0-7 16,4-1-14-16,0-1-16 15,0-1-13-15,-2-1-11 0,2 0-9 16,0-2-7-16,2-2-8 0,0 1-5 0,0-2-6 16,-4-3-3-16,4 2-5 0,0-2-9 0,0 1-20 15,0 0-39-15,0-1-93 0,0-1-224 0,-2 1-584 16,0-3-745-16,2-2 1725 0,-3-2 0 0</inkml:trace>
  <inkml:trace contextRef="#ctx0" brushRef="#br0" timeOffset="-105553.77">2925 14442 3 0,'0'0'0'15,"0"0"0"1,0 0 0-16,0 0 0 0,0 0 0 0,0 0 0 16,0 0 0-16,0 0 0 0,0 0 217 0,0 0 184 15,0 0-52-15,0 0-101 0,0 0-93 0,6-10-112 16,-6 12-102-16,0 0-20 0,0 2-5 0,0 0 32 15,4 0 32-15,-2 3-1 0,5-1-12 16,-5-1-12-16,0 0-4 0,2-2 4 0,0 0 9 16,2 0 27-16,0-2 18 0,-1 1 11 0,5-1-4 15,-2 1 5-15,-2-2-5 0,5 1 1 0,-1-1-1 16,0 1 0-16,1-1 5 0,1 1 7 0,3-1 17 16,-3 0 32-16,2 0 38 0,3 0 42 15,2 0 4-15,1-2 3 0,3-1-28 0,0 1-23 16,2-1 5-16,-3-1 1 0,5 1 13 0,-2 0 10 15,2 0 1-15,-2 0-4 0,1 1 9 16,1-2-15-16,0 0-25 0,2 1-20 0,0-2-32 0,-4 1-19 16,4-1-15-16,-2 0-7 0,2 0-5 15,-5 0-4-15,1 0-3 0,0 2-5 0,-2-1-5 16,-3 2-14-16,-1 0-23 0,0 2-57 0,-5 0-154 16,1 0-527-16,-5 2-1127 0,-8 0 1582 0</inkml:trace>
  <inkml:trace contextRef="#ctx0" brushRef="#br0" timeOffset="-104119.65">4107 14355 3 0,'0'0'0'0,"0"0"344"0,0 0 238 0,0 0-107 16,0 0-144-16,0 0-126 0,0 0-123 0,0 0-72 16,0 0-23-16,0 0-18 0,0 0-4 15,0 0 1-15,0 0-11 0,0 0-28 0,-12-13 11 16,12 18 58-16,0 0 66 0,2 4 46 0,2 1-11 0,-2 3-42 16,2 1-32-16,1 2-20 0,-5-1 0 0,4 3 0 0,-2 0-9 0,2 0 12 31,0 2 4-31,-2 1 12 0,2 0 39 0,-2 3 32 0,0-2 54 0,0 2 27 0,3 0 15 15,-3 0-22 1,0 0-28-16,0 0-23 0,2-1-28 0,-4 2-16 16,2-3-9-16,0-1-10 0,2 0-6 15,-2 0-4-15,0-2-7 0,0-1 0 0,5-1-5 16,-7-1-1-16,0-1-4 0,0-1-3 0,2-2-3 0,0 1-4 16,-2 0-3-16,0-2-3 0,0 1-2 15,0 0-1-15,0-1-1 0,0-2-2 16,0 0 0-16,0 0-2 0,0 0-1 0,0-1 1 0,-2 2-2 15,2-2 0-15,-2 0-1 0,2-1 0 0,0-2-1 0,0-1-2 0,0-2-4 16,0-1-4 0,0-1-4-16,0 0 0 0,4 0 4 0,0 0 7 15,0 0 5-15,0-2 5 0,0-1 0 0,0-3 2 0,3 1 1 16,-3-4-1-16,2 1 0 16,-2-1-1-16,2 0 0 0,-2-1 0 0,0 0-2 0,-1-1 0 0,-1-1-3 0,0-1 0 31,2-1-1-31,-2 1 0 0,0 0 0 0,0-1-2 0,2 0-1 0,-4 1-1 0,0-1-1 15,0-2-1 1,2 2 1-16,-2 0 0 0,2-1 0 0,0 1 1 16,5 0-1-16,-5 1 1 0,4 0-1 15,-2 1-1-15,4 2 1 0,0 0 1 0,-3 0 1 0,3 2 2 16,0 1 0-16,0 0 0 0,-1 1 0 16,-1 1-2-16,2 2 0 0,2 0 2 0,-5 2-1 15,5 0 1-15,-4 1 1 0,4 0 2 0,-3 2 0 16,-1 3 3-16,4 2 1 0,-2 1 0 15,1 2-1-15,-5-1 1 0,4 4-1 0,0 1-1 16,-1 0-1-16,-1 2 0 0,2 2-1 0,-2 2 1 16,0-1-1-16,-1 0-1 0,3 1 1 15,-2-1-1-15,-4-3 0 0,6 2-1 0,-3-1 1 0,1-1-1 16,-2 0-1-16,2-3 0 0,-2-2-1 16,-2-2-2-16,4-2-2 0,-3-1-4 15,1-3-2-15,0 0-1 0,2-1-2 0,-4-2-8 16,2 0-14-16,0 0-31 0,0-2-70 0,-1-4-214 15,1 0-1146-15,-2 3-132 0</inkml:trace>
  <inkml:trace contextRef="#ctx0" brushRef="#br0" timeOffset="-103054.67">4854 14791 3 0,'0'0'0'0,"0"0"0"0,0 0 0 15,0 0 0-15,0 0 0 0,0 0 0 16,0 0 378-16,0 0 435 0,0 0-146 0,0 0-162 16,0 0-174-16,0 0-111 0,0 0-69 0,0 0-43 15,0 6-31-15,0-5-13 0,2 1-6 0,0 2-13 16,-2 0-1-16,2 2-13 0,-2-1-12 16,4 0-7-16,-4 1-7 0,2 0-3 0,0-1-1 0,0 1-2 15,2 1-1-15,0-2-5 0,-2 1-2 16,3-1-6-16,-1 0-2 15,2-1 0-15,2 1-3 0,-6-1 1 16,7 0 1-16,1-2 3 0,-6 1 0 0,6-2 3 0,-1-1-1 0,1 0 3 0,-2 0 5 16,-2 0-1-16,5 0 4 0,-3 0 0 0,0-4 4 15,1 1 4 1,-1-2 6-16,2 0 4 0,-6-3 2 0,5 1 1 0,-5-1 4 0,2-2 2 16,-2-1 0-16,0-1-2 15,-2 0-1-15,-2-1-3 0,0-1 0 16,0 0-1-16,0 1-3 0,0 0-1 0,-2 0-5 0,-4 1-1 0,-2 2 1 0,4 1-1 15,-5 1 2 1,1 1 1-16,-2 2-6 0,3 1-1 0,-7 2-4 0,4 1-4 16,-3 1-2-16,3 0-4 0,0 0-2 0,-3 3-4 0,5 3-1 31,-2 0 0-31,-1 1 0 0,3 0 1 0,-2 4 1 16,3 0 3-16,1 3 5 0,-2 1 8 0,6 1 9 15,-4 0 9-15,4 2 7 0,2 0 3 0,0 0 5 16,0 1 0-16,0-1-1 0,0 1 1 0,4-1-2 15,2-1-1-15,2-1-3 0,3 1-4 16,-1-2-4-16,0-2-3 0,3 0-2 0,3 0-2 0,-3-4-1 16,5 0-3-16,3-2-2 0,-3-1-3 15,-1-2-1-15,2 0-4 0,-1-2-3 0,1-2-1 16,-5 0-4-16,3 0-9 0,-3 0-9 16,1 0-21-16,-3-2-39 0,-1-2-86 0,-3 1-471 15,-6 2-2292-15</inkml:trace>
  <inkml:trace contextRef="#ctx0" brushRef="#br0" timeOffset="-101851.65">5538 14638 3 0,'0'0'0'16,"0"0"0"-16,0 0 183 15,0 0 444-15,0 0-24 0,0 0-86 0,0 0-140 0,0 0-137 16,0 0-78-16,0 0-41 0,0 0-34 15,0 0-22-15,0 0-20 0,0 0-7 0,0 26 5 0,0-19-3 16,-2 1 2-16,2 2-16 16,0-1-6-16,0 1-1 0,-2 1-2 15,-2 2 9-15,1 1-2 0,3 1 2 0,-2 0 1 16,0 1-3-16,2 1 1 0,0-1-1 0,0 2-1 0,0-1 1 0,0-1 3 16,0 0 3-16,0 0 5 15,0-1 2-15,0 0 0 0,0-1 0 0,0-1-1 0,0-2-5 0,0 0-3 16,0-1-4-16,2-1-6 15,0 0-4-15,1-2-4 0,1 0-4 0,-2 0-1 0,-2-4-3 0,0 2 1 16,2-3-1 0,-2 0 1-16,0 0 0 0,0-2 1 0,0 0 0 15,0 0 2-15,0 0-1 0,0 0 0 16,0 0 0-16,0 0-2 0,0 0-3 0,0-2-3 16,0 0-4-16,0 0-6 0,0-3-2 0,0 0-1 15,0-3 1-15,0 0 4 0,0-4 2 16,0 0 2-16,0 0 2 0,0-1 1 0,0 1 2 15,0 0 1-15,-2 0 1 0,2 1 0 0,0 0 0 16,0-2 0-16,0-1-1 0,0 0 0 0,0-1 0 16,0 0 0-16,-2 1 1 0,2 0 0 0,0 0 0 15,0 0 0-15,0 0 0 0,0 2-1 16,0 0 0-16,0 0-1 0,2 2 0 0,-2 1 0 16,2-1-1-16,4 2-1 0,-2-2 0 0,2 2 0 15,-4-1 0-15,7 1 0 0,-1-2 1 16,-4 3-1-16,6-1 0 0,-1 1 0 0,1 0 1 15,0 0-1-15,1 0 0 0,-1 2 2 0,0-1 0 16,1 1 1-16,5 0 0 0,-7 1 1 0,5 2 1 16,-4-1-1-16,1 1 0 0,1 2 2 0,-4 0 0 15,3 0 2-15,-1 0 0 0,-2 2 0 16,3 3 0-16,-7 0 3 0,4 2-2 0,0 1 1 16,-4 1 0-16,3 1-2 0,1 0-2 15,-6 2 0-15,2-1-1 0,2 1-1 0,-2-1-1 0,3 1-2 16,-5-3-2-16,0 0-7 0,6-2-9 0,-2 0-21 15,-4-3-31-15,7 0-64 0,-3-3-154 16,0-1-664-16,-4 0-1299 0,4 0 2254 0</inkml:trace>
  <inkml:trace contextRef="#ctx0" brushRef="#br0" timeOffset="-100790.31">6146 14797 3 0,'0'0'0'0,"0"0"0"15,0 0 0-15,0 0 0 0,0 0 521 0,0 0 320 0,0 0-191 0,0 0-208 16,0 0-163-16,0 0-81 15,0 0-56-15,0 0-22 0,0 0-18 0,0 0-20 0,4-3-17 0,-4 3-18 16,0 0-20-16,0 0-19 0,0 1-11 0,4-1-4 16,-2 3 4-16,0-3 5 0,2 4 1 15,-2-1-1-15,0 0-2 0,0 1-2 0,4 0-1 16,-3 0-2-16,-1 1-1 0,4-1-3 0,-6 0 0 16,4 1-2-16,-2 0 1 0,4-1-2 0,0 1 1 15,-4-2-2-15,3 2 0 0,3-1 2 16,-2-2 0-16,-4 2 3 0,2-1 1 0,3 0 3 15,1-2 4 1,-6 1 0-16,2 0 3 0,2-1 1 0,2-1 4 16,-5 0 2-16,1 0 2 0,2 0 4 0,0 0 2 15,-4 0 1-15,2-1 2 0,2-2 3 0,-3 0-5 16,3-2 1-16,-4 0 3 0,-2-2-4 0,2-1 1 0,0-2-6 0,0 1-3 16,2-3-3-1,-4 2-4-15,2-1 2 0,-2 0 0 0,0 1 2 0,0 2-1 0,0 0 2 16,-2 1-3-16,-4 0-2 0,2 1-2 0,2 1-5 0,-4 1-2 15,-1 1-3-15,1 0-3 0,0 1-2 16,-2 1-1-16,4 1 0 0,-7 0 0 0,1 0 1 16,2 0 2-16,-5 3 4 0,5 1 3 0,-5 0 2 15,3 3 4 1,0 0 2-16,-5 2 0 0,7 0 1 0,-6 2 3 0,7 1 3 0,-5 0 2 16,8 1 3-1,-4-1 0-15,3 2-3 0,-1 0-2 0,4 1-3 0,0-1 0 0,2 0-1 16,0 1 1-16,0-1 0 15,0-1-1-15,2 2 0 0,2-1-1 16,5 0-1-16,1-1-1 0,4 1-1 0,-5-1-1 16,7-2 3-16,3-2 0 0,-1-1 1 0,-3-3-1 15,6 1-2-15,-3-2-2 0,5-3-3 0,-2-1-2 16,-1 0-2-16,1 0-5 0,2 0-10 0,-3-4-27 16,-3 0-56-16,1 0-167 0,-5 1-984 0,-5 0-799 15</inkml:trace>
  <inkml:trace contextRef="#ctx0" brushRef="#br0" timeOffset="-99558.02">7650 14702 3 0,'0'0'0'16,"0"0"0"-16,0 0 0 15,0 0 0-15,0 0 272 0,0 0-35 0,0 0-123 0,0 0-64 0,0 0-21 16,0 0-12-16,0 0-26 0,0 0-12 0,0 0-12 15,0 0 0-15,-124-57 33 0,114 53 12 0,0 2 17 16,-5 1 17-16,7 0 0 0,-6 1 17 0,7 0-1 16,-5 0 16-16,6 0 49 0,-5 2 69 15,3 2 103 1,-2 0 98-16,-1-1 44 0,9 2-53 0,-6-1-104 0,0 2-100 0,6 0-67 0,-2 1-37 16,-3 1-24-1,-1 0-8-15,6 2-8 0,0 0-5 16,0 0-4-16,-2 3-4 0,2 1-2 0,-2 0-4 15,4 2 0-15,-2-2-2 0,2 2-2 0,-3-2-1 16,3 1-3-16,0 2-2 0,0-1-1 0,0-1-3 16,0 1-1-16,-2 0-1 0,2 0-2 0,0-1-2 0,-2 0 0 15,2 0 0-15,0-2-2 0,0-1 0 16,0 0-1-16,0-3-2 0,4 0-1 0,-1-3 0 16,5-1 1-16,0 0 0 15,-2-3 3-15,9-1 0 0,-3-1 3 0,1 0 2 16,3-4 1-16,3-4 2 0,-1-2-1 0,-3-3 0 15,3-1-1-15,-3 0 1 0,1-1-1 16,-3 1 0-16,3-1 0 0,-3 0-1 0,-3 1-1 16,0-3 0-16,-1 1-1 0,1 0-1 0,-6 0-1 15,2 0 0-15,3-1-2 0,-7 3-1 0,-2-1-4 16,2 1-2-16,-2 1-5 0,0 2-3 0,-2 1-1 16,0 2-2-16,0 1 0 0,-5 2-4 0,1 1-3 15,4 0 0-15,0 4-1 0,0 0 4 0,0 0-4 16,-2 0-10-16,4 2-16 0,-2 4-11 15,2 3 3-15,-4 2 21 0,4 3 30 0,0-1 21 16,0 3 6-16,10 1 6 0,-6-1-1 0,-2 2-3 16,6-1-3-16,3-1-3 0,-5 0-4 0,6-2-4 15,-6-1 2-15,9-1 0 0,-9-2 0 0,9-1 0 16,-9 0-4-16,8-3-6 0,-8 0-16 0,7-2-50 16,-7 0-178-16,2-2-909 0,-1-1-884 15</inkml:trace>
  <inkml:trace contextRef="#ctx0" brushRef="#br0" timeOffset="-98187.04">8014 14710 3 0,'0'0'0'16,"0"0"0"-16,0 0 0 0,0 0 51 0,0 0 466 16,0 0-200-16,0 0-161 0,0 0-111 0,0 0-29 15,0 0-20-15,0 0 8 0,0 0-12 0,0 0 0 16,0 0 61-16,0-3 67 0,0 7 68 16,0 1 17-16,2 4-27 0,-2-1-40 0,6 3-17 0,-6 0 3 15,3 2 2-15,-3 1-3 16,0-1 15-16,2 1 16 0,-2 0 1 0,0 0-7 0,0 0-15 15,0 1-21-15,0 0-18 0,0-1-10 16,0 2-10-16,0-2-7 0,0 0-6 0,0 1-10 16,0-1-7-16,0 0-7 0,0-1-7 0,0 3-5 15,0-5-2-15,0 0-5 0,0-1-3 0,0-2-3 16,0-1-5-16,0-2-4 0,0 0-1 0,0-2 0 16,0 0 0-16,0-1 0 0,0-1 1 0,0 1 1 15,0-2-1-15,0 1 2 0,0-1-1 16,0 0 0-16,0 0-1 0,0 0-4 0,0 0-3 15,0 0-1-15,0 0-2 0,0-1-1 16,0-1-3-16,0 1-2 0,0 0-5 0,0 0 1 16,0 0-1-16,0-2 1 0,0-1 2 0,0 1 1 0,0-1 2 0,0-3 3 15,0 0 2-15,4-1 4 16,-4-1 3-16,2-3 2 0,0 1 0 0,-2-2 1 16,0 2 0-16,2-2-1 0,0-1 1 0,2 0-2 15,-2 0 0-15,2-1 0 0,-2-2 0 0,1 2 0 16,-1 0 1-16,-2-2 0 15,0 0-1-15,2-1 0 0,0-1 0 0,2-1-1 0,-2 1 1 0,2-2 0 16,-2 2-1-16,0-1 1 0,-2 1-1 16,2 1-2-16,0 4 0 0,0-2-1 0,3 4 0 15,1 1-2-15,-2 1 0 0,0 2-1 0,2-1 1 0,0 1 1 16,-1 1 2-16,1 0 1 16,4 0-1-16,-4 3 0 0,7 1 1 0,-7-1 2 0,8 3 0 15,-7 1 2-15,7-2-1 0,-4 2 0 0,5 0-1 16,-5 0 1-1,0 0 0-15,3 0-1 0,-3 2 1 0,5-1-1 0,-9 3-1 16,6 0 1-16,-6 1 0 0,5 1-1 0,-3 0 0 16,-4 0-2-16,9 1-4 0,-9 0-1 15,0-1-7-15,4 1-11 0,-2 0-12 0,-4 1-27 0,1 0-53 16,3 1-145-16,0 1-602 0,-4-3-1322 16,-2-3 1961-16</inkml:trace>
  <inkml:trace contextRef="#ctx0" brushRef="#br0" timeOffset="-97008.33">8614 14709 3 0,'0'0'0'0,"0"0"0"16,0 0 128-16,0 0 579 0,0 0-22 15,0 0-157-15,0 0-170 0,0 0-142 0,0 0-86 16,0 0-44-16,0 0-10 0,0 0-8 0,0 0-5 16,0 0-7-16,4 0-13 0,-4 1-3 0,0 2-8 15,2-1-10-15,-2-1-8 0,2 3-9 0,0-1-5 16,-2 0-3-16,4 1 1 0,0 0-2 0,-2 1-1 16,2 0 1-1,1-1 0-15,-3 2 1 0,0-2-3 0,4 1-3 0,0 0-5 0,-2-1-5 16,-2 2-2-16,3-2 1 0,1 0 3 0,2-1 1 15,-6 2 2-15,2-1 6 0,7-1 4 0,-7 0 5 16,2 0 4-16,4-1 3 0,-6 1 10 16,5-2 8-16,-1 0 11 0,-4 0 6 15,0-1 0-15,9 0-3 0,-9 0-5 0,0 0 0 0,2-2-2 16,0-2 3-16,-2 0-4 0,-2-1 4 0,5-1-5 16,-1-1-1-16,-4-1-6 0,0 0-3 0,-2-2-6 15,2 1-3-15,-2-3-3 16,0 2-1-16,0-2-4 0,0-1-3 0,0 2 0 0,-2 1-1 15,2-1 2-15,-4 2-1 16,-2 0-2-16,-1 2-2 0,3 0-3 0,-4 2-1 0,2-1 1 0,2 1-1 16,-3 0-2-16,-5 1-1 15,8 3-2-15,-6 0-2 0,1 0 3 16,-5 1 1-16,8 0 0 0,-9 1 0 0,7 3 2 16,-7 1 5-16,7 1 6 0,-6 1 6 0,7 0 6 15,-7 0-1-15,8 2 1 0,-7 2 0 0,7 1 1 0,-6 0 1 16,8 3 1-16,-5 1 0 15,1 2-1-15,6 0 1 0,-2 2-1 0,-2 0-1 0,4 2 0 16,2-1-3-16,0 1-3 0,0-1 0 16,8 0-2-16,-4-1 0 0,6-2 0 0,1 1-1 0,5-1-1 15,1-3-2-15,-7 2-1 16,7-4 1-16,3-3 0 0,-1-2-1 0,2-2-2 16,-3-3-1-16,3-1-2 0,-2-2 0 0,-1 0-1 15,-1 0 0-15,1-3-2 0,-3-3-2 0,1 1-6 16,1-1-9-16,-5 0-15 0,1-2-29 15,-3 3-56-15,0-2-168 0,-1 1-1003 0,-3 2-699 0</inkml:trace>
  <inkml:trace contextRef="#ctx0" brushRef="#br0" timeOffset="-93035.17">9848 14455 3 0,'0'0'0'0,"0"0"0"0,0 0 0 16,0 0 0-16,0 0 664 0,0 0-121 0,0 0-146 0,0 0-119 0,0 0-64 16,0 0-32-16,0 0-1 0,0 0 15 0,-4-3-27 15,4 3-21-15,0-1-36 0,0 1-30 0,0 0-16 16,-2-1-17 0,2 1-12-16,0 0-7 0,-3 0-8 0,3 0-8 0,0 0-4 0,0 0-5 15,0 0-6-15,0 0-6 0,0-2-8 0,0 2-11 16,0 0-7-16,0 0-7 0,0 0 8 0,3-1 13 15,-1-2 16-15,-2 1 13 0,4-1-1 16,4 0 4-16,-4-1-1 16,0-1 0-16,0 1 1 0,5-1-1 0,-5 1 2 0,0-2 4 15,0 0 0-15,6 0 2 0,-5 0-1 0,1-1 2 0,4 0 2 16,-4-1 2-16,3 0-2 0,1 1 0 0,-2 1-5 16,3-1-2-16,-5 1 2 15,6 1-2-15,-6 1-3 0,7-1 1 0,-7 3-3 16,2-1-1-16,0 1 1 0,-1 2-3 0,3 0 1 0,-4 0-3 15,2 0-2 1,1 1-3-16,-5 1 1 0,4 3 0 0,0 0 0 16,-3 0 2-16,-1 1-1 0,4 1-1 0,-4 0 0 15,0 1-2-15,-2 1 1 0,0-2-1 0,7 1 1 0,-7-1 1 16,0 1 0-16,0 1 2 0,-2-1 0 16,0 0 0-16,0 2 1 0,0-1-1 15,0 1-2-15,-2 0 0 0,0 0 1 16,-5 1-1-16,1 0 2 0,4 0-2 0,-4 0 2 15,0-1 0-15,-2 1 0 0,3 0 1 0,-3-1 1 16,2 2-2-16,0-1-1 0,2-2 0 16,-7 1 0-16,7-1 0 0,0 0 1 0,-6-1-2 15,6 0-1-15,1-1 1 0,1-1 0 0,-4-2 1 16,2 1 2-16,2-2-1 0,0 0 1 0,2-1 1 16,-2 0-1-16,0 0 1 0,2-1 0 0,0-1 0 15,-2 1 0-15,2-1 0 0,0 0-1 0,0 0 0 16,0 0-2-16,0 0-1 0,0 0-3 0,0 0-3 15,0 0-4-15,0 0-2 0,0 0-1 16,0-1 0-16,0 0 1 0,0-2 1 0,0 2 0 16,2-1-1-16,0 1-1 0,0-2 1 0,-2 2 0 15,2-1 0-15,0 1-1 0,2-1 1 0,0 1 1 16,0 1 2-16,-1-1 2 0,3-1 0 16,2 1 3-16,-2-1-2 0,2 2 2 0,1 0 0 15,-3 0 0-15,4 0 2 0,-1 0 0 0,-5 0-1 16,8 0 0-16,-8 0 1 0,4 0 2 0,3 3-1 15,-7 0 2-15,6 1 0 0,-4 0 0 0,-3 2 3 16,1 0 0-16,6 1 1 0,-8 1 0 0,0 1 0 16,0 0 0-16,0 3 0 0,-2-1-1 15,0 3-3-15,0 2-2 0,0-2-1 0,-4 2-1 16,2 1 1-16,-2-2 2 0,-4 2 0 16,1-1 1-16,3 1-1 0,-6 0 1 0,4 1 0 0,-5-1 0 15,1-1 1-15,0 1-1 0,-1-2 1 16,-3-1 1-16,6 0 0 0,-5 0 2 0,5-4 3 15,-4 0 1-15,5-4 3 0,-1-1-1 0,0-2 0 16,2-2-2-16,0-1-3 16,-3 0-4-16,7-3-5 0,-4-4-6 0,-4-1-4 0,8-2-3 15,-3-3-1-15,1-1-3 0,0 0-4 0,0 0-4 0,2-3-9 16,0 2-10-16,2 2-20 16,0-1-38-16,0 3-81 0,-2 4-217 0,0-1-778 0,2 3-553 15,0 3 1732-15</inkml:trace>
  <inkml:trace contextRef="#ctx0" brushRef="#br0" timeOffset="-92213.18">10555 14366 3 0,'0'0'0'0,"0"0"0"0,0 0 0 0,0 0 0 0,0 0 0 0,0 0 26 16,0 0 131-1,0 0-85-15,0 0-42 0,0 0 12 0,0 0 68 0,0 0 67 0,0 0 82 0,0 0 43 16,-44 47 31 0,42-38-32-16,0 2-56 0,-6 0-42 0,8 1-46 15,-4 0-17-15,2-1-19 0,2 1-27 0,-4 0-8 0,2 0-19 0,-3-1-6 16,1 0-2-16,2 0-3 0,2 0-11 0,0-1-9 31,0-1-5-31,0-1-13 0,0 0 3 0,2 0-2 0,2 0 0 0,3-2-1 16,-3 1-7-16,0-3-3 0,6 1-3 0,-4-3 4 0,7 1 3 31,-5-2 6-31,0-1 2 0,5 0 2 0,1 0 1 0,-6-1-2 16,11-3-2-16,-2 0-3 0,-1-1-6 15,-6-1-1-15,7 1-4 0,-5-1-2 0,-1 0 0 16,3 0-2-16,-1 1 0 0,-1 1 0 0,-2 0-4 0,-1 0-2 15,-5 2-7-15,6-1-11 16,-6 2-18-16,0 0-51 0,-2 1-118 0,7 0-353 16,-7 0-1104-16,0 0 761 0</inkml:trace>
  <inkml:trace contextRef="#ctx0" brushRef="#br0" timeOffset="-91689.4">10761 14347 3 0,'0'0'0'16,"0"0"0"-16,0 0 0 0,0 0 0 0,0 0 0 15,0 0 0-15,0 0 0 0,0 0 0 0,0 0 0 16,0 0 0-16,0 0 0 0,0 0 0 0,0 0 72 16,0 0 98-16,-4-5 38 0,4 15-15 0,0 3-55 15,0 2-38-15,0 0-26 0,0 1-4 16,-2 2 24-16,0 1 38 0,0 1 87 16,0 1 91-16,-4 3 67 0,4 2 11 0,0-1-60 0,0 2-80 15,2 1-73-15,-5 1-46 0,5 0-36 16,-2-2-26-16,2 0-18 0,0-1-15 0,0-2-6 15,0-1-4-15,2-1 0 0,3-1-4 16,-5 0-2-16,2-1-5 0,0-1-4 0,0 0-5 0,4-4-3 16,-4 1-4-16,0-4-6 15,0 1-14-15,-2-3-24 0,0-1-56 0,0 1-158 16,0-5-917-16,0-1-1007 0</inkml:trace>
  <inkml:trace contextRef="#ctx0" brushRef="#br0" timeOffset="-90186.67">11100 14561 3 0,'0'0'0'0,"0"0"0"0,0 0 0 0,0 0 0 15,0 0 94-15,0 0 531 0,0 0-193 0,0 0-101 16,0 0-73-16,0 0-51 0,0 0-7 0,0 0-19 15,0 0-28-15,0 0-22 0,-2-2-21 0,2 1-19 16,0 0-10-16,0 0-23 0,0-2-15 0,0 2-14 16,0-1-13-16,0 0-5 0,0 1-4 0,0-2-1 15,0 0-5-15,0 1 8 0,0-1 7 16,2-3 4-16,1 1 10 0,-3 1-4 0,2-1 3 16,0 0 3-16,0 1-2 0,4-2 8 0,-4 0-4 15,4 0 0-15,-4-1-2 0,2 0-2 16,5 1 0-16,-5-1-1 0,0 0 2 15,6 0-5-15,-6 0-1 0,1 0-6 0,-1 0-3 16,6 1-2-16,-4 1-2 0,-2-1-4 0,5 1-1 16,-5 1-3-16,0 0-1 0,0 1 0 0,4-1-2 15,-4 2 1-15,1 1 0 0,-1 0-2 0,4-1 1 0,-4 2 0 16,-2 0 2-16,4 0-1 0,5 0 4 0,-7 3-1 16,0 0-1-16,6 2 2 15,-4-2-3-15,-1 3 3 0,3 0 1 0,-2 0-2 16,-2-1 2-16,4 2-1 0,-1 1 0 0,-3-1 1 15,0 2 2-15,4 1-2 0,-4 0 1 0,-2 0 0 0,3 1 0 16,-3 0 1-16,4 1-1 16,-4 1-1-16,-2 1 1 0,2 0-1 0,-2 1-1 15,0 0 0-15,0 2 0 0,0-2-1 0,0 2 0 16,-2-1 0-16,0 2-1 0,-6 1 0 16,3-1-1-16,1 1-2 0,-6 2 1 0,6 0-2 0,-4 0 0 0,-5-1-1 15,7 1 0-15,-6-1 0 16,5 0-1-16,-5 1 0 0,4-1 0 0,-7 0 1 15,9-3 1-15,-8 1 0 0,7-2 1 16,-5-1-1-16,8-1 2 0,-2-3 0 0,-5 0 0 0,7-3 3 0,0-2 1 16,-6 1 4-1,8-4 1-15,0-1 1 0,-3 0 0 0,1-1-1 16,-6-1-1-16,8 0-4 0,-2 0 0 0,-7 0-2 0,7-1-2 16,0-1-1-16,-2-2-1 0,-2 1 0 15,4-1-1-15,1 1-1 0,-1 0-1 16,2-1-1-16,-6 0-1 0,6-1-2 0,0 1-2 0,-2-2-1 15,2 0-2-15,2-1-2 0,0-1 0 0,0 3 1 0,0-1 1 0,0-1 1 16,2 0 0 0,4 0 0-16,-4-1 1 0,8 0 2 0,-3-1-1 15,-1 0 1-15,6 0 0 0,-4 1 3 0,5-1 0 0,1 1 4 16,-5-1 0-16,5 2 1 0,-6-2 0 16,5 2 0-16,-5 2 1 0,6-1 0 15,-5 2-1-15,5 0 2 0,-1 2 1 0,-5 1-1 16,4 1 3-16,-4 0 2 0,5 0 3 15,-5 2 2-15,5 3 1 0,-5 1 1 0,2 2-1 0,-4 0-1 16,3 2-1-16,1 1-2 0,-6 1-2 0,8 2-4 0,-7-2-1 0,-1 3-2 16,4-1-1-1,0 0-2-15,-4-1-4 0,7 0-4 16,-7 0-8-16,2-2-15 0,4-2-26 0,-1 0-54 0,-3-2-145 16,2-3-792-16,-4-1-1274 0</inkml:trace>
  <inkml:trace contextRef="#ctx0" brushRef="#br0" timeOffset="-71663.08">12707 14834 3 0,'0'0'0'0,"0"0"0"0,0 0 0 0,0 0 0 16,0 0 0-16,0 0 162 0,0 0 299 0,0 0-141 16,0 0-112-16,0 0-77 0,0 0-35 0,0 0-19 15,-21-11-4-15,19 8 11 0,0 1 40 16,0-1 18-16,-4 1 31 0,3-2 9 0,-1 2 1 15,4 0-23-15,-4-1-31 0,2 1-19 0,-6 0-21 16,6-1-8-16,0 1-1 0,-4 0-9 0,1 0-10 16,-3-1-20-16,4 3-12 0,0-2-10 0,-6 1-3 15,5 1-1-15,-1 0 0 16,-4 0 1-16,6 0-6 0,0 0-2 0,-7 0-2 0,5 0-2 16,2 3 4-16,-6-2 0 0,5 1 0 15,1 2 2-15,-2 1 2 0,-4-1-1 0,6 2 2 0,-1 0 0 16,-5 0 3-16,6 1 3 15,0 0 2-15,-6 0-2 0,5 0-1 0,3 2-2 16,-4 0-5-16,-2 0-2 0,4 0-1 0,2 1-1 16,0 1 2-16,-3-1 0 0,-1 1 2 0,2-1 0 15,2 0 0-15,0 2-1 0,0-1-1 0,0 1 0 16,0-2-3-16,2 1 1 0,0 1 1 0,0-3-1 16,0 2 1-16,0-2-1 0,0-1-2 15,0 1-1-15,4 0-2 0,-2 1 1 0,0-1-2 16,0-1 1-16,2 0-1 0,5-1 0 0,-5 0 0 15,0-2-3-15,6 0 2 0,-4 0-1 0,-2-2 0 16,9 0 1-16,-7 0-2 0,6-2 0 16,-3 0 0-16,5-1 1 0,-8 0-3 0,9 0 2 0,-7-5-2 15,5 0-1-15,-5-1 0 0,4-3 0 16,-6-1 1-16,9 0 3 0,-11-5 1 0,8 1 3 16,-5 1 1-16,-1-2 0 0,4-1 0 0,-6-1 1 15,0-3 0-15,7 2-1 0,-5 1 0 0,-2-4 0 16,4 0-1-16,-1-2-1 0,-5 0 2 15,8-3-1-15,-4 0-1 0,-2-2 0 0,0 1 0 16,5-1-1-16,-3-1 0 0,-4 0 1 0,2 0-1 16,4-2 0-16,-3 0 1 0,-3-1-1 0,0 0 0 15,-2 2 0-15,2 0 0 0,-2 3 1 16,0 0 3-16,0 2-2 0,0 3 2 0,0 1-1 16,-2 4-1-16,0 1-1 0,0 3-1 0,-3 3-1 15,3 0-2-15,-4 4 1 0,2 0-1 0,4 3-1 16,-2 1 0-16,0 2-7 0,0 0-9 0,0 2-10 15,-7 6-8-15,7 3 3 0,0 4 11 16,2 4 14-16,0 5 8 0,-2 1 5 0,2 0 2 0,0 2 3 16,0 0 2-16,0-1 3 0,0 1 1 0,0 0 0 15,2 2 1-15,-2 1-1 16,0-1 0-16,0 1-1 0,0 0 1 16,0 0 1-16,2-3 0 0,-2 2 2 0,0-2-1 0,0 0-2 0,0-2-3 15,0 0-3-15,2 0-3 16,-2-2-3-16,0 0-1 0,7-2-1 0,-7-1 0 15,2 1-2-15,0 0 1 0,0-1-1 0,0-2-2 16,0-1 0-16,0-1-2 0,0-4-2 0,11-1 0 0,-9-4 2 16,8 2 1-16,-4-4 1 0,9 0 1 15,-3-2-3-15,-1-3 0 0,5 0 0 16,1-4-1-16,0-5 2 0,1-3 1 0,-1-3-2 16,2-2-1-16,-3-2-5 0,3 2-6 0,-3-1-14 15,-1 0-19-15,-7 4-71 0,3 2-298 0,-7 5-2740 0</inkml:trace>
  <inkml:trace contextRef="#ctx0" brushRef="#br0" timeOffset="-70226.84">13275 14918 3 0,'0'0'1314'0,"0"0"-468"0,0 0-320 0,0 0-157 0,0 0-118 16,0 0-95-16,0 0-55 15,0 0-36-15,0 0-22 0,0 0-13 0,0 0-8 0,0 0-4 0,0 0-4 16,0 0-4-16,-12 2-4 16,12-2-5-16,0 0-3 0,0 0-3 15,0 1-3-15,0-1-1 0,0 0 0 0,8 1 0 0,-6 2 2 16,0-1 3-16,0 0 0 0,-2 1 0 0,2 2 2 0,2-1-1 15,3 2 1-15,-5 1-1 0,0-2-1 16,2 1 1-16,-4-1-1 0,2 0-1 16,6 1-1-16,-4-3-1 0,0 1 1 0,-2 0 0 0,3-2 3 15,5 1 1-15,-4-2 2 0,-4 1 2 16,9-2 0-16,-5 0 3 16,-2 0 1-16,6 0 1 0,-4-2 2 0,-1-1-1 0,7 0 0 0,-8-1 0 15,0-1 2-15,7 1 0 0,-7-2 0 0,-2-1 1 16,8 1 1-16,-6 0-1 15,-2 0-1-15,2-1-1 0,-4 2-1 0,2-2 1 0,1 0-1 0,3 1 1 16,-6-1-1-16,0 0-3 16,0 0 0-16,0-1-2 0,-9 2-2 15,7-2-1-15,-2 1-3 0,0 0 0 0,-6 0-2 0,8 0 1 16,-4 0-1-16,-3 0 0 0,5 0 0 0,0-1 2 16,0 3 0-16,-4-1 2 0,3 1 0 0,3 0-1 15,-2 2 0-15,0 0-1 0,-4 1-1 16,6 1-2-16,-4 1-1 15,1 0-3-15,-3 0-2 0,4 0-1 0,0 3-4 0,-6 1 1 16,5 3-1-16,3 1 0 0,-4 2 4 16,-4 3 1-16,8 1 4 0,-2 2 3 15,0 2 2-15,-5 1 1 0,5 1 2 0,4-1 0 0,-2 1 2 16,0-1 0-16,2 0 1 0,0 2-2 16,0-1 4-16,0-5 1 0,2 0 2 0,0 2 4 15,2-3-2-15,9-2 1 0,-7 0 0 0,6-1 0 16,-1-4-1-16,5 2 0 0,-1-3-1 0,1-3-1 15,-3 0 0-15,5-1-3 0,1-1-2 16,-3-1 0-16,3 0-5 0,-1 0-3 0,-5-3-13 16,3-1-30-16,3 0-75 0,-7 1-318 0,-5 2-2702 0</inkml:trace>
  <inkml:trace contextRef="#ctx0" brushRef="#br0" timeOffset="-61102.48">13844 14939 3 0,'0'0'0'0,"0"0"0"0,0 0 0 16,0 0 0-16,0 0 0 0,0 0 0 0,0 0 0 0,0 0 0 15,0 0 0-15,0 0 0 0,0 0 0 16,0 0 0-16,-5 5 0 0,7-4 0 0,1 0 0 15,-1 0 0-15,0 0 0 0,0 2 0 16,-2-2 0-16,2 1 0 0,4 1 0 0,-4-1 0 0,-2 0 0 16,2 0 0-16,-2 1 0 0,0 0 0 15,2-1 0-15,0 2 0 0,-2-2 0 0,2 2 0 16,-2-2 0-16,0 2 0 0,0-2 0 16,2 1 0-16,3 0 0 0,-1 0 0 0,-4-1 0 15,4 2 0-15,-2-3 0 0,0 0 0 0,2 1 0 16,4-1 0-16,-4-1 0 0,1 0 0 0,-1 0 0 15,4 0 43-15,-4 0 258 0,0 0 15 0,7-1-17 16,-7-2-47-16,2 0-54 0,-2-1-18 0,8 3-37 16,-7-3-28-16,7 2 6 0,-6-1-44 0,-2-1-13 15,5 2-4-15,-1 0-25 0,-6-1-6 0,4 1 1 16,0 1-15-16,-2-2 2 0,-1 2 4 16,-1 0 2-16,0 1 12 0,-2-1 2 0,6 1 17 15,-6-2 23-15,2 2 15 0,-2 0 20 0,2 0 25 16,-2-1 15-16,0-1 0 15,0 0-16-15,0-1-25 0,0-1-29 0,0 1-22 16,0-3-18-16,0 1-10 0,0-2-6 0,0 2-5 0,0-2-3 0,-2 0-1 16,0 0-4-16,-4 1-5 15,4-1-4-15,0 0-2 0,-1 1-3 0,-1-2 0 0,-2 1 1 0,-2 2 1 16,8 1 1 0,-4 1 0-16,-5-1 1 0,3 1-3 0,4 2-4 0,-2 0-3 0,-6 1-3 15,6 0-4 1,-3 0-3-16,-3 1 2 0,6 1 1 0,0 4 1 0,-2-2 3 15,-3 1 1-15,5-2 4 0,0 2 2 0,0-1 2 16,-4 0 3-16,6 1 1 0,-3-2 1 16,3 1-1-16,-4-1 0 0,2 0 0 0,2 0 0 15,0-1 1-15,2 1-3 0,0-2-1 0,-2 1-1 16,2 1 0-16,0-1 1 0,-2 1 0 16,2 1 1-16,-2-1 2 0,0 3 1 0,2-2 0 15,0 3 0-15,-4 0-1 0,-1 1 0 16,3 0-1-16,2 2-1 0,-2-1 0 0,0 2 0 0,-2 0-1 15,2 3 0-15,-4-1 0 0,4-1 0 16,0 2 0-16,2 0 0 0,-2 1-2 0,0 0 2 16,2-2 0-16,0 0 0 0,0-2 1 0,0-1 1 15,0-2 2-15,0-2 2 0,4 0 3 16,-2 0 2-16,10-1 3 0,-6-1 2 0,11 0 2 16,-3-1 4-16,5-2 0 0,4-1 0 0,-1 0-5 15,3-1-4-15,0-3-3 0,6-1-5 16,-4-1-2-16,-2 0-2 0,2 0-3 0,-5 2-1 15,-1 0-4-15,-2 1-14 0,-9 1-36 0,4 1-106 16,-7 1-599-16,-3 0-2111 0</inkml:trace>
  <inkml:trace contextRef="#ctx0" brushRef="#br0" timeOffset="-59025.22">14538 14851 3 0,'0'0'0'0,"0"0"0"0,0 0 0 0,0 0 0 16,0 0 0-16,0 0 0 0,0 0 0 0,0 0 0 16,0 0 0-16,0 0 0 0,0 0 0 15,0 0 0-15,0 0 0 0,0 0 0 0,-16 27 0 16,22-22 0-16,-6 0 0 0,0 0 0 0,2 0 0 0,-2 3 0 16,0-2 0-16,0 1 0 0,0 0 0 15,0 0 0-15,0 0 0 0,0 1 0 0,0 2 0 16,0-2 0-16,0 3 0 0,0 0 0 0,0-1 0 15,0 5 0-15,0-3 0 0,-2-1 0 16,2 1 0-16,0 0 0 0,0 1 0 16,0-2 149-16,-6 1 295 0,6-1 16 0,0-2-16 15,0 1-11-15,0-3-41 0,0-2-73 0,0 0-75 16,0 0-71-16,0-3-51 0,0 0-29 0,0 1-22 16,0-2-11-16,0 0-10 0,0-1-9 0,0 1-5 15,0-1-5-15,0 0-3 0,0 0 1 0,0 0-2 0,0 0-1 16,0 0-5-16,0 0-4 15,0-2-5-15,0 0-5 0,0-3-4 0,0 0-4 0,0-1-1 16,-3-1 0-16,3-1 0 0,0 0 1 16,0-1 0-16,0 0 0 0,-2 0 0 0,2-2-1 15,0 0-1-15,0 2 0 0,0-2-1 16,0 1-2-16,0 0 1 0,0-2-1 0,2-2 0 16,1 1 0-16,5 0 0 0,-4-1 2 0,-2-1 1 15,2 1 2-15,4-1 1 0,-1-1 1 0,-3 2 0 16,6 1 0-16,-4-1 1 0,-2 1 0 15,7 1 2-15,-5 1 0 0,-2 1 0 0,6 1 0 16,-3-1 1-16,-5 3 0 0,8 1-1 0,-4-2-1 16,-2 4-1-16,-2 0-2 0,7 2 0 0,-7 0-1 15,2 0-2-15,-2 1 0 0,0 0-2 16,0 1 0-16,2 0 0 0,0 0 1 0,0 0 0 16,1 0 1-16,-3 0 1 0,4 0 3 0,0 2 0 15,0 0 2-15,-4 0 0 0,5 1-1 16,-1 1 1-16,-2-1-1 0,0 1 1 0,6 0 0 0,-5 1 0 0,-1-2-2 15,6 2 2 1,-4-1 0-16,-2 3 1 0,0-1 3 0,7-1-1 16,-5 2-2-16,0-1 0 0,0 1-3 0,1-2-1 15,-3 1 0-15,4-1-2 0,-2 1-2 0,-2-3 0 16,3 2-2-16,-3-2-7 0,0 1-14 16,0-1-37-16,-4-1-78 0,2 2-206 0,0-2-828 0,2 0-768 15,-4-2 1944-15</inkml:trace>
  <inkml:trace contextRef="#ctx0" brushRef="#br0" timeOffset="-57448.06">16082 14895 3 0,'0'0'0'0,"0"0"0"15,0 0 348-15,0 0 333 0,0 0-98 16,0 0-193-16,0 0-185 0,0 0-143 0,0 0-59 16,0 0-21-16,0 0-14 0,0 0-5 0,0 0-4 15,0 0 2-15,-80-36 11 0,75 31 12 0,-1 2 3 16,-4-1-6-16,8 2-11 0,-6-2-15 0,-3 1-13 15,7 1 3-15,-2-1-3 0,-4 1 18 0,3 0 7 16,-5 0 26-16,8 0 29 0,-7 1 40 16,3 0 9-16,0-1 70 0,-4 2 52 0,5 0 2 15,-5 0-13-15,6 0-70 0,-7 3-47 16,7 0-25-16,-4 1-2 0,4 1 11 0,-3-1 17 0,-3 1 5 16,6 1 0-16,-5 1-5 0,5 1-18 15,-4-1-11-15,4 3-16 0,-1-1 1 0,-1 1-1 16,2 2 1-16,2 0 4 0,0 0-4 0,-2 2-7 15,1 0-4-15,3 4 0 0,2-1 3 0,0 3 3 16,0 0 3-16,0-1-2 0,0 0-1 0,0-1-2 16,2-1-1-16,3 1 2 0,1-3 3 0,-4-2 1 15,2 1-4-15,-2-1-3 0,0-1-2 16,2-1-3-16,4-1-1 0,-5-1-2 0,1-1-2 16,-2 0-1-16,6-2-1 0,-4 0-2 0,2 0 0 15,-4-1-2-15,7-1 0 0,-3-1-1 16,-4-1 2-16,6 0 3 0,3-2 5 0,-7 0 3 15,8-3 2-15,-4-2 1 0,7-3 0 16,-5-1-2-16,3-2-2 0,-1-1-1 0,-2-3 0 0,5 1-2 16,-5-1-1-16,2-2-1 0,1 2 1 15,-3-2 1-15,1-1 0 0,-3 0-1 0,0 0 0 16,2 2-1-16,-5 2-1 0,1-1 0 0,-2 3-1 16,-2 0-1-16,0 1-1 0,0 1-2 0,-2 2-2 15,0-1-2-15,0 2-3 0,0 2-1 16,0 0 1-16,-2 2 1 0,0 0 1 0,0 0 1 15,2 0 0-15,0 2-2 0,0 1-4 0,0 0-4 16,0 0-5-16,0 0-8 0,0 0-10 16,0 0-14-16,0 0-8 0,0 0 4 0,0 0 16 0,2 0 25 15,2 0 14-15,-2 0 2 0,0 1-2 16,2 2 2-16,-2 0 2 0,3 3 1 0,-1 0 5 16,-2 2 3-16,0 0 1 0,-2 2 2 15,2 2-2-15,2 0-2 0,-4 3 1 0,2-2-3 0,2 2-2 16,-2 1-2-16,0 0-2 0,3 2-5 0,-3 0 2 15,6-2-3-15,-4 0-1 16,2 0 1-16,0-1-5 0,5-1 0 0,-7-2-4 16,8-1-2-16,-3-2 0 0,1-1-4 0,-2-2-9 0,5-1-26 15,-5-3-52-15,4-1-139 0,-4-1-377 16,5 0-981-16,-7-1 986 0,-4 0 618 0</inkml:trace>
  <inkml:trace contextRef="#ctx0" brushRef="#br0" timeOffset="-56298.95">17017 14605 3 0,'0'0'0'0,"0"0"0"0,0 0 0 16,0 0 0-16,0 0 0 0,0 0 0 0,0 0 0 15,0 0 0-15,0 0 0 0,0 0 0 0,0 0 0 16,0 0 0-16,0 0 0 0,-85-123 0 0,81 112 0 15,-3 1 0-15,1-1 0 0,6 2 0 16,-4-1 191-16,0 0 470 0,0 2-123 0,2-2-152 16,-4 3-82-16,6 0-68 0,0 0 7 0,-2 1-35 15,-1 0-28-15,1 2-36 0,0 1-34 16,-2-1-27-16,-2 2-36 0,6 1-23 0,-2 0-19 16,0 1-7-16,0 0-4 0,0 0-7 0,-4 0-9 15,-1 0-11-15,7 3-10 0,-4 3 3 0,0-1 2 16,2 3 16-16,-4 3 16 0,2-1 9 0,-1 3 12 15,1 2 4-15,-2 0 6 0,0 1 1 0,4 1 4 16,0 0-2-16,0 2-7 0,-2 1-9 16,4 1-8-16,-5 1-3 0,5 0 1 0,0-1-3 15,0 1 5-15,0-2-2 0,0 3 2 16,0-3 6-16,0-1 3 0,0 2 7 0,0-1-1 0,5 0 4 16,-5-1 1-16,0 0-1 0,0 0-1 15,0 1-3-15,0-2-5 0,0 0-6 0,0 1-2 0,0-1-4 16,0-1-1-16,0 1-2 0,0 2-4 15,-5-2-3-15,3 1-10 0,-2 0-13 0,4-1-20 16,-2-1-33-16,0 1-55 0,0-1-113 16,0-2-129-16,-2 0-148 0,4-2-82 0,0-2 27 15,0-2-22-15,0-1 372 0,0-2 234 0,0-1 0 0,4-3 0 16,-2-1 0-16</inkml:trace>
  <inkml:trace contextRef="#ctx0" brushRef="#br0" timeOffset="-55869.71">16647 14851 3 0,'0'0'0'16,"0"0"21"-16,0 0 217 0,0 0-35 0,0 0 95 15,0 0 36-15,0 0-62 0,0 0-103 0,0 0-59 16,0 0-48-16,0 0-4 0,0 0 4 16,0 0-11-16,117 30 11 0,-100-30-10 0,1 0-15 15,1-4-18-15,-2 0-13 0,3 0-28 0,-1 1-29 16,0-2-21-16,-3 1-61 0,1-1-31 0,-3 1-66 0,1 0-82 15,-1 1-115-15,-6 0-203 16,5 2 617-16,-7 0 13 0,-4 1 0 0</inkml:trace>
  <inkml:trace contextRef="#ctx0" brushRef="#br0" timeOffset="-54864.82">16961 14408 3 0,'0'0'0'15,"0"0"0"-15,0 0 0 0,0 0 0 0,0 0 0 16,0 0 0-16,0 0 0 0,0 0 0 0,0 0 0 0,0 0 0 16,0 0 0-16,0 0 0 0,0 0 0 0,0 0 0 0,-11-6 0 15,9 6 0 1,0 0 0-16,-2 0 0 0,2 0 0 0,2 0 0 0,-4 0 0 15,4 0 0-15,0 1 0 0,0-1 0 0,0 1 0 0,0-1 0 16,0 1 0-16,0-1 0 16,0 0 0-16,4 2 0 0,-2-2 0 0,2 0 0 15,-2 0 0-15,0 0 0 0,3 0 0 0,-3 0 0 16,-2 0 0-16,4 0 0 16,-2 0 0-16,2 0 0 0,-2 0 0 0,-2 0 0 0,0 0 0 15,2 0 0-15,-2 0 0 0,0 0 0 16,0 0 0-16,0 0 0 0,0 0 0 15,0 0 0-15,0 0 0 0,0 0 179 0,0 0 16 16,0 0-35-16,0 1-30 0,0 0 0 0,0 1 19 16,2 1 23-16,0-1 31 0,0 0 68 0,4 0 63 15,-1 1 15-15,-1 1-31 0,0 0-72 0,-2-1-72 16,4 2-43-16,0-1-38 0,-2 1-24 0,-1-1-20 16,3 2-12-16,0 1-4 0,-4-1-5 0,0 0-9 15,0 1-3-15,0 0-6 0,-2 2-7 16,0-2-8-16,0 0-8 0,0 0-15 0,0 1-20 15,0 0-41-15,0 2-96 0,0 0-199 0,0 1-432 16,0-1-647-16,-4 2 996 0,2-4 467 0,0-1 0 16</inkml:trace>
  <inkml:trace contextRef="#ctx0" brushRef="#br0" timeOffset="-53471.42">17630 14513 3 0,'0'0'1061'0,"0"0"-477"15,0 0-358-15,0 0-43 0,0 0-21 0,0 0-59 16,0 0-56-16,0 0-59 0,0 0-3 0,0 0 21 15,0 0 20-15,0 0-2 0,0 0-21 16,0 0-22-16,-18-5-15 0,18 12 19 0,0 1 33 0,0 3 29 16,0-1 20-16,0 3 11 0,-2 0 8 15,2 1 10-15,0 0 16 0,-4 3 3 0,4 0 3 16,-2-1-12-16,2 5-12 0,-2-3-15 0,-1 3-11 16,1 0-11-16,-2 2-9 0,0 2-10 0,4 3-6 15,-4-1-5-15,2 4-2 0,-2-3-2 0,2 2 2 16,-2-3-1-16,2 2-2 0,-3-2 0 15,5 1-2-15,0-3-2 0,-2-1-3 0,2 0-2 0,-2-2-2 16,2-2-3-16,0-2-2 0,0-2-2 16,0 0-2-16,0-2-1 0,0-2-2 0,0-1-1 15,0-3-1-15,0-1-2 0,0-2-1 16,2-2-3-16,0-1 0 0,3 1 2 0,1-3 2 0,-2 0 1 16,4 0 0-16,-4 0 2 15,5-1-2-15,-1-4 1 0,2 0 0 0,-4-2 0 16,9-1 1-16,-5 0 1 0,3-2 1 0,1-1 1 15,-4 0 0-15,5 1-2 0,-5-1 0 16,3 2-3-16,-5 2-4 0,0 0-12 0,-2 2-22 0,0 0-47 16,1 1-108-16,-5 2-374 0,0-1-1386 0,-2 1 1063 0</inkml:trace>
  <inkml:trace contextRef="#ctx0" brushRef="#br0" timeOffset="-53039.86">17380 14939 1783 0,'0'0'577'0,"0"0"-483"16,0 0-120-16,0 0 26 16,0 0-6-16,0 0-62 0,0 0-58 0,0 0-19 15,0 0 40-15,0 0 91 0,0 0 72 0,0 0 3 0,0 0-4 0,0 0-12 16,44 9-20-1,-28-9-2-15,-1 0 1 0,-1 0-6 0,5 0 26 16,2-2 3-16,-5 0 20 0,5-3 18 0,4 0-7 16,-3 2-5-16,3-3-30 0,-2 0-17 0,0 0-24 15,-1-1-17-15,3 1-11 0,-2-1-24 16,-3 1-37-16,1 1-77 0,0 0-154 0,-3 1-346 16,1 0-745-16,-7 1 1405 0,-7 3 4 0</inkml:trace>
  <inkml:trace contextRef="#ctx0" brushRef="#br0" timeOffset="-51276.7">18182 14959 1154 0,'0'0'1177'0,"0"0"-684"15,0 0-221-15,0 0-97 0,0 0-59 0,0 0-49 0,0 0-36 16,0 0-24-16,0 0-14 0,0 0-8 16,0 0-4-16,0 0-3 0,0 0-6 0,0 0-9 15,0 0-5-15,5 0 6 0,-3 1 11 0,0 0 14 16,0-1 5-16,0 2 1 0,2-2 2 0,-2 2 0 16,4-1 2-16,0-1 4 0,-4 2-3 0,5-1 2 15,1 0-1-15,-4 0-4 0,2 1 1 16,0-1 1-16,3 0 0 0,-5-1 6 0,4 1 4 15,-2-1 3-15,1 0 5 0,-3 0 11 0,4 0 9 16,-4 0 14-16,2 0 6 0,3 0-2 16,-3-2-5-16,0-1-6 0,0 1-5 0,0-1-4 0,1-2-6 15,1 1-3-15,-4-2-3 16,0-1-2-16,0 0-1 0,2 1-2 0,-4-3-2 0,3 1-3 16,-3 0-3-16,2 0-1 0,-4-2-1 15,0 3-1-15,0-1-1 0,0 1-2 0,0 0-2 0,-6 0-3 16,4 1-2-16,-3 0-1 0,-1 0-2 0,2 2 0 15,0-1 1-15,-4 0 1 16,-1 1 1-16,5 0 2 0,0 0 0 0,-4 2 0 0,2 0 0 16,-5 0 0-16,7 2 0 15,-6 0-2-15,0 0-1 0,1 0-1 0,-1 5 0 0,2 1 1 0,-3 0 1 16,3 2 2-16,-2 3 3 0,1 1 0 16,1 2 1-16,0 1-1 0,0 3 1 0,-1 0 2 0,5 3 1 15,-2-2 2 1,4 3-1-16,0-1-1 0,2 3 0 0,0-2-1 0,0 0-1 0,2-1 0 0,2-1 0 15,2-1 1-15,3-3 0 16,-3-1-1-16,2-2 1 0,4-1-1 0,1-1-1 0,-5-2 0 16,9-1 0-1,-3-2-2-15,-1-3-2 0,1-1-2 0,3-2-2 0,-5 0-2 16,2 0-4-16,-1-5-6 0,-5 0-13 16,7-1-25-16,-7 1-48 0,2-1-115 0,-4 1-602 15,-1 3-1826-15</inkml:trace>
  <inkml:trace contextRef="#ctx0" brushRef="#br0" timeOffset="-50070.12">18656 14860 3 0,'0'0'0'0,"0"0"0"16,0 0 34-16,0 0 196 0,0 0-19 15,0 0-76-15,0 0-114 16,0 0-76-16,0 0-8 0,0 0 38 0,0 0 50 0,0 0 80 0,0 0 54 16,0 0 52-1,-11 13 24-15,11-5-7 0,0-2-31 0,0 2-18 0,0 1-7 16,0 0 21-16,0 1 10 0,-4-1 7 0,4 2-19 0,0 0-25 0,-2 0-24 16,2 0-21-1,-2 1-17-15,2-2-19 0,0 5-10 0,0-2-15 0,0-2-9 0,0 2-9 16,0-1-4-16,0 2-5 15,0-1-4-15,0-1-3 0,0-1-3 0,0-2-4 0,2 1-1 16,0-4-3-16,-2 1-1 16,4-1-2-16,-4-1-1 0,0-1-3 0,0-1-1 0,2 1-2 0,1-2-1 15,-3-1 0-15,0 0 0 16,0 0 0-16,0-1 1 0,0 0 1 0,0 0-1 16,0 0 1-16,0 0-1 0,4 0-1 15,-4 0-2-15,0 0-3 0,0 0-3 0,0-1-3 16,0-1-1-16,0 0-1 0,0-2 0 0,0 1 0 15,0 0 0-15,0-3 0 0,0 1 0 16,0-1 1-16,0 1 1 0,0-1 1 0,0-1 3 16,0 0-1-16,-4-2 0 0,4 0 0 0,0-1-1 15,0-1 0-15,0 1 0 0,0-1 1 0,0-1 1 16,4 1 1-16,-2-4 1 0,2 0 0 0,2 1 2 16,-4-3-1-16,4 2 0 0,-1 0-1 15,3 1 1-15,-6-3 1 0,6 2 1 0,0 0 0 16,-3 2 1-16,3-2 0 0,0 1 1 15,0 1 1-15,-4 1-1 0,5 1-1 0,-5 1-1 0,4 2-1 16,-4 0-1-16,2 1-1 0,1 2-1 0,-3 1-1 16,4-1-3-16,-4 3 0 0,2 1-1 15,-1 0 1-15,1 1 0 0,-2 0 1 16,2 0 1-16,2 1 1 0,-4 2 1 0,5 2 1 16,-1-1 1-16,-4 1 0 0,2 0 1 0,5 1-1 15,-7 1-1-15,4-2 2 0,0 1-2 0,-4-1 1 16,7 1 0-16,-5 0 0 0,2-1 0 0,3 1 0 15,-7 0 0-15,2-1-1 0,0 0 0 16,0 0-2-16,1 0-6 0,-3-2-11 0,0 2-16 16,0-1-24-16,-2-1-51 0,0 0-141 0,-2 1-656 15,6-2-1482-15,-6-1 2390 0</inkml:trace>
  <inkml:trace contextRef="#ctx0" brushRef="#br0" timeOffset="-49068.54">20130 14437 3 0,'0'0'0'0,"0"0"0"0,0 0 0 16,0 0 0-16,0 0 0 0,0 0 0 0,0 0 0 15,0 0 0-15,0 0 0 0,0 0 0 16,0 0 0-16,0 0 0 0,0 0 0 0,-9 43 0 15,9-35 85-15,0 1 174 0,0 1 53 0,0-1 85 16,0 4 47-16,0-1 6 0,0 0-26 16,-2 1-94-16,2 0-81 0,0-1-71 0,0 2-54 15,0 0-32-15,0 1-18 0,0 1-11 0,-2-1-11 16,2 2-6-16,0-1-8 0,0 1-2 0,0 0 1 16,-4 2-4-16,4-1-2 0,0 0-2 15,-2 1-6-15,2 0-4 0,-2 2-4 0,2-1-3 16,0 0-4-16,-2 0-1 0,2 0-3 0,-4-1-1 15,2 1-2-15,0-2 1 0,2 0-2 0,-2 2 0 16,-3-3-1-16,3 0-2 0,0-1-1 0,2 0-2 16,-2-2-4-16,-2-4-5 0,4-1-12 0,0-2-19 15,0-2-28-15,0-1-55 0,0-2-131 16,0-1-428-16,0 1-1232 0,0-2 1226 0,4 0 694 0</inkml:trace>
  <inkml:trace contextRef="#ctx0" brushRef="#br0" timeOffset="-48132.04">20679 14563 3 0,'0'0'407'0,"0"0"345"0,0 0-414 16,0 0-81-16,0 0 5 0,0 0-48 0,0 0-78 0,0 0-77 0,0 0-51 0,0 0-14 15,0 0-5-15,0 0 3 0,0 0-2 0,0 0-12 16,31 19-6-16,-24-17-10 0,-3 0-3 15,6 0-3-15,-2 0 11 0,3-1 7 16,-1 1 20-16,2-2 19 0,3 0 6 0,-3 0-4 0,-1 0 0 16,1 0 2-1,1 0 16-15,3-2 17 0,-4 0 12 0,5 0 8 0,-5-1 1 0,1 1-1 16,3-2-3 0,-3 2-11-16,-1-2-9 0,5 2-14 0,-7-2-10 15,0 2-14-15,1 0-11 0,-3-1-19 0,-4 1-40 0,4 1-54 16,-6 1-113-16,5 0-207 15,-7 0-443-15,0 0-212 0,0 0 1090 0,0 0 0 0</inkml:trace>
  <inkml:trace contextRef="#ctx0" brushRef="#br0" timeOffset="-47071.26">20739 14598 368 0,'0'0'1585'0,"0"0"-983"0,0 0-376 0,0 0-60 15,0 0-39-15,0 0-36 0,0 0-40 0,0 0-29 16,0 0-2-16,0 0 14 0,0 0 16 0,0 0 11 16,0 0-1-16,-2-8-13 0,2 8-18 15,0 4-6-15,0-1-6 0,0 4 1 0,0 0 3 16,0 2-2-16,0 2-2 0,0 1-3 0,0-1-5 15,-2 0-1-15,-2 2-2 0,2 0-1 0,0 0 0 16,-2 1 1-16,4 0-1 0,-2 1 1 16,0 0 3-16,2-1 1 0,0-1 3 15,0 0 2-15,0-1 1 0,0 0 0 0,0 0 0 0,0 0-1 16,0-2 0-16,2-1-1 0,0 0-2 0,2-1-1 16,-2-2-1-16,0 0-1 0,2 1-2 15,-2-3 0-15,0 1-2 0,-2-1 0 0,0-2-1 16,0 0 0-16,0-1 1 0,0 1 1 15,0-2-1-15,0 1 1 0,0-1 0 0,0 0 0 16,0 0 0-16,0 0-1 0,0 0 1 16,0 0-1-16,0 0-2 0,0 0-1 0,0 0-2 15,0 0-2-15,0-1-2 0,0-1-2 0,0 1 0 16,-2 0 1-16,2 0 0 0,0-1 1 0,0-1 0 16,0 2-1-16,0-1-1 0,0-1-1 0,0 0-2 15,0 1-1-15,0-2 1 0,0-1 0 16,2 1 3-16,-2 0 1 0,5 0 1 0,1-1 0 0,2 2 1 15,-4-3 0-15,4 2 0 0,1 0 1 0,-1 0 0 0,-2 1 0 16,2-3 1-16,1 3 0 0,-1 1 1 16,2-1 1-16,-3 2 0 15,3 0 1-15,2 0 0 0,-6 1 1 0,5 0-1 0,-5 0 1 0,4 0-1 16,-1 0-1-16,-3 1 1 16,2 2-1-16,0 1 2 0,1 2 1 0,-3-2-1 15,2 4 0-15,0-2 0 0,1 1 0 0,-5 1-1 16,2 0 0-16,-2 0 1 0,2 1-1 0,-4 0-1 0,2 0 1 15,1-2 0 1,-1 3-1-16,0 0 1 0,-2-1 0 0,-2-1 0 16,2 2 1-16,-2 0-1 0,0 1 1 0,0 3 1 0,0-1-1 0,-2 1 0 0,-4 1 2 31,-3 0-2-31,3 0 0 0,-4-1 2 0,0 3-2 16,-7 0 2-16,3-2-1 0,-3 0 1 0,3 1-2 15,-5-1 2-15,-2 0-1 0,3-1 1 0,-1-1 0 16,1 0-1-16,1-2 0 0,0-2-2 0,5-2 1 15,-7-2 0-15,7-1 0 0,4-3 0 0,-3-1-4 16,1 0-4-16,4-6-7 0,0-3-6 16,-3-3-5-16,9-5-2 0,-2-1-1 0,2-1-2 15,0-2-7-15,0 0-14 0,2 4-29 0,0 0-61 16,1 1-156-16,1 4-793 0,-2 4-1107 0,0 2 2195 16</inkml:trace>
  <inkml:trace contextRef="#ctx0" brushRef="#br0" timeOffset="-45245.06">22050 14829 1508 0,'0'0'1302'0,"0"0"-1013"0,0 0-206 0,0 0-26 16,0 0-8-16,0 0-14 0,0 0-16 0,0 0-21 15,0 0-9-15,0 0-2 0,0 0 0 16,0 0-14-16,0 0-10 0,0 0-11 0,-10-13-2 15,10 22 19-15,-2 0 21 0,2 2 14 0,-2-1 12 16,-3 1 0-16,5 1 8 0,-2-1 8 16,0 2 8-16,-2 0 6 0,4 0 1 0,-4-2 2 15,4 2-7-15,0-2-5 0,0 2-6 0,0-1-4 16,0 0-5-16,0 2-2 0,0-2 1 0,0-1-2 16,0-1 5-16,0 1 1 0,0-1 5 0,0-1 3 15,0 2-1-15,0-2-1 0,0 1-5 16,4-1-2-16,0 0-4 0,-2-1-7 15,5-2-3-15,-5 0-5 0,0-1-3 0,0 0-3 16,6-2 1-16,-2-1-1 0,-2 0 1 0,7-1 1 0,-3-1 0 16,0 0 0-16,5 0 0 0,-3-2-1 15,0-3 0-15,3-2 0 0,-3-1 1 0,7-2-1 0,-5-2 0 16,-2-2 0-16,9-3 1 16,-3-1 2-16,-3-1 0 0,-1-1 0 0,5 0 1 0,-9-3 2 15,9 3-1-15,-7-1 1 0,0 1 1 16,1 1-2-16,-3 0 1 0,2 5-1 15,-4 0 0-15,-1 3 1 0,-3 1 0 0,0 2 1 0,-2 2 2 0,0 3 1 16,0-1-3-16,0 1-2 16,-2 2-4-16,0 0-4 0,-7 1-5 0,5 0-3 0,-4 0-1 0,4 2-2 15,-7 5 0-15,7-1 1 0,0 1 2 16,-2 0 2-16,4 0 0 16,-2 1 1-16,2-1 0 0,2-1 2 0,0 0 2 15,0 1 0-15,0 0 3 0,0-1 0 0,0-1 0 0,2 1 1 16,4 0 2-16,-2 0 0 0,0 0 0 15,-2-1 1-15,2 0-1 0,3 0 2 0,-3 2-1 0,0 0 0 16,-2 1 1-16,4 0-2 0,-4 3 1 0,0 0-2 16,-2 5 0-16,0 1 0 15,0 1-1-15,0 4 0 0,0 0 0 16,-4 3 0-16,-2 0-1 0,4 0 2 0,-6 3-2 0,-1 0 1 0,5 1 0 0,-6-1 2 16,2 3 0-1,-3-2 2-15,1 3 1 0,0-1 0 0,-3-1 2 0,-3-1-1 16,3 1 1-16,1-2 1 0,-5-3 0 15,5-1 0-15,-1-1 0 0,-3-2-1 0,6-1 0 16,-3-3 0-16,-1-1-1 0,5-2 0 0,-5-3-1 0,8-1-2 16,-9-3 1-16,5-2 0 0,0 0 1 15,-1-3-2-15,1 0 0 0,-7-2-1 16,5-3-5-16,0-4-2 0,-1-3-2 0,-1-1-4 16,1-3-1-16,1-2-2 0,2-2-3 0,-1-1-2 15,3 0-7-15,4 0-11 0,-2-2-16 16,-1 0-28-16,7 1-52 0,0 1-115 0,0-1-427 15,5 5-1304-15,-3 6 1294 0</inkml:trace>
  <inkml:trace contextRef="#ctx0" brushRef="#br0" timeOffset="-43832.76">22711 14991 905 0,'0'0'1890'0,"0"0"-1481"15,0 0-282-15,0 0-37 16,0 0-13-16,0 0-12 0,0 0-20 0,0 0-17 0,0 0-10 15,0 0-3-15,0 0-2 0,0 0 0 0,0 0-3 16,0 0-1-16,3 0-6 0,-3 0-4 0,4 0-3 16,-2 0 1-16,0 1 2 15,2 1 3-15,-2 1-2 0,0-2 1 0,0 2-1 0,0 1 0 0,4-1 1 16,-4 0 1-16,5-1 1 0,-5 0 0 0,0 1 1 16,0 0 0-16,4-1 1 0,-2 0 1 15,-2 0 1-15,2 0 0 0,-2 0-1 0,1-1 0 16,1 0 1-16,2 2 2 0,-4-3 0 0,0 1 0 15,-2 0-1 1,4-1 0-16,-2 1 1 0,4-1 0 0,-1 0 0 0,-1 0-2 0,-4 0 0 16,4 0-2-16,0 0 0 15,0 0 0-15,2 0-1 0,-4 0 0 0,2 0 0 0,3 0 0 0,1 0-1 16,-6 0 2 0,6 0 0-16,1-1 0 0,-5 0 1 0,4 0-1 15,0-1 0-15,-4 1 0 0,0-1 0 0,7-1 1 0,-7 2 0 0,2-1 0 16,7-2 1-1,-9 2-1-15,4-3 0 0,0-1 1 16,-2-1 0-16,3 0 0 0,-3 1 0 0,-2 0-1 0,4-2 0 16,-1 0-2-16,-5 1 1 0,0 0 0 0,0-1 0 15,-2 0 0-15,0 0-1 0,0-1 0 16,0 1-2-16,0-2-2 0,-4 2-1 0,-1 1-1 16,-5 0-2-16,6 1 1 0,-6 1-1 0,-1 1-1 15,1 1-1-15,0 1-1 0,-5 2-1 16,5 0 0-16,-5 1-1 0,-1 4 1 0,5 0 1 15,-5 2 2-15,-1 2 1 0,5-2 2 0,2 2 1 16,-7 2 1-16,9 1 2 0,-7-1 0 16,9 1 1-16,-8 3 1 0,5 2-1 0,1 1 1 15,4 3 0-15,0-2 1 0,0 2-2 0,2 0 0 16,2 0-1-16,0 0-1 0,0 1 1 0,6 0-1 16,-2 0 1-16,4-2-1 0,3-1 1 15,-5-2-2-15,8 0 0 0,-3-2 0 0,1 2 0 16,5-3 2-16,-3-2-1 0,3-1-1 0,-3-4 1 15,5 0 0-15,-1-2 0 0,3-3 1 0,-2-2-1 16,3 0 0-16,-1-7 0 0,4-3 1 0,0 1-2 16,-3-4-2-16,5 0-3 0,-6-2-7 0,0 2-13 15,-3 0-25-15,-3 3-62 0,-5 1-238 16,-6 6-3106-16</inkml:trace>
  <inkml:trace contextRef="#ctx0" brushRef="#br0" timeOffset="-42457.09">23633 14993 3 0,'0'0'1443'0,"0"0"-608"16,0 0-333-16,0 0-194 0,0 0-117 0,0 0-89 0,0 0-54 0,0 0-22 15,0 0-9 1,0 0-3-16,0 0-1 0,0 0 1 16,0 0-3-16,-76-117-4 0,66 111 1 0,3 1-1 15,-1 0-3-15,0 2 1 0,4 0-1 0,-5 0 2 16,1 2 1-16,2-1 4 0,-6 2 2 0,5 0 0 0,-1 0 2 0,0 4 2 0,2-2 2 31,-7 3 1-31,9 0 0 0,-4 0 2 0,0 2 0 16,1 1 0-16,-1 0 1 0,0 2-4 0,4 0 0 15,-3 0-2-15,-1 1 0 0,6 1-1 16,-6 0 0-16,2 0-2 0,2 2 1 0,1 0-2 16,-1 1-2-16,-2 0-1 0,2 1-1 0,2 0-1 15,0 0 0-15,0 2-1 0,0-3-1 0,2 2-1 16,-2-3 0-16,2 1-2 0,0-3 0 0,0 3-1 15,0-2-2-15,0-2 0 0,0-1-2 0,4-2 0 16,-2-2 1-16,6 1 1 0,2-4 0 16,-3 2 1-16,5-2 2 0,0-1 2 0,1-2 2 15,5 0 0-15,1-4-1 0,0-3-1 0,-1-2-1 16,3-1 0-16,-7-2 0 0,7-4 0 0,-2 1-3 16,-5-1 1-16,5-1-1 0,-3 0 0 15,-3-1-1-15,-1 1 0 0,-4 0-1 0,3 0-1 16,-7 1 1-16,2 0-2 0,0-1 0 0,-6 2 0 15,2 2-3-15,-2-1 0 0,0 6 0 16,0-2 1-16,0 2-1 0,-2 2 1 0,-4 0 0 0,4 1-2 16,-4 2 0-16,4 2-2 0,0 0-1 0,-5 1-1 15,7 0-2-15,-2 0-2 0,-2 1-1 16,4 3 1-16,0 2 3 0,0 2 6 0,0 1 6 16,0 2 3-16,4 1 1 0,3 2-1 0,-3 1 0 15,0 2-1-15,2-1-2 0,2-1 1 0,-4 1-1 16,5 2 1-16,1-1-1 0,-2-1 0 15,1-1 0-15,-3-1-1 0,6-1-2 0,-6-2-6 0,3 0-12 16,-1-1-27-16,-4-1-43 0,0 0-115 16,7-3-635-16,-9-1-1845 0</inkml:trace>
  <inkml:trace contextRef="#ctx0" brushRef="#br0" timeOffset="-40958.5">24237 14854 3 0,'0'0'0'15,"0"0"0"-15,0 0 0 0,0 0 0 16,0 0 136-16,0 0 447 0,0 0-59 0,0 0-126 15,0 0-102-15,0 0-51 0,0 0-11 0,0 0-4 16,0 0-33-16,0 0-43 0,0-27-53 0,0 27-36 0,0 2-19 16,0 0-16-16,0-1-5 0,0 3-1 0,0-1-7 15,0 2-2-15,-2 1 0 0,2-1-3 0,0 3 1 16,0-1-4-16,-2 1-2 0,2 1-3 16,0 2 0-16,-2-1 1 0,2 2 0 15,-2-1 4-15,0-1 2 0,2 3 0 0,-4-2 4 16,-1 1 2-16,3 0 4 0,0 1 8 15,2 3 2-15,-2-3 5 0,2-1 5 0,-2-1-2 16,0 1-3-16,2 1-3 0,-4-2-5 0,2 1-1 16,2-1-2-16,-4-1-3 0,2 1-3 0,2-2-3 0,-2 0-2 15,2 0-2-15,-2-2-1 16,-1 1-1-16,1-2-2 0,-2 1-2 0,4-2-1 16,-2 0 0-16,2 0-2 0,-4-4 1 0,4 2 0 0,0-1-1 0,0-1-1 15,0-1 0-15,0 0-2 16,0 0 0-16,0 0 0 0,0 0 1 0,0 0 0 15,0 0 0-15,0-1-2 0,0-2 0 0,0-3-1 16,4 0 1-16,-2-1 1 0,2-2 1 16,-2-1 0-16,3 0 0 0,-5-1 0 15,2-1-2-15,0-3 1 0,2-1 1 0,-2 0-3 0,2-2 2 0,-2 1-2 16,0 0 0-16,0 1 1 16,0-1-1-16,0 1-1 0,7-1 0 0,-7 3-3 15,2-3-4-15,-2 3-2 0,0-3-2 16,8 0-1-16,-6 1 0 0,-1-1 2 0,5 2 4 0,-2-2 2 15,0 3 2-15,-4-1 2 0,11 3 1 16,-9-1 0-16,0 2 1 0,4 1-1 0,0 1 2 16,-5 2-1-16,5 0 1 0,-2 1 0 0,0 1 0 15,-2 1-2-15,7 0 1 0,-7 1 1 0,0 0 3 16,6 1 2-16,-4 1 2 0,3 1 0 16,1 0 0-16,0 0-1 0,1 3 0 0,-1 1-2 15,3 1-1-15,-1 1-3 0,-4 0-1 0,7 2 1 16,-9 0 0-16,6 1 1 0,-3 0-1 15,5 0 0-15,-8 1 0 0,2 1-1 0,3 0-1 0,-7 0-2 0,8-2-3 16,-8 3-5-16,-1-1-8 16,3 0-11-16,-2-2-15 0,0-1-25 15,-2 0-60-15,0 0-175 0,-2-1-777 0,0-3-1067 0,0-1 2150 0</inkml:trace>
  <inkml:trace contextRef="#ctx0" brushRef="#br0" timeOffset="-39724.77">25213 14761 3 0,'0'0'0'0,"0"0"0"16,0 0 0-16,0 0 0 0,0 0 0 0,0 0 0 16,0 0 0-16,0 0 0 0,0 0 0 0,0 0 0 15,0 0 0-15,0 0 0 0,0 0 0 0,0 0 0 0,-122-17 0 16,118 18 0-16,-3 0 564 15,-1 1 411-15,4 0-204 0,0 0-270 0,2 0-205 0,-4 1-130 0,-1-1-62 16,5 0-29-16,0 1-11 0,0-1-6 16,-2 2-6-16,0-1-6 0,0 2-7 0,2 0-5 15,0 1-6 1,0 0-4-16,-1 1-4 0,1 0-5 0,-4 2-3 0,2-1-5 16,0 3-3-16,4-1-1 0,-2 1 0 0,-2 0-2 15,2 1 0-15,-2 0-1 0,-1 1-1 16,3-1-1-16,0-1-1 0,2 0-1 0,0-1-1 0,0 0 0 15,0-2 0-15,0 1-1 0,0-2 0 0,0 0-1 16,0 0 0-16,2-1 0 0,5 1 2 16,-1-3 1-16,0 1 3 0,2-2 2 15,3 0 3-15,-5-2 2 0,8-1 0 16,-3 0 0-16,1 0 1 0,2 0-2 0,-5 0 0 0,3 0-1 16,1 0 0-16,-3-1-2 0,-4 1 1 15,4 0-1-15,-3 0-2 0,1 0 0 0,-2 0-1 16,-2 1-1-16,-2 3-1 0,-2 1 1 0,2 1 0 15,-2 3 2-15,0 2 0 0,-2 2-5 16,-2 2-5-16,-4 1-5 0,0-1-5 0,1 1-1 0,-5 1 1 16,4-3 1-16,-7 1 1 0,5-1 3 0,0 0 3 15,-5 0 3-15,5-3 5 0,-5 1 3 16,-1-1 0-16,5 0 2 0,-3-4 1 16,-3 2 5-16,7-2 2 0,-4-3 2 0,-3 0 0 15,9-3 1-15,-7-1 0 0,11 0-5 0,-4-5-7 16,4-1-11-16,0-1-13 0,4-2-12 15,0-1-14-15,0-1-20 0,2-1-56 0,8-1-159 16,-2 0-645-16,-4 5-1280 0,5 1 2210 0</inkml:trace>
  <inkml:trace contextRef="#ctx0" brushRef="#br0" timeOffset="-38453.07">25103 14739 3 0,'0'0'0'0,"0"0"852"0,0 0-211 0,0 0-16 16,0 0-77-16,0 0-169 0,0 0-147 0,0 0-93 15,0 0-51-15,0 0-25 0,0 0-14 16,0 0-13-16,0 0-10 0,0 0-12 0,0-3-8 16,0 3-6-16,0 0-3 0,0 0-2 0,0 0 1 15,0 0 0-15,0 0 0 0,0 0 2 0,0 0 1 16,0 0 1-16,0 0 2 0,0 0-1 16,0 0 0-16,0 0 0 0,0 0-1 0,0 0-1 15,0 0-1-15,0-2-2 0,0 0-2 0,0 1-2 16,0-3-1-16,2 2-2 0,0-2 2 15,-2 1-1-15,2 1 2 0,0-1 0 0,3 0 1 16,-1 0 0-16,2 0 3 0,-4 0 0 0,2 0 1 0,6 2 1 16,-3-2 0-16,-3 1-1 0,6 0 1 0,-4 1-2 15,3 1-2-15,1 0 1 0,-6 0 2 16,6 0 1-16,-3 0 2 0,-5 1 0 0,4 2 2 16,-2 1 2-16,0 1 4 0,0 1 3 0,-4 0 1 15,2 1 2-15,-2 2 0 0,0 0-3 16,0 2-3-16,0-2-3 0,0 3-2 15,0-1-3-15,0-1-2 0,0 0-3 0,0 0-2 16,0-3-7-16,0 0-7 0,0-1-12 0,0 0-28 0,0-1-63 16,0-1-163-16,2 0-571 0,7-1-1181 15,-9-3 1848-15</inkml:trace>
  <inkml:trace contextRef="#ctx0" brushRef="#br0" timeOffset="-37636.54">25409 15326 3211 0,'0'0'266'0,"0"0"-220"0,0 0-48 15,0 0-7-15,0 0-16 0,0 0-77 0,0 0-305 16,0 0-1341-16,0 0 521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32:18.71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17041 6166 3 0,'0'0'0'0,"0"0"0"0,0 0 0 0,0 0 0 16,0 0 0 0,0 0 183-16,0 0 248 0,0 0-49 0,0 0-16 0,0 0 1 0,0 0 6 0,0 0-34 15,0-5-73-15,0 5-71 0,0 0-55 16,0 0-35-1,0 0-24-15,0 0-10 0,0 0-19 0,0 0-11 16,0 0-8-16,0 0-10 0,0 0-2 0,0 0 3 0,0 0 3 0,0 0 0 0,0 0 1 31,0 0-6-31,0 0-3 0,2 0-3 0,-2 0 0 16,0 0-1-16,5-1 2 0,-3 1-2 0,0 0 0 16,0-1-1-16,0 1-1 0,0-1-1 0,2 0-1 15,-2-1-1-15,4 2-1 0,-2-1-1 16,1 1-2-16,-1-1 0 0,2 1-1 0,-4-1 0 15,2-1 1-15,0 2-1 0,0-3 0 0,3 3-1 16,-1-1-1-16,-2 0-1 0,2 0-1 16,0 0 1-16,0 0-1 0,1 1 1 0,-1 0-1 0,0 0-1 15,0 0 2-15,3 0-1 0,-3 0 0 16,0 0 1-16,2 0-1 0,1 0 0 0,1 0 0 16,0 0 0-16,1 1 0 0,-3 0 0 0,4 0 0 15,-4 0-1-15,1 0 0 0,1 1 0 0,-2-1 0 16,3-1 0-16,-3 0 0 0,2 0 1 0,-4 0 1 15,9 2 0-15,-9-2 2 0,9 0-2 16,-5 1 0-16,0-1-1 0,1 0-1 0,-1 0 0 16,0 0 0-16,1 0 0 0,-1 1-1 0,0-1 1 15,-1 0-1-15,1 0 0 0,-4 0 1 16,7 1-1-16,-7-1 1 0,6 2 1 0,-4-2-2 16,5 1 1-16,-5-1 1 0,7 0 3 0,1 0 7 15,-1 0 0-15,5 0-2 0,-1 0-3 0,1-1-5 16,1-2-1-16,0-1 0 0,-1 3 1 0,1-3-1 15,2 2-1-15,2-2 1 0,-3 1-1 0,1 0 1 16,0-1 0-16,-2 0 0 0,5 2 0 0,1-1 0 16,-2 1 0-16,2 0 0 0,-4-1 0 15,6 1-1-15,-5 0 1 0,1 0 0 0,-2 2 0 16,4-1-1-16,-4 1 0 0,-1 0 0 0,1 0 0 16,2 0 0-16,-2 0 0 0,1 0 0 15,-1 0 0-15,0 0 0 0,2 1 0 0,-5 1 0 16,1-1-1-16,4 0 1 0,-2 0-1 0,1-1 1 15,-1 0 0-15,0 1 0 0,4-1 1 0,-7 0-1 16,3 0 1-16,0 0 0 0,2 0 0 0,0-2 0 16,-3 1 0-16,3-2 0 0,-2 2 0 0,4 0-1 15,-5 0 0-15,1 0 0 0,0 1 0 16,-2-1-2-16,1-1 0 0,-1 2 0 0,0-1 0 16,-5 0 0-16,5 1 0 0,-3 0-2 0,1 0 1 15,0 0 1-15,-1 0-1 0,1 0 1 0,-3 0 0 16,3 1 1-16,0 0 0 0,-1 1 0 0,-3-1-1 15,3 1 0-15,-1 0 0 0,-5 1 0 0,9-1 1 16,-7 1-2-16,3-1-1 16,-5-1-3-16,5 2-2 0,-3-1 2 0,1 0 2 0,-1 1 3 15,3-1 2-15,-5 1-4 0,-1-1-11 0,3 1-4 16,-6-2-4-16,5 1 5 0,-5 0 10 0,4 0 8 16,1-1 7-16,-1 2 3 0,-1-2 0 15,-1-1-4-15,4 2-6 0,-3 0-4 0,3-1 0 0,-1 2 4 16,-1-2 6-16,4-1 2 0,-1 1 0 15,1-1-5-15,-3 0-7 0,3 1-2 0,-1-1 3 16,1 0 7-16,-1 0 3 0,1 0 1 0,5 0-7 16,-6 0-3-16,3 0-1 0,-1 0 3 0,1 0 4 15,-1 0-1-15,1 0-2 0,1 0-1 16,2 0 0-16,-3 0 1 0,-1 0 2 16,1 0-2-16,1 0 0 0,0 0-2 0,-1 0 2 0,-1 0 0 15,4 0 2-15,1 0-1 0,-5 0 1 0,3 0-2 16,1 0 1-16,4 0 0 0,-4 0-2 15,1 0 2-15,-1 0-1 16,2 0 0-16,4 0 0 0,-7 0 0 0,7 0-1 0,-2 0 0 0,2 0 0 16,-4 0-1-16,-1 0 2 0,3 0-1 0,-2 0 1 0,0-1-1 15,3 1 2-15,-5 0-1 0,2-1 0 0,0 1 0 32,3-1-1-32,-3 1 1 0,2-1 1 0,-2-1-1 0,-3 1-1 0,3 1 1 0,0-1-2 15,-2 0 2 1,1-1 0-16,1 1 1 0,-2-2-1 15,1 2 1-15,-1-1-2 0,4 1 2 0,-4-2-1 16,-1 2 1-16,1-1 1 0,0 0-2 0,-1-1 0 16,1 2 0-16,0-1 0 0,-1-1-1 0,1 2 1 15,-2-1-1-15,-5 1-1 0,3 1 1 0,-3-1 1 16,3 1-2-16,-7-2 1 0,0 2-2 0,1 0-1 16,-3 0-4-16,-6 0-1 0,0 0 2 15,0 0 4-15,-2 0 6 0,0 0 6 0,0 0 6 16,0 0 5-16,0 0 3 0,0 0 1 0,0 0-2 15,0 0-5-15,0 0-3 0,0 0-6 0,-2 0-4 16,2 0-4-16,-2 0 1 0,2 0 0 16,0 0-1-16,0 0-1 0,0 0-1 0,0 0-2 15,0 0-1-15,0 0-3 0,0 0-3 0,0 0-1 16,0 0-4-16,0 3 3 0,0 0 3 0,0 3 4 16,0 2 6-16,0-1 1 0,0 2 1 0,0 2-1 15,0 2 0-15,-6-1 0 0,4 3 0 0,0 0 1 16,-5 1-1-16,5 0 1 0,0 0 0 15,0 0 0-15,-4-2 0 0,2 0 0 0,0 1 1 16,2-1-2-16,0-1 1 0,2 1-1 0,-2 1 0 16,-3-2 1-16,5 1-1 0,-2-1 0 15,0 3-1-15,0-2 1 0,-2-2 0 0,4 2 0 0,0-2 0 16,0 1 0-16,0 1 0 0,0 1-1 16,0-1 1-16,0 1 0 0,4 0-1 0,-2-1 3 15,-2 2-1-15,2 0 1 0,-2 0-1 0,2 1-1 16,-2 0-1-16,5 2 0 0,-5 0 1 0,2 1-1 15,-2 1 1-15,0-1-1 0,0 0 0 0,0 1 0 16,0-1-1-16,2 0 1 0,-2 0 0 16,0 2-1-16,0 0 1 0,2-3 0 0,-2 3 0 15,4-1 0-15,-4-1 1 0,0 1-1 0,0-2 1 16,0 0-1-16,0 1 0 0,2-2 0 16,-2 1 0-16,0 1 0 0,0 1 1 0,0 0-1 0,0 1 0 15,0 0 0-15,-2 2 1 0,2-2-1 0,-4 2 1 16,0 1-1-16,4 0 0 0,-7 1 0 15,3 1 0-15,-2 1 0 0,2-1 0 0,2 2 0 16,-6 0-1-16,3-1 1 0,1-1 0 0,2 1 0 16,-4 1 0-16,4-1 0 0,-4 2 0 0,4 0 0 15,0 1-1-15,0 0 0 0,-5-3 1 16,5 1-1-16,0-1 0 0,-2 1 0 0,2 0 0 16,0-1 0-16,-4 1 0 0,4-2-1 0,0 1-1 15,-5-1 0-15,3-2-4 0,4 0-2 0,-2-1-5 16,-2-1-11-16,2-2-20 0,0-1-39 0,2-1-98 15,-2-3-425-15,2-4-1590 0,0-5 1579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32:21.29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17091 6239 3 0,'0'0'0'0,"0"0"0"16,0 0 179-16,0 0 290 0,0 0-27 0,0 0-77 0,0 0-91 15,0 0-87-15,0 0-20 0,0 0-11 16,0 0-13-16,0 0-4 0,0 0 0 0,0-14-7 15,0 14-10-15,0 0-18 0,0 1-24 0,0 1-20 16,0 2-13-16,0 0-2 0,0 3-2 0,0 2-2 16,0 2 1-16,2 1-10 0,-2 1-1 15,0 1-4-15,0 1-2 0,0 0-2 0,0 1-2 16,0 1 0-16,0 1-3 0,0-1 0 0,-2 1-1 16,0 3-1-16,2-3-2 0,-4 0-1 15,2 2-2-15,2 0 0 0,0-1-2 0,0 1 0 16,0 1 0-16,0-1 1 0,0 2 0 0,0 0 0 15,0 2-3-15,0 1-1 0,0 0 0 0,0 0-1 16,2 0 0-16,2 1 0 0,-2-1 0 16,0 0 1-16,0 1-2 0,-2 1 0 0,2 2-2 0,-2-1 0 15,2 1 0-15,-2-1 1 0,0 1-1 0,0-1 0 16,0 0-1-16,0 1 0 0,0-1 0 16,0 1 1-16,0-2-1 0,0 1 1 0,0-1-1 15,0 0 1-15,-2 1-1 0,0-1 2 0,-2 0-1 16,-2 2 0-16,4-2 0 0,-2 1 1 0,-1-2-2 15,-1-1 2-15,0 1-1 0,2-2 0 16,-2-1 0-16,2 2-1 0,-7-2 0 0,11-1 0 16,-6 1 0-16,4 1-1 0,-4 0 0 0,0-2 0 15,3 0-1-15,-1 0 1 0,2-1-2 0,-4 0 1 16,2-2-1-16,2 3 0 0,0-2 0 0,0-2-1 16,-2 0 0-16,-1 2-1 0,3-4-1 0,-2 0 0 15,2 2 0 1,0-3 0-16,2 0 2 0,-2-1 0 0,0 1 3 0,0-3 0 0,-2-1 0 15,2 1 1-15,-2-2 1 0,4 1 0 0,0-1 1 16,-5 0-2-16,3 1 1 0,0-1-3 0,0 0 1 16,2-1 0-16,-4 0 0 0,2-2 0 15,-2 0-1-15,4-1 0 0,0 0-1 0,0-2 1 0,0-1-1 16,0-1 0-16,0 2 1 16,0-2-2-16,0 0 2 0,0 0 0 0,-2 1 1 0,2-3 0 15,0 1-1-15,0 0 1 0,0 0-1 0,0-1 1 16,0 0 0-1,0 2 0-15,0-2-2 0,0 0-1 0,0 0 0 0,0 0-1 0,0 0 0 16,0 0 0-16,0 0-1 0,0 0-1 0,0 0-1 16,0 0 0-16,0 0-1 15,0 0 1-15,0 0 4 0,0 0-1 0,0 0 2 16,0 1 1-16,0 0-1 0,0 1 2 0,0 1 0 0,0-1 1 0,0 2 0 16,0-1 1-16,0 0 0 0,0 2-1 0,0-2 0 15,0 2 0-15,0-2 0 0,0 2-1 16,0-3 0-16,0 1-2 0,0-2 0 0,0 0-2 15,0-1-2-15,2 1-2 0,-2-1-2 0,0 1 3 16,4-1 0-16,2 1 4 16,-2 1 2-16,1-1 1 0,-3 0 1 0,4-1-1 15,0 1 1-15,-2-1 2 0,0 1 2 0,2-1-2 0,1 2 1 16,-3-1-3-16,0 0-1 0,6 0 0 0,-4 1-1 16,1-2 4-1,3 1 2-15,-4 1 3 0,7 0-2 0,-5 1-1 16,4-1-2-16,-3 0-1 0,5 0 0 0,-4 0 1 0,5 0 2 0,-1-1 3 15,-1 2-1-15,1-2-1 16,7 0-2-16,-3 0 0 0,3 1-1 16,0-2 1-16,-1 0 0 0,1 0 0 0,0 0 0 0,4 0-1 0,-5 0 0 0,7 1-1 15,-4-1 1 1,0 1 0-16,-1-1 1 0,1 0 0 0,2 0-2 0,2 0 1 0,-2 1-2 0,-1-1 0 31,1 0 0-31,2 2-1 0,-2-2 1 0,-2 0 0 16,3 0-1-16,1 1 1 0,-2-1 0 0,0 0 0 15,2 0 0-15,0 0 1 0,-2 0-1 16,1 0-1-16,1 0 1 0,0 0-1 0,0 0 2 16,2 0-1-16,0 0 1 0,-2 0-1 0,0 0 0 15,0 0 1-15,-1 0-1 0,5-1 1 16,-4 1-1-16,2 0 1 0,-2 0 1 0,2-2-1 16,0 2 1-16,0 0 0 0,-4 0-2 0,2 0 1 15,2 0-2-15,-5 0 0 0,3 0 1 0,2 0 0 16,-4 0-1-16,4 0 0 0,-4 0 1 0,2 0-1 15,-1 0 2-15,1 0-1 0,0 0 0 0,2 0-1 16,-4 0 0-16,4 0-1 0,-2 0 1 16,-2 0 1-16,-1 0 0 0,1 0-1 0,2 0 0 15,-2 0 1-15,2 0-2 0,0 0 2 0,-3-1-1 16,1 0 0-16,2 1 0 0,0-1-1 0,-2 1 1 16,2 0 0-16,-5-2 0 0,5 1 2 0,-2 1-2 15,-2-1 0-15,2 1 0 0,-3 0-1 0,1 0 1 16,4 0 0-16,-4 0 0 0,-3 0-1 15,3 0 2-15,2 0-1 0,-4 0 1 0,1 0-1 16,3 0 0-16,-2 0 0 0,-3 0 0 0,3 0 1 16,-2 0 0-16,0 1-1 0,1-1 1 0,1 0-1 15,0 0 1-15,-3 0-1 0,3 0 1 16,2 0-1-16,-2-1 0 0,2 0 1 16,-1 0-1-16,-3-1-1 0,2 2 1 0,-1-1-1 0,-1 1 1 15,4 0 1-15,-2 0-2 0,-3 0 1 0,1 0 0 16,0 0-1-16,1 0 1 0,-3 0 0 15,2 0 1-15,-1 1-2 0,-1 1 1 16,0-2 0-16,-1 1 0 0,3 0 1 0,-5 0-1 16,7 0 0-16,-2-1 0 0,-5 0 0 0,3 2 0 15,0-2 0-15,-1 0 0 0,1 0 0 0,-3 0 0 16,1 0 0-16,1 0 1 0,-3 0 0 0,4 0-1 16,-1 0 0-16,3 0-1 0,-3 0 1 0,-1-2 0 15,2 1 0-15,-3 0 0 0,5 0-1 16,-3 0 0-16,-1-1 1 0,-1 2-1 0,3-1-1 0,-4 1 1 15,-3 0-1-15,4 0 1 0,-3 0 0 0,1 0 1 16,-1 0-1-16,-1 0 0 0,-4 0-1 16,3 0 0-16,-1 0-1 0,-6 0 1 15,4 0 1-15,1 0 1 0,-7 0 0 0,6 0 0 16,-2 0 0-16,-2 0 1 0,1 0-1 0,1 0 0 0,0 0 0 16,-4 0-1-16,0 0 0 0,0 0 1 15,4 0-1-15,-4 0 1 0,0 0 0 0,5-1 1 16,-7 1-1-16,0 0 1 0,2 0-1 0,0-1 0 15,2 1 1-15,-4 0-1 16,0 0 0-16,2 0 0 0,-2 0 0 0,0 0 0 0,0 0 0 0,0 0 1 16,0 0-1-16,0 0-1 0,2 0 1 0,0 0-1 15,4 0 0-15,-4 0 1 16,5 0-1-16,-1-1 1 0,2 0 0 0,2-1 0 0,-1 1 0 16,3-1 0-16,-2 1 0 0,5-2-1 0,-3 1 1 15,1-1-1-15,5 0 1 0,-5-1 0 0,-1 1 0 16,3-1 0-16,-5 2 1 0,0-2-1 0,-4 2 0 15,3 0 0 1,-3-1-1-16,-2 2 0 0,2 0 0 0,-2 1 0 0,-4-1 0 16,0 1 1-16,0 0 1 0,0 0 2 0,0 0 3 15,0 0 1-15,0 0-1 0,0 0-4 0,-4 0-5 0,-2 0-4 0,2 0-6 16,2 0-5-16,-6 0-12 0,1 0-20 16,3-1-43-16,2-1-140 0,-2 0-846 0,2 1-1251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36:54.02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7646 14553 3 0,'0'0'0'0,"0"0"0"16,0 0 0-16,0 0 0 0,0 0 0 0,0 0 0 0,0 0 0 15,0 0 0-15,0 0 0 0,0 0 0 16,0 0 0-16,0 0 94 0,0 0 160 16,0 0 75-16,2-2 47 0,-2 2 30 0,0 0-18 15,0 0-50-15,2-1-37 0,-2 1-46 0,2 0-51 16,3-2-41-16,-3 2-41 0,0 0-26 0,4 0-15 15,-4-1-10-15,0-1-8 0,4 2-7 16,-2-1-9-16,3 0-7 0,-5 0-8 0,0 1-5 16,4-1-5-16,0 1-2 0,-2-1-5 0,-2 1 0 15,2-1-2-15,7-1 0 0,-7 1-2 0,-2 1 0 16,6 0-2-16,-1-2 0 0,-3 2-2 0,0-1-1 16,4 1-1-16,-2 0-1 0,-2 0 0 0,5 0-1 15,-1 0-1-15,-2 0 1 0,2 0 0 16,1 0 0-16,5 0 0 0,-8 1 0 0,9-1-1 15,-7 2 0-15,7-2-1 0,-7 1-1 16,6 1 1-16,-3-2 0 0,1 0 0 0,2 1 0 16,-1-1 0-16,-1 0 0 0,3 0 2 0,-1 0 3 15,-1 0 3-15,5 0 2 0,-1 0-1 0,-3 0-4 16,1 0-4-16,1 0-2 0,1 0 0 0,-3 0 0 16,1 2 0-16,1 0 2 0,3 1 0 15,2 0-1-15,-3-1 1 0,1 1-2 0,1 0 0 16,1 0 0-16,-2 0 2 0,3-1-1 0,1 1 0 15,0-1 0-15,8-1-1 0,-6-1 0 0,0 1 0 16,1-1 1-16,1 0 0 0,-2 0-1 16,0 0 0-16,6 0 1 0,-6 0-1 0,4 0 1 15,0 0-1-15,-3 0 1 0,3 0-1 0,0 0 0 16,0 0 0-16,2 0 0 0,-6 0 0 0,8 0 0 16,-8 0 0-16,6 0 0 0,-2 2-2 0,-4 0 2 15,6-1 0-15,-4 2-1 0,2-1 2 16,-1 1 0-16,-1-2-1 0,4 1 0 0,-4 0 0 15,2 0 0-15,0-1 0 0,-4 0 0 0,4 0-1 16,0 0 1-16,-6-1 0 0,5 0-1 0,1 1 2 0,-4-1-1 0,6 0 0 16,-4 0 1-1,-2 0-2-15,4 0 1 0,-2 0 0 0,-3-1 0 16,3 0-1-16,2 0 1 0,-6 1 0 16,2-1 0-16,4 1 2 0,-4 0-2 0,-3 0 0 15,3 0 0-15,4 0-1 0,-4 0 1 0,-2 0 0 16,1 0 0-16,7 0-2 0,-8 0 2 0,0 0 1 15,2 0-1-15,0 0 2 0,1 0-2 16,-1 0 0-16,-4 0-1 0,4-1 1 0,-1-1 0 16,3 0 0-16,-2 0 0 0,-4 1 0 0,4-1 0 15,-1 1 0-15,1 0 0 0,-2 1 0 16,2-1 0-16,-5 1 0 0,1 0 0 0,2 0 0 16,-2 0 0-16,3 0 0 0,-3 0 0 0,0 0 0 15,-5 0 0-15,3 0 0 0,2 0 1 0,-1 0-1 16,-1 0 1-16,1 1-2 0,3 0 0 0,-4-1 0 15,-1 1 1-15,1 1 1 0,0-2 0 0,-1 1 0 16,1 0-1-16,-1-1 0 0,-5 0-1 16,3 1 0-16,3-1 2 0,0 0 0 0,-3 1 0 15,3-1 1-15,-7 1-2 0,7-1 0 0,-3 2-1 16,3-1 2-16,-3 0 0 0,3 0 1 0,-2 0-1 16,-3 0-1-16,5 1-1 0,-1-1 1 15,1 0 0-15,-3 1 0 0,3-1 1 0,2 1 0 16,-3 0-1-16,-3-1 0 0,5 0 0 0,-1 1 0 15,0-1 0-15,1-1 0 0,-1 1 1 0,2 0-1 16,-3-1 0-16,5 0 0 0,0 0 0 16,-3 0 0-16,9 0 0 0,-6 0-1 0,-2 0 2 15,3 0-2-15,-3 0 1 0,0 0 0 0,2 0 0 16,1 0 0-16,1 0 0 0,-4 0 0 0,2 0 0 16,-1 0 0-16,1 0 0 0,-2 0 0 15,-1 0 0-15,3 0 0 0,0 0 0 0,-2 0 0 0,5 0 0 16,-5 0 0-16,2 0 0 0,0 0 0 15,-1 0 0-15,-1 0 0 0,0 0 0 0,1 0 0 0,1 0 0 16,-2 2 0-16,6-2 0 0,-5 1 0 16,-1-1 0-16,2 0 0 0,2 1 0 15,-5-1 0-15,3 1 0 0,-2-1 0 0,-1 2 0 16,1-2 1-16,6 1-1 0,-6-1 0 0,-1 1 0 16,1 0 0-16,2 0 0 0,-1 1 0 0,1-1 0 15,-2-1 0-15,2 0 0 0,5 1 1 16,-5-1-2-16,0 0 2 0,0 0-2 0,-1 0 1 15,-1 1 0-15,0-1 0 0,4 0-1 0,1 1 1 0,-3-1 0 16,-2 0 0-16,2 0 0 0,-1 0 0 16,-1 0 0-16,0 0 0 0,-1 0 1 15,3 0-1-15,0 0 0 0,4 1 0 0,-3-1 0 16,-1 0-1-16,0 2 2 0,-2-2-2 0,-3 1 2 16,3 0-1-16,0-1 0 0,-1 1 0 15,1 1 0-15,2 0 0 0,-1-1 0 0,3 0 0 16,0-1 1-16,-4 0-1 0,1 0 0 0,1 2-1 15,-2-1 1-15,-1-1-1 0,3 2 2 0,-2-1-1 16,0 0-1-16,1 1 2 0,3-1-2 0,-2 0 2 16,-2 0 0-16,-1 0-1 0,1 2 0 0,0-2 0 15,-1 1-1-15,1 0 1 0,0 0 1 16,1 0-1-16,-3 0-1 0,4 1 1 0,-1 0 0 16,-1 0 0-16,0-1 1 0,-1 1-1 0,-1-2 0 15,2 2 0-15,-3-1-1 0,3 1 2 16,0-1-1-16,-1-1 0 0,1 1 0 0,-2 0 1 0,3 0-1 15,-1-1 0-15,0 2 0 0,-1-2 0 0,-1 1 0 0,2 0 1 16,-1-1 0 0,1 1 0-16,2-2-1 0,6 3 0 0,-7-2 0 0,1 0 0 15,0-1 0-15,-3 2 0 0,1-2 0 16,2 1 0-16,0-1-1 0,4 0 2 0,-5 1-1 16,3-1 0-16,-2 0 0 0,0 0-1 15,5 1 2-15,-5-1-1 0,2 1 0 0,-4 1 0 0,1-1 0 16,-1 0 0-16,2 0 0 0,-2 1-1 0,3 0 2 15,-1-1-1-15,-2 1 0 0,-1 0 0 0,3 0 0 16,-4 0 0-16,1 0 0 0,1 1 1 16,-2-1 0-16,-3 0 0 0,-1-1 0 0,5 2-2 15,-3-2 1-15,2 1 0 0,-3 0 0 16,-6 0 0-16,7 1-1 0,-3-1 1 0,-5-1 0 16,5 1 0-16,-1 1 0 0,-3-2 1 0,-4 1 0 15,4 1-2-15,-3-1 1 0,-5 0 0 0,6 1 0 16,-6-1 0-16,0 0 1 0,-2 0 0 15,2 1 1-15,-2 0 1 0,0 1 0 0,0 2 1 16,0-1-1-16,0 2 1 0,0 0-1 0,0 2-1 16,-2 0 1-16,-2 2-2 0,-2 0 1 15,2 1-1-15,2-1-1 0,-5 2 1 0,-1 1-1 16,4-1-1-16,2 2 1 0,-4 2 0 0,-3 0 0 16,5-1 0-16,0 5 1 0,0-3-1 15,-4 3 1-15,6 0-1 0,-2 2 1 0,1-2-1 16,-1 3-1-16,0-3 2 0,-2 1-1 0,4 1 1 15,0 0-1-15,0 0 0 0,-2 0 0 0,-3 3 1 16,3-1-1-16,4 1 0 0,-4 1 1 0,0 2-2 16,-6 0-1-16,8 0 1 0,0 3 1 15,-3 1 0-15,-1-1 0 0,0 2 0 0,2-1 1 0,0 0-1 16,-2 2 1-16,-1 0 0 0,3 2-1 16,-2 1 0-16,-2 1 0 0,4 2 0 0,-1-2 0 15,-3 1 0-15,2-1-1 0,2 2 2 0,-2-1-2 16,-5 0 1-16,5 1-1 0,-6-1 0 15,6-1-1-15,-7 0-1 0,7 0 0 0,-9-1-1 16,9-1-1-16,-4 0-1 0,2-3-2 0,-7 2-2 16,7-3-4-16,-4 1-1 0,3-2-4 0,-5-2-4 15,3-1-7-15,-1-4-10 0,-4 0-17 16,7-4-44-16,-5-1-112 0,6-6-607 0,-1-4-1861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36:57.07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7624 14602 3 0,'0'0'0'0,"0"0"0"16,0 0 0-16,0 0 0 0,0 0 0 0,0 0 0 16,0 0 0-16,0 0 0 0,0 0 0 0,0 0 0 15,0 0 0-15,0 0 0 0,0 0 0 0,0 0 0 16,4-7 0-16,-4 7 0 0,0 0 281 16,0 0 352-16,0 0 30 0,0 0-103 0,0 0-198 15,0 0-115-15,0 0-74 0,0 0-50 0,0 0-29 16,0 0-26-16,0 0-19 0,0 0-13 0,0 0-6 15,0 1-2-15,0 1-1 0,0 4 3 16,2-2 2-16,0 4-3 0,0 1-1 0,2 0-4 0,-2 2-4 16,2 1 0-16,-2 1-1 0,0 1-3 15,-2 0-1-15,2 1 0 0,0-1-3 16,3 2 1-16,-3 0-1 0,0 0 3 0,2 1 2 0,-2 2 0 16,0-1 1-16,0 0 0 0,0 3-2 0,4-1-2 15,-4 4-1-15,3-2 0 0,-1 2 0 16,-4 0 0-16,2 2-2 0,4 0-3 0,-4 0-2 15,2 2 0-15,-2-1-3 0,0 2 1 0,0 0 0 16,-2-1 0-16,0 0 1 0,0 0 1 16,2 1 0-16,-2 0 1 0,0-1-1 0,0 1 0 15,0 1-2-15,-2 0 1 0,2-1-2 0,0 2-1 16,-2-1 1-16,0-1-1 0,0-1-1 0,-2 0 0 16,4-1 0-16,-2 1-1 0,-2-2 1 15,2 1-1-15,2-1 0 0,-2 1 0 0,2 0 0 16,-2 1-1-16,0 0 1 0,-3-2-1 0,3 1 0 15,0-1 1-15,-4 1 0 0,6 0-1 0,-2 0 1 16,0 0-1-16,0 2 0 0,-2-2 1 16,0 2 0-16,-1-1 0 0,1 1 0 0,4 1-2 15,-4 0 3-15,-2 2-2 0,-2-3 2 0,6 2-2 16,-7 0 1-16,1-1-1 0,4 0 1 0,0-1-1 16,-6 0 0-16,5 1 1 0,3-1-1 0,-6-1 0 15,2 1 1-15,2-1-1 0,2-1 1 0,-5 0 0 16,3-4-1-16,0-1 0 0,2 1 1 15,0-4-1-15,0 0 1 0,2-2 0 0,-2-1 0 0,-2-1-1 16,4-1-1-16,0-2 2 0,0-1-2 16,0 1 2-16,4 0-2 0,-2-2 0 15,0 2-1-15,-2-2 0 0,4-1 0 0,2 0 1 16,-4-1 1-16,7-1-2 0,-7 1 0 0,4-3 1 16,2 0 0-16,-4-1 1 0,1 1 0 15,7-1-2-15,-8-1-3 0,4-1 2 0,3 0-2 16,-7 0 3-16,8 0 1 0,-6-1 1 0,3-1 0 0,1 0-1 15,-2 0-1-15,3 0 1 0,-5 0 1 16,6 0 1-16,-4 0 0 0,7 0 0 0,-5 0 0 16,1 0 1-16,7 0-1 0,-5-1 2 0,1-2-1 15,3 2-1-15,1-1 1 0,-1 1-1 16,-1 0 4-16,3 1-2 0,2 0 0 0,-1-2 0 16,1 2-1-16,4 0 0 0,-3-1 0 0,1 1 0 15,-2 0-1-15,4 0 0 0,2 0 1 16,-1 0 0-16,-1 0 0 0,4 0 1 0,0 0-2 15,-4 0 1-15,4 0 0 0,0-2 0 0,2 1-2 16,-2 0 2-16,2 1-1 0,0 0 0 0,-2 0 1 16,2 0 0-16,-2 0 0 0,0 0 0 0,-5 0 0 15,7 0 1-15,-2 0-1 0,0 0 1 16,2 1-2-16,-4 0 0 0,8 1 0 0,-10-1-1 16,10 2 0-16,-8-2 1 0,8 1 0 0,-6-1 0 15,4 0 0-15,-4 1 0 0,2-2 1 16,0 1 0-16,0-1-1 0,4 0 0 0,-2 0 0 15,1 0 1-15,-1 0-1 0,-4 0 2 0,6 0-2 16,-6 0 0-16,6 0 0 0,-4 0 0 16,2 0 2-16,2 0-2 0,-2 0 0 0,-2 0 0 0,4 0 0 15,-4 0 1-15,4 0-2 0,1 0 2 16,-8 0-2-16,10 0 1 0,-3 0 0 0,-6 0-1 16,10 2 1-16,-6 0 0 0,2 0 1 15,-2 0-1-15,5-1 0 0,-7 0 0 0,2-1 0 16,2 1 0-16,-6-1 0 0,8 2 0 0,-2-1 1 0,-4-1 0 15,4 1-1-15,2-1 1 0,-4 0-1 16,1 0 0-16,3 0 1 0,0 0-1 0,-6-2 0 16,4 0 0-16,4 0 0 0,-3 1 0 15,-5 1-1-15,8-1 3 0,0 1-2 0,-4 0 0 16,-2 0 1-16,0 0-1 0,2 0 0 0,-4 0 1 16,5 0-2-16,1 1 1 0,-8 0 1 0,6 0-1 15,2 2-1-15,-8-2 1 0,6 0 0 16,0 0 1-16,-4-1-1 0,5 0-1 0,-1 0 2 15,-6 0-1-15,8 0 1 0,-4 0-1 0,-4 1 1 16,8 0 0-16,-8 1-1 0,6-1 1 0,-2 1-1 16,-4-1 1-16,4 0-2 0,-4 2 2 15,6-1-2-15,-6 1 1 0,6-1 0 0,-2 1 0 16,-4-2 0-16,7 1 1 0,-8 0 0 0,8-1-2 16,-3 0 2-16,-2-1-1 0,0 1-1 15,-2-1 1-15,6 0-3 0,-6 1 3 0,6-1 0 16,-2 0-1-16,-2 0 3 0,2 0-2 0,-4 0 2 15,6 0-2-15,-6 0 1 0,4 0-1 0,-6 0 0 16,6 0 0-16,-4 0-1 0,4 0 1 0,0 0 0 16,-4 0 1-16,-2 0-2 0,6 0 2 0,0 0-1 15,-6 0 1-15,2 0 0 0,4 0-2 0,-8 0 1 16,8 0 0-16,-6 0-1 0,4 0 1 16,-4 0 0-16,-1 0 0 0,5 0 0 0,-4 0-1 15,4 0 0-15,-4 0 2 0,-2 1-1 0,4-1 0 16,-2 0 1-16,-2 1-1 0,4-1 0 15,-3 0 1-15,-3 0-3 0,8 0 2 0,-4 0 1 16,-2 0-1-16,8 0 1 0,-8 0 0 0,0-1-2 16,4 1 1-16,-3-1 0 0,-1 1-1 0,6-1 1 15,-4 1 2-15,-2-1-2 0,4 0 1 0,-4 0 0 16,-1 1 0-16,1-2-2 0,4 2 1 16,-2 0-1-16,-2 0 0 0,4 0 1 0,-4 0 0 15,-1 0 1-15,-3 0-1 0,8 0 0 0,-6 0-1 16,-1 0 1-16,1 0-1 0,0 0 1 0,0 0 1 15,-1 0-1-15,5 2 1 0,-4-1 0 16,0 0 0-16,0 0-1 0,-3 0 0 16,3-1 0-16,-2 1 0 0,1-1 1 0,3 1-1 15,-2-1 0-15,0 0 1 0,-3 1-1 0,1-1 0 0,-2 0 1 16,1 2 0-16,-1-1-1 0,2-1 0 0,-7 1 0 16,9 1-1-16,-7-2 1 0,5 1 0 15,-2 1 0-15,-1-1 1 0,1 0-1 16,-3 0 0-16,1 0 0 0,-5 1 1 0,3-1-2 0,-1 0 2 15,-4 0-2-15,5-1 0 0,-7 3 1 16,5-2 0-16,-7 2 1 0,6-2-1 0,-6 0 1 16,7 0-2-16,-7-1 2 0,-2 0-1 0,4 1-1 0,-3-1 2 0,-3 2-1 15,0-2 0-15,-2 0 0 16,2 0 0-16,0 1 1 0,-2-1 0 16,0 0 0-16,0 0-1 0,6 0 0 0,-6 0 0 15,0 0 0-15,0 0 1 0,0 0 1 0,0 0-1 16,0 0 0-16,0 0 2 0,0 0 0 0,0 0 1 15,0 0-1-15,0 0-1 0,0 0-1 16,0 0 0-16,0 0 0 0,0 0 1 0,0-1-2 16,0-1 1-16,0 0-2 0,0-2 1 0,0 1-1 15,0-1 1-15,2 0 0 0,-2 1-2 16,2 0 2-16,0 0-1 0,-2 0 1 0,2 1 2 0,0 0-2 16,-2 0 0-16,0 1 1 0,2-1-1 15,-2 2-1-15,3-2 1 0,-3 1-1 0,0 1-1 16,0 0 2-16,0 0 0 0,6 0 0 0,-6 0 3 15,0 0-1-15,0 0 0 0,0 0 2 16,0 0-2-16,0 0 2 0,0 0 0 0,0 0 1 16,0 0 0-16,0 0 0 0,0 0 3 0,0-2-2 15,-6-4-1-15,3-2-4 0,1-6-3 16,-2-6-1-16,2-3 1 0,0-10 1 0,0-8-2 16,-4-5 1-16,6-7-3 0,0-7-2 0,8-4-4 15,-6-2-4-15,4-4-9 0,-4 5-11 0,7 1-24 16,-7 8-69-16,0 14-363 0,-2 18-2712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31:53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17484 7604 3 0,'0'0'0'0,"0"0"0"0,0 0 0 16,0 0 0-16,0 0 0 0,0 0 289 0,0 0 7 15,0 0-79-15,0 0-64 0,0 0-83 0,0 0-54 16,0 0-8-16,0 0-12 0,0 0 16 0,0-1 25 16,0 1 24-16,0-1 35 0,0 0 31 15,0-1 23-15,0 1 0 0,0-1-12 0,0-1 14 16,0 1 24-16,0-1 17 0,0-2-5 0,0 0-23 16,0-1-38-16,0-1-22 0,0-1-19 0,0 0-4 15,0-2-1-15,0-1-2 0,0-2-11 16,0-1-8-16,4-2-11 0,-2-1-7 0,0 0 2 0,4-2 0 15,-2-2-2-15,-2 0-1 0,3-1-3 16,1-1-6-16,-2 0 0 0,0-2-4 0,2 0-2 16,0-2-4-16,1-3-2 0,-3 1-4 0,6 1-3 15,-4 1-1-15,-2-1 1 0,3 2-1 0,-1 1 1 16,0 1-3-16,-2 2-2 0,-2 0-3 0,0 2-3 16,4 1 0-16,-6 2 0 0,3 2-1 0,-1 0 1 15,-2 3-2-15,2 2 1 0,-2 2-1 0,0 0-1 16,0 4 1-16,0-2-2 0,4 2 0 15,-4 1 0-15,0-1-1 0,0 3 1 0,0-2-1 16,2 1 1-16,-2 0-1 0,0 1 1 16,0 1 0-16,0 0-1 0,2-1 3 0,-2 1-1 15,0 0 1-15,0 0-1 0,0 0 0 0,0 0 0 0,0 0 0 16,0 0 1-16,0 0-1 0,4 0-1 16,-4 0-1-16,0 0-1 0,0 0 0 0,0 0 1 15,0 0 0-15,0 0 2 0,2 0-2 0,0 1 1 16,-2 0 0-16,2 2-1 0,-2-1 0 15,2 0 1-15,-2 1 1 0,0 2-1 0,4 0 1 16,-1 1 0-16,1 1 1 0,-4 1-1 16,2 2 0-16,0 0 0 0,0 1 0 0,-2 3 0 15,0-2 1-15,2 3-1 0,0 1 0 0,-2 1 0 16,4-1 0-16,-2 2 1 0,2-1 0 16,-2 1 0-16,3 1 1 0,-3 0-2 0,4-1 2 15,-4 0 0-15,4 0-1 0,-2-2 0 0,0 2 1 16,3-1-1-16,-1 0 0 0,0-1 0 0,-2 1 1 0,0 0 0 15,2-3 0-15,-1 2 0 16,-3-1 0-16,4-1 1 0,0-1 0 0,0 1 0 16,-4 0-1-16,4-2-2 0,1 0 2 0,-3 1 0 15,0 0 1-15,0-2 1 0,-2 0 0 16,4-1 0-16,-1 0 1 0,-1-1-1 0,-4 2 1 16,4-1 0-16,2 1-1 0,-6-3 0 0,4 3 0 0,-2-3 0 15,0 1 0-15,2-2-1 0,-4-1 1 16,2 0-1-16,-2-3 0 0,7 1 0 0,-7-1-1 15,2-1 1-15,-2-2-1 0,0 1 2 0,0-1 1 0,2 0 0 16,-2 0 0-16,0 0 1 0,0 0-2 0,2 0 1 16,-2-1-1-16,0 1 0 15,2 0 0-15,-2-2 0 0,0 2-1 0,0 0 0 16,4 0-1-16,-4 0-1 0,0 0 1 0,0 0 0 0,0 0-1 0,0 0 1 16,0 0-2-1,0 2-1-15,0-1 1 0,0 3 0 0,0-1 1 16,0 2 2-16,0 0 0 0,0-1 0 15,0 0 0-15,0-1-1 0,0 0 0 0,0-1 0 0,0-1-2 16,2 0 0-16,-2-1 1 0,0 1-1 16,0-1 1-16,0 0 0 0,0 0-1 0,2 0 0 0,-2 0 0 15,0 0-1-15,0-1-1 0,0-1 0 16,4 0 1-16,-4-1 1 0,2-1 4 16,0-1 1-16,3 0-1 0,-5-1 0 0,4-1-1 15,-2 2-1-15,0-2-1 0,2 0 0 0,-2 1 0 16,0-2-1-16,-2 0 0 0,2-1 0 0,0 0 0 15,-2-2 0-15,4-2 0 0,3-3 1 16,-5-1 1-16,0-1-1 0,2-5 2 0,-2-1-3 16,2-1 2-16,2-3-1 0,-2-2 1 0,1-3 1 15,-3-2-1-15,8-1 1 0,-4-1 0 16,0-1 0-16,5 0 0 0,-1-1 1 0,-2 0 0 16,1 3-1-16,3 1 2 0,-4 3-1 0,3 4-1 15,-3 4 1-15,-6 3-2 0,8 4-1 0,-6 1-2 16,-2 3-1-16,0 3-1 0,3 0-3 0,-5 5-6 15,0 0-13-15,0 2-20 0,0 0-35 0,0 2-101 16,0 0-526-16,-5 1-2242 0</inkml:trace>
  <inkml:trace contextRef="#ctx0" brushRef="#br0" timeOffset="1044.19">18497 7610 3192 0,'0'0'271'15,"0"0"-207"-15,0 0-38 0,0 0-1 0,0 0-2 0,0 0-3 0,0 0-7 0,0 0-7 16,0 0-3-16,0 0-1 0,0 0 1 0,0 0-1 16,0 0-1-16,-58-70 0 0,54 59-1 0,-5-2 1 15,7-2 3-15,0-1 5 0,-4-1 5 0,4-3 3 16,-2 0 4-16,0-2 3 0,2-4 2 16,0 0-1-1,2-1-4-15,0 0-3 0,0-2-6 0,0 1-2 0,2 0-1 0,4 1 1 0,-2 0 0 16,4 0 2-1,-4-1-2-15,7 1 1 0,-1-2-1 0,0 0-1 0,5-2-1 0,-5 0-2 0,5-1-3 16,1 0-1-16,-1 2-2 0,1 3 0 0,1 0-3 16,-1 2-1-1,-3 1-3-15,1 1-6 0,-2 2-13 0,-1 3-29 0,-1 3-57 16,-2 2-182-16,-8 5-1105 0,5 4-639 0</inkml:trace>
  <inkml:trace contextRef="#ctx0" brushRef="#br0" timeOffset="2611.64">18953 7065 3 0,'0'0'2012'0,"0"0"-1220"16,0 0-541-16,0 0-119 0,0 0-30 15,0 0-18-15,0 0-20 0,0 0-12 0,0 0-13 0,0 0-8 16,0 0-7-16,0 0-8 0,0 0-7 0,0 0-4 15,9-29-4-15,-7 27 0 0,0-1 0 16,2 0-1-16,-4 0 0 0,2-1 1 0,0 1 0 16,-2 0 1-16,6 1 1 0,-4-1-1 0,0 0 1 15,1 0 0-15,1 0 0 0,-4-1 1 16,0 0 1-16,4 0 3 0,0-1 0 0,-2 0 1 0,4 1 0 16,-2-1 0-16,-2-1-1 0,5-1 1 0,-1 0 2 15,0 0 4-15,-2 0-1 0,4 1 1 16,1 0-2-16,-5 2-2 0,6-2 0 0,-4 3-1 15,3-2-1-15,-5 1-2 0,4 1-1 0,0 1-2 16,-4 1 0-16,3 0-1 0,1 1 0 0,-4 0-1 16,4 0 0-16,-6 3 1 0,7 2 0 15,-5 2-1-15,2 0 1 0,-2 0-1 0,2 4 0 16,3-1 0-16,-7 1 0 0,6 0-1 0,-4 0 0 16,2-1 0-16,-4 0 1 0,4 1 0 15,-3-2 1-15,-1 4 0 0,0-4 1 0,0 3-1 16,2 0 0-16,-4 1 1 0,0-2-1 0,0 2-1 15,0 0 0-15,0 1 0 0,0 3 0 0,0-1 0 16,-4 2-1-16,2 0 0 0,-5 0 0 16,3 2 0-16,0 1 0 0,-2-3 2 0,2 2-2 15,-4-1 2-15,6 0 0 0,-9 0 1 0,3-2 0 16,2 1-1-16,0 0 0 0,-3-1 1 0,1-2 0 16,0-2 0-16,-1 1 1 0,5-1 2 0,-6-1-1 15,4 0 1-15,0-2-1 0,-5 1 0 16,3-2 0-16,-2-1 1 0,1-1 0 0,1-1 2 15,0-1 0-15,0 0 1 0,-1-2-2 0,3 0-1 16,0-2-1-16,-2 0-2 0,1-1-1 0,1 0-1 0,0 0-3 16,4 0 0-16,-6-1-1 15,6-3-1-15,0 2-2 0,-5-2 0 0,5 2-2 0,2-1-1 16,0 0-2-16,0-2 0 16,0-1 1-16,0 0 0 0,0-2 2 0,0 0 2 0,4 0 0 15,5-1 2-15,-5-1 0 0,2-1 1 0,4 2 0 16,-1-2-1-16,1 3 0 0,0-2-1 0,1 1 0 0,-1 1 0 15,0 1 1-15,1 1 0 16,-1 1 0-16,-2 0-1 0,3 1 2 16,-1 1-1-16,-6 0 1 0,4 2-1 0,1 1 0 15,-5 0 1-15,2 0 1 0,0 0 0 0,-2 0 1 16,0 3 0-16,3 1 1 0,-3 1 1 0,2 2-1 16,2 1 1-16,-4 0 0 0,3 2-2 15,-1 0 0-15,2 1-1 0,0-2-1 0,1 3 0 16,1-1-1-16,-6-2-1 0,8 2-1 0,-3-3-2 15,3 0-3-15,-4-1-5 0,7-2-11 16,-9 0-19-16,9 0-36 0,-9-2-93 0,4-1-427 0,-6-2-2344 16</inkml:trace>
  <inkml:trace contextRef="#ctx0" brushRef="#br0" timeOffset="3841.59">19877 6943 3 0,'0'0'0'0,"0"0"0"0,0 0 0 16,0 0 0-16,0 0 0 0,0 0 0 0,0 0 0 0,0 0 0 15,0 0 0-15,0 0 0 0,0 0 0 0,-115-36 0 16,108 36 0-16,-1 0 217 0,4 0 189 0,4 4 12 15,-6-2-19-15,2 2-30 0,2-1-41 16,-5 1-27-16,5 2-19 0,2 0-37 16,-6 1-38-16,4 1-47 0,-2 1-38 0,-2 1-33 15,0-1-21-15,4 3-17 0,-5 0-10 16,-1 2-6-16,2 1-5 0,-2 0-4 0,1 2-5 16,-3 2-4-16,2 0-2 0,2 0-3 0,-5 3 0 0,7 1-1 0,-4 0-2 15,-2 1-1-15,7 1-1 0,-5-2 0 16,4-1 0-16,0-2 0 0,2-1 0 0,2 1-2 15,0-3 1-15,0 1-2 16,0-1 1-16,0-3-1 0,6-1 0 0,-2-3 1 16,4 0 0-16,3-2 4 0,1 0 0 0,5-1 2 15,-3-3-1-15,7 0-1 0,0-2-1 0,-1-2-1 0,5 0 0 16,-2-4-4-16,-1-3 0 16,3-2-2-16,-4-3-2 0,2-1 1 0,-5-2 0 0,-1-2 2 15,-1-2-1-15,-1 2-2 0,-3-3-1 16,-1 1-2-16,-7-2-1 0,-2-1-2 15,2 0-3-15,-4-2-2 0,0 0-3 0,-6 0-2 16,-3 0-4-16,-1 2-4 0,0 0-5 0,-5 1-6 16,1 2-6-16,1 0-9 0,1 2-11 0,0 2-14 15,1 0-15-15,-3 2-6 0,6 1 9 0,-1 4 30 16,1 0 31-16,4 2 26 0,0 0 12 16,2 1 3-16,-2 3 5 0,4-2-4 0,0 2-13 15,0 0 2-15,4-2 0 0,2 0 5 0,2-1 13 0,2-1-12 16,1 2-14-16,3-2-32 0,-3 3-103 15,-1-2-568-15,-6 3-1790 0</inkml:trace>
  <inkml:trace contextRef="#ctx0" brushRef="#br0" timeOffset="4857.28">20092 6690 3 0,'0'0'0'0,"0"0"500"0,0 0 219 0,0 0-67 16,0 0-141-16,0 0-167 0,0 0-138 0,0 0-85 0,0 0-39 15,0 0-19-15,0 0-14 0,0 0-9 0,0 0-7 16,0 0-10-16,11-9-1 0,-7 9 1 16,-2 1 2-16,2 1 7 0,2 3-1 15,-2 0 1-15,3 3-9 0,-3 1-1 0,2 3-4 0,2 1-2 16,-4 2 0-16,5 1-2 0,-1 0-1 0,0 3 2 15,-2 1-1-15,3 2 4 0,1 2-2 16,-2 3 0-16,-4 2 0 0,7 3 2 0,-5 1 0 16,2 0 1-16,-4 2 2 0,3 1 0 15,-5 2 0-15,0 1-2 0,-2 0 0 0,0 1-2 16,0 0-2-16,0-1 1 0,-2 1-3 16,-5 1 1-16,1-3-3 0,-4 0-1 0,-5-3-2 15,3-2-3-15,0-3-2 0,-5-2-2 0,5-1 0 0,-1-2-2 16,-3-5-1-16,3 0-5 0,-3-5-5 0,1-3-8 15,3-2-8-15,-3-3-13 0,1-2-29 0,-1-3-77 16,9-2-336-16,2 0-2701 0</inkml:trace>
  <inkml:trace contextRef="#ctx0" brushRef="#br0" timeOffset="37365.37">21940 7196 3 0,'0'0'0'0,"0"0"0"0,0 0 437 15,0 0 85-15,0 0 135 0,0 0-37 0,0 0-147 16,0 0-175-16,0 0-127 0,0 0-57 0,0 0-36 0,0 0-18 16,-2-2-13-16,4 1-9 0,0-2-10 15,3 2-5-15,-3 0-2 0,4-1-1 16,-4 2 0-16,-2-1-4 0,2 1 1 0,4 0 0 0,-6 0-3 15,4 0 1-15,0 0-3 0,1 0 0 0,-5 0-3 16,4 0 0-16,2 0 0 0,-4 0 1 0,6 0 1 16,-6 1 1-16,7-1 0 0,1 2 0 0,-2-2-1 15,3 1-1-15,-1-1-4 16,2 0-1-16,3 0-1 0,-1 0-1 0,-1 0-1 16,3-1-1-16,-1-1-1 0,-3 0 1 0,5 1 0 15,-1-2-1-15,-3 2 0 0,-3 0 0 0,2 0-2 16,-3-1-2-16,1 2-3 0,-2 0-5 0,-4 0-8 0,2 0-9 15,-3 0-16-15,-1 0-26 16,2 0-53-16,-4 4-156 0,0 0-600 0,0-1-1419 0,0 0 2214 0</inkml:trace>
  <inkml:trace contextRef="#ctx0" brushRef="#br0" timeOffset="37974.6">22019 7422 3 0,'0'0'344'15,"0"0"39"-15,0 0-216 0,0 0 62 0,0 0 130 16,0 0 58-16,0 0-53 0,0 0-133 15,0 0-125-15,0 0-111 0,0 0-43 0,0 0 0 16,0 0 19-16,0 0 45 0,10 7 5 0,1-7 0 0,-3 0 5 16,4 0 15-16,3 0 24 15,-3 0 8-15,1-1 13 0,5-2-13 0,1 2-18 0,-3-1-9 16,3 0-9-16,0-1-4 0,-1 2 1 0,3 0-6 16,-5 1-10-16,3 0-7 0,0 0-16 15,-1 0-19-15,-1 0-51 0,-1 0-158 0,-3 1-488 0,1 0-1167 16,-10-1 1680-16</inkml:trace>
  <inkml:trace contextRef="#ctx0" brushRef="#br0" timeOffset="43024.84">24824 5849 3 0,'0'0'0'16,"0"0"0"-16,0 0 0 0,0 0 0 0,0 0 0 15,0 0 0-15,0 0 0 0,0 0 0 0,0 0 132 16,0 0 173-16,0 0 22 0,0 0-13 0,-21 21-38 16,21-18-76-16,0 1-58 15,0 1-36-15,0-1-30 0,0 2 0 0,0-1 18 0,0 1 8 0,0 1 8 16,0 0-10-16,0 0-25 0,2 0-5 15,-2 0 3-15,0 1 24 0,0 0 10 0,0 3-4 16,0-1-14-16,0 1-13 0,0 1-9 0,0-1-11 16,0 2-3-16,0 1-2 0,-2 0-5 0,2 0-3 15,0 0-8-15,-2 3-4 16,2 0-7-16,-4 0-3 0,2 3-1 0,2-1-3 0,-4 3-2 16,0 0-3-16,2 0-2 15,0 0-2-15,0-1-2 0,0 0-1 0,0-1 1 16,-5 2 0-16,1-3-2 0,6 1-1 0,-2-2-1 15,-2 0-4-15,2 0-2 0,-2-1-3 0,2 0-2 16,-2 0-7-16,-1-2-6 0,5-3-9 0,-2-1-21 0,2 0-37 0,-2-3-92 16,2-2-236-1,-2-1-623-15,2-1-681 0,0-4 1721 0</inkml:trace>
  <inkml:trace contextRef="#ctx0" brushRef="#br0" timeOffset="44436.03">25461 5978 3 0,'0'0'0'15,"0"0"378"-15,0 0 285 0,0 0-19 0,0 0-78 16,0 0-155-16,0 0-164 0,0 0-89 0,0 0-41 16,0 0-20-16,0 0-16 0,0 0-20 0,0 0-16 15,0 0-14-15,-52-8-9 0,44 8-6 0,0 0-2 16,3 0 2-16,-3 0 1 0,0 0 5 0,2 0 5 15,-5 0 2-15,7 0 4 0,-2 1-2 16,-6 0-2-16,7 0-2 0,-3 1-5 0,0-1 0 16,6 0-4-16,-4 0-2 0,-3 0-4 0,5 2-5 15,2-2-2-15,-2 1-2 0,-6 1 0 0,6 0-1 16,1 1 0-16,-3-1-1 0,-2 2 1 16,4-1-1-16,0 0 0 0,0 2-2 0,-5 1 0 0,5 0-1 15,2 1 1-15,0 0 1 0,-2 2 0 0,-4 0 1 16,4 1 0-16,1 2 1 0,-1 2-1 15,-4 0 2-15,4 2 0 0,2 2 2 16,-2 1-1-16,-2 1 1 0,1 1-1 16,1-1 0-16,4 1 1 0,-2-2-2 0,2 0 0 0,0-1 0 15,-2 0 0-15,2-1 0 0,0-2 1 16,0 0 0-16,0 0 0 0,2-3-1 0,0 1 1 0,0-1 0 16,5-1-2-16,-1-1-1 0,0-1 1 15,-4-2-3-15,8 0 0 0,-3-2-2 0,-3-1 0 16,6-1-1-16,-2-1 1 0,5-2 1 15,-3-1 2-15,7 0 0 0,-3 0 1 0,0-5 0 16,-1-2 1-16,5-2 0 0,3-2 1 0,-4-2 0 16,1 0 0-16,1-1 0 0,-9-1 0 0,7 2-1 0,-3-2 0 15,-5 1 0-15,5 0 0 0,-8-1 0 0,7-1-1 16,-7-2-1 0,-2 1-3-16,6-1-5 0,-8-4-3 0,2 0-5 15,-4-1-2-15,0-1-5 0,0-1-3 0,0 0-3 16,-2 1-1-16,-4 0 1 0,-2 2 4 0,2-1 3 15,-5 3 5-15,3 1 4 0,0 2 6 16,-5 2 3-16,5 2 4 0,-4 2 0 0,-3 1 0 0,7 4 1 16,-4 1 4-16,5 1 4 0,-3 1 5 15,2 2 0-15,4 1 1 0,0 0-2 0,-5 0-4 16,9 0-7-16,0 0-7 0,0 4-8 16,0 0-2-16,9 1 1 0,-3 1 2 0,4 1-3 15,3 0-7-15,1 1-28 0,-4 0-111 0,5-2-516 16,-11-2-2130-16</inkml:trace>
  <inkml:trace contextRef="#ctx0" brushRef="#br0" timeOffset="45023.38">25847 6450 3 0,'0'0'500'0,"0"0"61"0,0 0-56 0,0 0 15 16,0 0-61-16,0 0-138 0,0 0-126 0,0 0-82 0,0 0-39 15,0 0-20-15,0 0-19 0,0 0-13 16,0 0-17-16,0 0-29 0,37 2-79 0,-37-4-287 16,5 1-1111-16,-5 1 155 15,0-1 1346-15</inkml:trace>
  <inkml:trace contextRef="#ctx0" brushRef="#br0" timeOffset="46431.89">26306 5870 3 0,'0'0'162'0,"0"0"974"0,0 0-449 0,0 0-186 15,0 0-159-15,0 0-99 0,0 0-66 0,0 0-49 16,0 0-37-16,0 0-24 0,0 0-20 15,0 0-16-15,0 0-10 0,0 0-9 0,-18 8-7 16,20-8-3-16,-2 0-1 0,2 0 0 0,-2 0 3 16,8-1 0-16,-6 0 1 0,-2 1-1 15,2-1-2-15,0-1 1 0,-2 2-1 0,2-1-1 16,-2 0 1-16,2 1-2 0,2-1 1 0,1 1-2 16,-1-2 1-16,-2 1 0 0,0 0 0 0,2 0 0 15,4-2-1-15,-4 2-1 0,1 0 1 0,7-2-1 16,-6 2 0-16,0-1-1 0,7 1-1 0,-5 0 1 15,6-1 1-15,-1 1 1 0,-3 1 0 16,7 0 0-16,-5 0 0 0,-2 0-1 0,7 0 1 16,-3 0 2-16,-1 0 0 0,3 0 1 0,1 0 1 15,-5 1-1-15,1 2 3 0,1 0 1 16,-8 2 0-16,5 0-2 0,-3 0-3 0,-6 1-2 16,2 1 1-16,5 1 3 0,-9 0 4 15,0 2 2-15,0 1 2 0,0 2 0 0,-9-2-2 0,3 3 0 16,-2-1-3-16,-3 0 0 0,1 1 0 15,-2-2 0-15,-5 1 2 0,9 1 2 0,-7-5 2 16,1 2 2-16,6-2 2 0,-7 0 1 0,9 0-1 16,-6-1 1-16,5-1-1 0,-1-1 0 0,-2-1 0 15,6 0-2-15,0-3-2 0,-5 2-4 0,7-3-1 16,2 0-3-16,0 0-1 0,0-1-2 0,0 0-2 16,0 0-3-16,0 0-3 0,0 0-4 0,0 0 0 15,6 0 1-15,-1 0 2 0,-1 0 4 16,0 0 2-16,6 0 0 0,-6 0-1 15,2 0-1-15,-1 0-1 0,3 0-2 0,-2 0-1 16,-4 0-1-16,8 0-2 0,-3 2 0 16,-3 0-1-16,6 0 1 0,-4 1-2 0,-4 1-1 0,7-1-1 0,-1 0 0 15,-4 2 2-15,0-1 4 0,7 1 5 16,-5 1 3-16,-4 0 2 0,6 1 2 16,-4 0-1-16,0 1 2 0,-2 0 0 0,3 2 1 15,1-2-1-15,-2 1 2 0,0-1 1 0,-2 1-1 16,-2 0 0-16,2 1 2 0,0-1-2 15,4 0 1-15,-6 2-1 0,0-1-2 0,0 0 1 0,0 1 1 16,0 1-1-16,0 0 0 0,-8-1 2 16,4 1-2-16,0-1 2 0,0-1 2 0,-7 2-2 0,5-2 2 15,-6 0-2-15,4 1 0 0,-7 0 0 0,3-3-1 16,-1 1 1-16,-1-1-2 16,-3-1 1-16,7 0-2 0,-7-2 1 0,1 0 2 0,6-2-1 15,-5 0-1-15,1 0 0 16,7-2-4-16,-7-1 0 0,8 0-2 0,0 0-1 15,-5 0-1-15,9 0 1 0,-2 0-1 0,2 0-2 16,0 0-1-16,2-1-3 0,0 0-3 16,0 1-4-16,0-2-5 0,0 2-6 0,0-3-1 0,0 1 0 0,4 1 1 15,0-2-2-15,-2 2-11 16,2 0-21-16,7 0-49 0,-7 1-153 0,-2 0-586 16,0 0-1419-16,0 0 2106 0</inkml:trace>
  <inkml:trace contextRef="#ctx0" brushRef="#br0" timeOffset="48188.54">23013 6957 3 0,'0'0'0'0,"0"0"0"0,0 0 0 15,0 0 0-15,0 0 0 0,0 0 0 0,0 0 0 0,0 0 0 16,0 0 399-16,0 0 231 0,0 0 0 0,0 0-26 15,0 0-141-15,99-7-155 0,-92 7-110 0,5 0-72 16,-6 0-39-16,3 0-27 0,1 2-13 16,-6 0-6-16,8 1-5 0,-5-1-3 0,7 2 0 15,-8-2-2-15,7 0 2 0,-5 1 1 0,9-2 1 16,-1 0 0-16,-1-1 3 0,5 0-3 0,5 0-5 16,2-2-6-16,-4-3-10 0,10 0-5 0,-6 1-2 15,6-1-2-15,-4 0-1 0,4 0-1 16,-4 2-2-16,4 0 0 0,-6 1 0 0,1-1-1 15,1 2 1-15,0 1-1 16,0 0 1-16,-4 0 0 0,-2 0 0 0,2 2 1 0,1 1 0 0,-1-1 0 16,-2 1 1-16,4-1 0 0,0 2 0 15,-2 0 0-15,-3-1-2 0,1 1 1 0,4-1-2 16,0-1 1-16,-2 1 0 16,-1-1-1-16,9-1 1 0,-6 0-1 0,6-1 0 15,-6 0 0-15,6 0 1 0,-6 0 0 0,2 0-1 0,2 0 0 16,-2 0 0-16,2-1 0 0,-2 0 0 15,2 0 0-15,-6 0 0 0,6 1 0 0,-4 0 0 0,-2 0 0 16,6 0 1-16,-7 0-1 0,1 0 0 16,4 0 0-16,-4 1 0 0,-4 1 0 0,1 1 0 0,1-1 0 15,0 1 1-15,2 0-2 16,-1 0 1-16,-1-1 0 0,0 0 0 0,0 2 1 0,-3-2 0 0,3 0-1 16,2 1 0-16,-4-1 1 0,3 1-1 15,-1-2-1-15,-2 1 1 0,2 0 0 16,-1-2 0-16,-1 1 0 0,4 1 0 15,0-2 0-15,-1 1 1 0,-1-1-1 0,0 0 0 16,0 1 0-16,1-1 1 0,5 1-1 16,-4 0 1-16,0 1-1 0,6 0 0 0,-6-1 0 15,-3 1 1-15,7-1-2 0,-4 0 1 0,0 2 0 0,0-2 0 0,-5 0 0 16,7 0 0-16,-2 2 0 0,0-2 0 0,-2 0 1 16,-1 1-1-16,5-1 0 15,-2 1 0-15,0-1-1 0,0 0 1 16,-3 0 1-16,7-1-1 0,-2 0 1 15,-4 0-1-15,8 0 0 0,-6 0 0 0,0 0 1 16,-1 0-1-16,7 0 0 0,-6-1 0 0,8 0 0 0,-6 1 0 0,0-1 1 16,4-1-1-16,-6 2 1 0,6 0-1 15,-4-1 1-15,-2 1-1 0,6-1 1 16,-2 1-1-16,-5-1 1 0,9 1-1 0,-8-1 0 16,6 1 0-16,-2 0-1 0,-6 0 1 15,10-1 0-15,-6 1 0 0,4 0 0 16,-2 0 0-16,-2 0 0 0,2 0 0 0,-3 0 0 15,5 0 1-15,-4 0 0 0,4-2-1 0,-2 2 0 16,-4 0-1-16,6 0 1 0,-4 0 0 0,4 0 0 16,-2 0 0-16,-4 0 0 0,6 0 0 0,-4 0 0 15,4 0 0-15,-2 0 0 0,4 0-1 0,-6 0 1 16,-1 0-1-16,5 2-1 0,-2-2 1 0,4 0 1 16,-6 0 0-16,8 0 1 0,-8 0-1 15,6 0 0-15,-6 0 1 0,6 1-2 0,-4-1 1 16,6 0 0-16,-2 0 0 0,-2 1 0 0,3-1 0 15,-6 0 0-15,6 0 0 0,-6 0 0 16,6 0-1-16,-8 0 0 0,8 0-1 0,-6 0 0 16,3-1 0-16,-4 0 1 0,4-1 0 0,-2 0 1 15,-4 0-1-15,6-1-1 0,-6 1-1 0,-2-1-2 16,6-1-3-16,-9 2-3 0,1-2-4 0,0 3-6 16,-9-3-9-16,5 1-15 0,-5 1-22 0,-4 0-42 15,3-1-128-15,-7 2-643 0,-2 1-1751 0</inkml:trace>
  <inkml:trace contextRef="#ctx0" brushRef="#br0" timeOffset="66666.88">23582 7583 3 0,'0'0'0'15,"0"0"0"-15,0 0 0 0,0 0 0 0,0 0 0 16,0 0 0-16,0 0 0 0,0 0 0 0,0 0 0 15,0 0 0-15,0 0 0 0,0 0 72 0,-11-22 196 16,7 19 23-16,4 2 4 0,-4 0-10 16,4-1-14-16,-2 0-10 0,0 1 8 0,-4-1 11 15,0 0 6-15,1 1-21 0,3-1-47 0,-2 1-61 16,-6-2-46-16,6 2-31 0,0 0-17 0,-7-1-9 16,7 2-8-16,-2 0-9 0,-4 0-9 0,5 0-7 15,1 0-5-15,-2 0-4 0,-2 0-3 0,6 2-1 16,-2 0-1-16,-3 1 0 0,-1-1-1 15,6 0-2-15,0 2-1 0,-6 1 1 0,2-2-1 16,1 3 2-16,1 0 2 0,-4 0 2 0,0 1 2 16,4-1 1-16,-7 1 0 0,7 0-1 0,-2-1 1 15,-4 3-2-15,6-1-2 0,-3 0-1 0,-3 0-3 16,6 1 1-16,-2 0-1 0,-5 1-1 16,7 1 0-16,-2 0-1 0,-4 0 0 0,6 2 1 15,-5-2-1-15,1 0 1 0,4 2-1 0,0-1 1 16,-2 1 0-16,-1-1 0 0,5 1 1 0,2-2 1 15,-4 1-1-15,2-1 1 0,-2-1 1 16,4 1 0-16,-6 2 1 0,6-3-1 0,-2 0 1 16,2 1-1-16,-2-3-1 0,2 3-2 0,0-2 1 15,0 1-1-15,0-1 0 0,0-1 0 0,0 0 0 16,0-1-1-16,0 1-1 0,2-1 0 16,0-1 0-16,-2-1-1 0,6 2 2 0,-2-3-2 15,-2 3 0-15,2-1 1 0,-2-1-1 0,5 0 0 0,-1-1-1 16,-4 0 1-16,2-1 0 15,4 1 0-15,0-1 0 0,-3 1 0 0,3-1-1 0,2 0 1 0,-6 1 0 16,7-2-1-16,-5 2 0 16,2-2 2-16,2 1-1 0,-3-3-1 0,5 0 1 0,-6 0-1 15,3 0 0-15,1 0 0 16,0 0 1-16,-2 0 0 0,3 0 0 0,-1-2 0 16,-6-1 0-16,11-2 1 0,-9 0 0 0,4 0 0 0,-4-2 0 0,5-1-1 15,-1-2 0-15,-2-1-2 16,1-1 2-16,-3-4-2 0,6 1 2 15,-8-2 0-15,5 1-1 0,-1-4 1 0,-4 2-1 16,-4 0 1-16,4-2-2 0,0-1 0 0,-2 2-1 16,3-1-1-16,-3 2-1 0,-2 0 2 15,0-1 1-15,0 1 0 0,0 2 2 0,0 1-1 16,0 1 1-16,-2 0-1 0,-5 0 1 0,3 3 0 0,2-2-1 16,0 4 0-16,2 1 0 0,0-1-1 15,-2 3 1-15,0-1 0 0,0 2 0 0,-2-1 0 16,2 3 0-16,2-1-1 0,0 1 0 0,0 1-2 15,0-2-2-15,0 2-5 0,0-2-2 0,0 1-3 0,2-1 0 16,2 0 2-16,0 1 0 16,-2-2 0-16,-2 1-5 0,4 2-10 15,0-1-18-15,-2 2-36 0,-2-1-78 0,0 1-218 16,0 1-726-16,0 0-887 0,0 0 1992 0</inkml:trace>
  <inkml:trace contextRef="#ctx0" brushRef="#br0" timeOffset="67349.07">23863 8051 2251 0,'0'0'803'15,"0"0"-558"-15,0 0-109 0,0 0-25 16,0 0-22-16,0 0-26 0,0 0-22 0,0 0-15 0,0 0-12 16,0 0-9-16,0 0-5 0,0 0-5 0,0 0-2 15,0 0-1-15,4-20-4 0,0 17-4 16,2 2-8-16,1 1-10 0,-3 0-26 0,-4 0-85 15,2 0-287-15,0 2-1316 0,-2 1 458 0</inkml:trace>
  <inkml:trace contextRef="#ctx0" brushRef="#br0" timeOffset="69159.28">24559 7663 3 0,'0'0'0'0,"0"0"0"0,0 0 0 16,0 0 247-16,0 0 208 15,0 0-55-15,0 0-78 0,0 0-54 16,0 0-20-16,0 0-12 0,0 0-17 0,0 0-9 0,0 0-33 0,0 0-43 15,-33-41-22-15,27 39-30 0,4 1-15 0,-2-1-5 16,-2 0-6 0,0 1-7-16,1 0 2 0,3-1 0 0,-2 1-2 15,-4 0-1-15,4 0-4 0,2 0-3 0,-2 0-6 16,-3 1-3-16,-1-2-5 0,8 1-6 0,-6 0-5 0,4 1-3 16,-6 0-4-16,4 0-4 0,1 0-2 0,-1 0-1 0,-2 1-2 0,-2 2 0 15,4 0 0-15,-3 1 0 16,1 0 1-16,2 1 1 0,0 1-2 0,-8 1 1 0,7 1 0 15,-5 0 0-15,2 1 1 0,4 1 2 0,-9 1 0 16,7-1 0-16,0 1 2 0,-6 0 2 16,5 0 1-1,-3 0 0-15,6-1-2 0,-2 2 1 0,-5 0-2 16,7-1 1-16,0-1-2 0,-4 2-1 0,2-1-1 16,4 0 0-16,-3-2-1 0,3 1 0 15,-2-1 0-15,4 0 1 0,-4 1 0 0,4-2 1 0,-2-1 0 16,2 2-1-16,0 0 2 0,0-1 0 15,0 1 0-15,0-1 1 0,0 2-1 0,0-1-1 16,0 0 0-16,0 0-1 0,0 0-1 16,0 1 0-16,2-1-1 0,2 0 1 0,0 0 0 15,-2-1-1-15,-2 1-1 0,0 0 2 0,5-1-2 16,-5 0 1-16,0 0-1 0,2 0-1 16,0-2 2-16,2 1-2 0,-2 2 1 0,2-2-1 15,-2 0 0-15,2 0 0 0,-4 0-1 0,2-2 0 16,4 2 0-16,1-3 0 0,-3 2 0 0,0-2 0 15,4-2 1-15,0 1 0 0,-1-1 1 0,5-1 0 16,-6-1 0-16,9 0 2 0,-7 0-1 0,6 0 0 16,1 0 0-16,-9-3 0 0,9 0 0 0,-7 0 1 15,6-2 0-15,-5 1 0 0,3-1 0 16,-4 0 1-16,7 0-3 0,-9-1 1 0,6 0-1 16,-5-1 0-16,3 0 1 0,-4 1-2 0,-2-1 1 15,2 0 0-15,3-1-1 0,-5-1 0 16,-2 2-1-16,8-4-1 0,-4 0 0 0,-3-1 0 15,3-1 1-15,0-2 0 0,-4 0 0 0,2-3 0 16,-2 0 0-16,0-1 0 0,7 1 0 0,-7-3 1 16,2-1 0-16,-2 0 0 0,2 1 1 0,0-1 0 15,0 1 1-15,-2 1-1 0,-2 0 1 0,0 3 0 16,0 3 0-16,0 1 2 0,0 0-2 16,0 2 0-16,-6 1 0 0,2 2-1 0,0 1-1 15,2 1 0-15,-2 2-1 0,2-1 0 0,-7 2 1 16,7 1-1-16,0-1 0 0,2 2 0 15,0 1-1-15,0 0-2 0,0 0-2 0,0 0-5 16,0 0-5-16,0 0-6 0,0 0-5 0,0 0 0 16,0 1 2-16,0 3-2 0,2 0-14 0,0 2-44 15,2 0-133-15,1 2-509 0,-3-3-1649 16,-2-1 2079-16</inkml:trace>
  <inkml:trace contextRef="#ctx0" brushRef="#br0" timeOffset="71034.06">24965 7641 3 0,'0'0'0'0,"0"0"0"0,0 0 0 16,0 0 0-16,0 0 183 0,0 0 564 0,0 0-47 16,0 0-114-16,0 0-127 0,0 0-134 0,0 0-105 15,0 0-71-15,0 0-49 0,-5 2-29 0,5-2-22 16,0 0-15-16,0 0-9 0,0 0-5 15,0 0 0-15,0 0 0 0,0 0 1 0,0 0 2 0,0 0 1 16,0 0-2-16,0 0 0 0,0 0-3 16,0 0-3-16,0 0-3 0,0 0-4 0,0 0-3 15,0 0-2-15,0 0-2 16,0 0-1-16,-2 0 1 0,2 0-1 0,0 0-1 0,0-2 1 0,0 1 0 16,0 1 1-16,0-1-1 0,0 1 0 15,0 0-3-15,0-1 1 0,0 1-1 0,0 0 0 16,0-2-1-16,0 2 0 15,0-3-2-15,0 0 0 0,2 0 1 0,1 0 0 0,-1-1 0 0,-2 0 1 16,2 1 0-16,4-1 0 0,0 1 1 16,-2 1 0-16,-2-1 0 0,2 0 0 0,5 1-1 15,-3-2 1-15,-4 2 0 0,6 0 1 0,-2-1 0 16,1 1 1-16,-3 0-1 0,8 0 2 0,-6 0-1 16,7 1 1-16,-7 0 0 0,6 0 0 0,-3-1 1 15,3 2 0-15,-2-1 0 0,5 0 2 0,-5 1-1 16,3 0 2-16,-5 0 0 0,4 0 0 15,1 0-1-15,-5 0-2 0,4 0-1 0,-5 0-1 16,1 1-1-16,0 2 0 0,-4-1 0 0,-2 1 0 16,0 1 1-16,7 1 0 0,-9-1 2 15,0 1-1-15,2 2 1 0,-2 0 1 16,0 3 0-16,0-1 0 0,-2 2 0 16,-9 1 0-16,9 0-1 0,0-2 1 0,-4 0-1 15,-4 1 1-15,8-3 1 0,-5 2-1 0,-3-2 0 16,6 0 1-16,-2 1 0 0,-5-1-1 0,7 1 1 0,0-1-1 15,-6-1 0-15,6 0 1 0,2-1 0 0,-3 0 1 0,-1 0 0 16,0-1 1-16,4 0-1 16,-2 0-1-16,0-1 0 0,-7 1-1 0,9 0 1 0,-4-2-1 15,2 2 0-15,-4-2 1 16,6 0-1-16,-3 0 0 0,3-1-1 0,-6 0-1 0,6 1 0 0,0-2-1 16,2 0 0-1,0 0 0-15,-2 0-1 0,2-1 0 0,0 0 0 0,0 1-1 0,0-1-1 0,0 0 0 16,0 0-4-1,0 0 1-15,0 0-2 0,0 0 1 0,2 0 2 0,0 0 2 0,0 0 2 16,8 0 1 0,-5 0 1-16,-1 0-1 0,2 0 0 0,4 0 0 0,-6 0 0 15,7 0 0-15,-5 0 0 0,2 0 0 16,0 2 0-16,-3-1-1 0,3 0 1 0,2 2 0 16,-6 0 0-16,7-1 1 0,-3 1-1 0,-6-1 0 15,8 1 1-15,-3 0-1 0,-5 0 1 0,4 0 0 16,-2 2 0-16,0 0 0 0,-2-1 1 15,0 1-1-15,0 0-1 0,-2 1 2 0,2 1-2 16,-2 0 1-16,4 0 0 0,1 1 0 16,-5-1 0-16,0 1-1 0,0 1 1 0,0-1 0 0,0 3-1 0,0-2 2 0,-9 3-1 31,7-3 0-31,0 2 1 0,0-1-1 0,-4 1 1 16,-2-1 0-16,4 0 0 0,-3 0 0 0,-5 1 0 15,4 0 1-15,-5-1-1 0,5 1 0 0,-4-3 1 16,-1 3-1-16,3-3 2 0,-7-1-1 0,9 1 1 15,-6-1 1-15,3-2 0 0,3-1 0 0,0-1 0 16,-5 1 2-16,9-3-3 0,-8 2 1 16,10-3-2-16,-2 0-1 0,1 0 0 0,-1 0-1 15,-4 0-1-15,6-1-1 0,0-2 0 0,2-1-1 16,-2 2-1-16,2-1 1 0,0 1-1 0,-2-1-2 16,2 0 1-16,0 0-2 0,0 1 0 15,-2 0 1-15,2 0 1 0,0 1 0 0,0 1-1 0,0-1 1 16,0 1-1-16,0 0-1 0,0 0 0 15,0 0-3-15,0 0-2 0,0 0-4 0,0 0-3 16,0 0-5-16,0 0-9 0,0 0-5 0,0 0-12 16,2 0-25-16,2 0-86 0,0 0-349 0,4 0-2116 15,-6 0 2209-15</inkml:trace>
  <inkml:trace contextRef="#ctx0" brushRef="#br0" timeOffset="72022.67">26064 7645 3 0,'0'0'0'16,"0"0"0"-16,0 0 0 0,0 0 0 15,0 0 183-15,0 0 244 0,0 0-82 0,0 0-157 0,0 0-56 16,0 0 21-16,0 0 42 0,0 0 60 0,0 0 20 15,0 0-17-15,2-50-52 0,-4 50-75 16,2 0-68-16,0 0-59 0,-2 2-37 0,2 3-8 0,-2 0 31 16,0 3 31-16,0 1 19 0,-6 2-2 0,4 0-12 15,4 2 3-15,-2-1 8 0,-3 1 5 16,3 0 15-16,0-1-1 0,-4 1 7 16,4 1-4-16,2 0 1 0,-2 0 2 0,2 0 3 15,0 0-2-15,0-2-5 0,0 3-11 0,0 0-7 0,0-2-6 16,0 4-9-16,0-2-6 15,0-1-5-15,0-1-7 0,0 1-4 0,0-1-3 0,0 0-2 16,0-2-2-16,0 1-2 0,-2-2-2 0,2-1-5 16,-2 0-7-16,0 0-14 0,0-3-31 15,0 0-84-15,-5-2-254 0,5 1-973 0,0-1-240 16,2-3 1616-16</inkml:trace>
  <inkml:trace contextRef="#ctx0" brushRef="#br0" timeOffset="72451.42">25911 7831 3 0,'0'0'1102'0,"0"0"-541"16,0 0-287-16,0 0-74 0,0 0 23 0,0 0-14 0,0 0-37 0,0 0-40 15,0 0-36-15,0 0-23 16,0 0-21-16,0 0-18 0,0 0-15 0,0 0-12 0,29-19-2 0,-27 19-2 15,5 0-1 1,-1 1 5-16,-2 1 1 0,0 2 2 0,6-2 1 0,-1 2-2 16,-5-2 0-16,8 2-2 0,3-2 4 15,-5 0-3-15,7-2 1 0,1 0-4 0,1 0 0 0,1 0-4 16,1 0-5-16,2-2-2 16,-3 0-7-16,3-2-1 0,-2 2-5 0,0-2-15 15,-1 0-32-15,1 0-90 0,-2-1-237 0,3 1-536 16,-3 3-701-16,-5 0 1630 0,-7 0 0 0</inkml:trace>
  <inkml:trace contextRef="#ctx0" brushRef="#br0" timeOffset="74190.75">27075 7595 3 0,'0'0'0'0,"0"0"0"16,0 0 0-16,0 0 0 0,0 0 0 0,0 0 0 15,0 0 0-15,0 0 0 16,0 0 0-16,0 0 0 0,0 0 0 16,0 0 0-16,0 0 0 0,-66-44 0 0,58 43 0 0,4 1 0 15,-3 0 170-15,-3 0 537 0,6 0-14 0,-2 0-94 0,-5 0-151 16,7 0-131-16,0 0-99 0,-6 0-69 15,6 0-44-15,0 0-26 0,-1 1-16 16,-5 1-14-16,8 1-9 0,-6-1-7 0,-1 2-7 16,5 1-5-16,-2 0-4 0,-6 1-4 0,5 2-3 0,-3 1-2 15,2 0 0-15,2 1-1 16,-5 1 0-16,5 2 0 0,-6 1-1 16,6-1 0-16,-7 1 1 0,7 2-1 15,-4-3 2-15,1 3 0 0,3-1 2 0,-6 2-1 16,8-1 1-16,-3 0-2 0,-3 0 1 0,4 0-1 15,-4 0 0-15,5 0-1 0,1 1-2 0,0-4 0 16,-4 2-1-16,4-3 0 0,4 3 1 0,-4-3-1 16,4 1 0-16,0-1-1 0,0 1 0 15,0-1 0-15,0 1 0 0,2-1 0 0,0-1 1 16,2 2-1-16,4 0 2 0,-2 0-1 0,-2-2 0 16,9 2-1-16,-7-3-2 0,9 1-2 0,-9-2 2 15,10 0-1-15,-5-5 0 0,1 2 0 0,7-2 0 16,-5-2 1-16,-2-2 0 0,5 0 1 15,0 0-1-15,-1 0-1 0,-6-4 1 0,7-1-1 16,-3-2 1-16,-5-2 1 0,7-2 0 0,-3-1-1 16,-3-4 0-16,2 1-1 0,-3-3 1 15,5 0 0-15,-8-1-1 0,7-2 1 0,-7-1-2 0,4-1-1 16,-4 1-1-16,-1-1-3 0,-3 2-1 16,0-2-2-16,6 3-3 0,-6 0 0 0,0 1 0 15,-2 1 0-15,0-2 3 0,0 2 1 0,0 2 2 16,-2 0 2-16,-2 3 1 0,-4-1 0 0,6 2-1 15,0-1 0-15,-1 1 0 0,-1 0 1 16,4-1-1-16,-2 2-1 0,-4-1-3 0,6 2 0 0,0 0-1 16,0 1-1-16,0 0 0 0,0 2-4 0,0 0-4 15,0 2-7-15,0 0-5 0,0 2-8 16,0 1-9-16,0 2-13 0,0 0-26 16,0 0-52-16,0 0-72 0,0 2-132 0,0 3-232 0,-4 2-350 15,4 3-382-15,0-3 1306 0,-2-4 0 16</inkml:trace>
  <inkml:trace contextRef="#ctx0" brushRef="#br0" timeOffset="74763.64">27365 8080 2228 0,'0'0'1215'0,"0"0"-1020"0,0 0-125 0,0 0-16 15,0 0-11-15,0 0-8 16,0 0-8-16,0 0-8 0,0 0-6 15,0 0-6-15,0 0-5 0,0 0-4 0,0 0-5 16,0 0-8-16,2 0-12 0,-2 0-23 0,2 0-71 16,-2 0-291-16,6 0-2859 0</inkml:trace>
  <inkml:trace contextRef="#ctx0" brushRef="#br0" timeOffset="75795.89">27772 7527 2457 0,'0'0'872'0,"0"0"-705"16,0 0-108-16,0 0-13 0,0 0-8 0,0 0-7 15,0 0-6-15,0 0-4 0,0 0 1 16,0 0-2-16,0 0 1 0,0 0-3 0,0 0-3 0,0 0-5 0,20-25-5 0,-17 24-4 0,3 1-3 31,-4 0-2-31,0 0-1 0,2 0 1 0,-2 0 0 0,8 0 1 16,-5 0 1-16,1 2 1 0,6 1 0 16,-6-2 1-16,9 1 0 0,-7-1 0 15,7 0 0-15,-1 1 0 0,-2-2 0 0,7 0-1 16,-5 0 0-16,3 0 1 0,-7-2 0 0,7 1 1 15,-3-2 0-15,-3 0 1 0,5 1-1 16,-3-1 2-16,-3 0 0 0,4 0-1 0,-7 1 1 16,5-1-1-16,-6 0-1 0,5 1-1 0,-7 0-2 15,-2-1-2-15,0 1-3 0,0 1-5 0,-2 1-14 16,0 0-27-16,0 0-86 0,-4 0-309 0,0 0-1583 16,-5 0 937-16</inkml:trace>
  <inkml:trace contextRef="#ctx0" brushRef="#br0" timeOffset="76635.66">27801 7536 432 0,'0'0'1401'16,"0"0"-977"-16,0 0-304 0,0 0-59 0,0 0-42 15,0 0-46-15,0 0-52 0,0 0-50 0,0 0-42 16,0 0-12-16,0 0 10 0,0 0 16 0,0 0 27 15,0 0 11-15,-15 16 32 0,13-10 27 0,2 1 36 16,-2 2 40-16,2-2 52 0,-8 1 75 16,8 0 104-16,-2 1 108 0,0 0 49 0,-2 1-36 15,1 1-79-15,-1 2-86 0,-4-2-65 0,6 0-39 16,0 0-29-16,-2-1-15 0,2 0-9 0,-4-1-4 16,3 0-2-16,3-1-3 0,-2-1-5 15,2 0-7-15,0-2-6 0,0 0-4 0,0 0-2 16,0-2-2-16,0 0 1 0,2-1 0 0,-2 0 1 15,3 0-3-15,-3-2-1 0,0 0 0 0,0 0-1 16,6 0-1-16,-6 0 1 0,0 0-1 0,2 0-1 16,-2 0-1-16,0 0-1 0,0 0-2 0,0 0 1 15,0 0-1-15,0 0-1 0,0 0 0 16,0 0-2-16,0 0 1 0,0 0-2 0,0 0 1 16,0 0-2-16,0 0-1 0,0 0 0 0,0 0-3 15,0 0 1-15,2-2 1 0,0 0 1 0,0 0 2 16,2-1 2-16,4 0-1 15,-1-1 0-15,-3 1 0 0,6-1 0 0,-4 2 0 0,1-2 0 16,5 2 0-16,-6 0 1 0,7-1 0 16,-5 1 0-16,6 1 0 0,-8-1 0 0,9-1 0 0,-3 2 0 15,-1 1 0-15,-1-2 0 16,0 1 0-16,3 1 1 0,-5 0-2 0,2 0 1 0,-3 0-1 16,-1 1 0-16,4 1 0 0,-4 3 0 0,-4-1 0 15,7 2 0-15,-5 1 0 0,-2 1 2 0,2 1 1 16,-4 0-1-16,2 0 1 0,6 0-1 0,-6 2-1 15,0-1 1-15,-2 1 1 0,2 1-1 0,-2-1 1 16,3 1-1-16,-3 2 1 0,0-4 0 0,0 2 0 16,0-1 0-16,0 0-1 0,0 2 2 15,-3-1 0-15,-1 0 0 0,-6 0 1 0,8 1-1 16,-4-2 0-16,-5 2-1 0,5-2-1 0,-8 1 2 16,3-2 0-16,-3 1 0 15,-3-2 0-15,5 1-1 0,-5-2-2 0,3-1 0 0,-5-1 0 0,9-3-1 16,-2-2 0-1,-3-1-3-15,9 0-2 0,-2 0-3 0,-3-3-6 0,7-3-10 0,2 0-13 0,2-4-23 16,0-1-34-16,2-3-93 0,7-1-309 16,3 4-1391-16,-8 4 741 0</inkml:trace>
  <inkml:trace contextRef="#ctx0" brushRef="#br0" timeOffset="77506">28460 7491 3103 0,'0'0'358'0,"0"0"-272"16,0 0-33-16,0 0-4 0,0 0-5 0,0 0-9 15,0 0-10-15,0 0-7 0,0 0-4 16,0 0-2-16,0 0-3 0,0 0-3 16,0 0-7-16,0-1-3 0,2 1-2 0,0 0 1 0,9 0 2 15,-5 0 1-15,-2-1 1 0,8 1-1 0,-5-1-1 16,7-1 1-16,-6 1-1 0,7 1 2 16,-1-1-2-16,-3 0 1 0,5 1 0 0,-1 0-1 15,-5 0 0-15,6-1 1 0,1 1 2 0,-1-1-1 16,-3-1 1-16,3 2-1 0,-1 0 0 0,-7 0 0 15,5 0-2-15,-7 0-1 0,2 0-2 0,-2 0-7 16,-4 0-12-16,0 0-20 0,-2 0-40 0,0 0-84 16,0 4-253-16,-4 1-918 0,0-2-305 0,-4-1 1645 15</inkml:trace>
  <inkml:trace contextRef="#ctx0" brushRef="#br0" timeOffset="78439.73">28501 7507 3 0,'0'0'0'0,"0"0"0"0,0 0 0 0,0 0 0 16,0 0 445-16,0 0 233 15,0 0-164-15,0 0-156 0,0 0-84 0,0 0-36 0,0 0-38 0,0 0-49 16,0 0-55-16,0 0-45 0,-22-7-38 0,20 7-23 16,2 1-1-16,-2 1 6 0,2 3 16 15,-2 0 17-15,-7-1 4 16,7 3 2-16,0-1-5 0,2 0-6 0,-2 3 3 0,-2 0 4 0,2 0 3 15,-4 2 11-15,4-1 2 0,0 2-1 16,-3-1-1-16,5 1 1 0,-2-1 1 0,0 2-2 0,-6-2-1 16,6 2-4-16,0-2-4 0,2 0-3 15,-2-1-4-15,2-1-1 0,-2 1-3 0,0-3-1 16,2 0-3-16,-2 0-1 0,2-1-2 0,0 0-3 16,0-3-1-16,0 1-4 0,0-2 0 0,0 1-2 15,0-2-1-15,0 0-1 0,0-1-2 16,0 1 0-16,0-1-1 0,0 0 0 0,0 0-1 15,0 0-1-15,0 0-1 0,0 0 0 0,0 0 0 16,0 0-1-16,0 0 1 0,0 0-2 0,0 0-1 16,0 0-2-16,0 0 0 0,0 0 0 0,0 0-1 15,2-1 3-15,-2-1 1 0,2 0 2 0,2-1 1 16,-2 1 1-16,0-2-1 0,8 1-1 16,-8-1 0-1,3-1 0-15,5 1 0 0,-4 0 0 0,-2 0 0 0,7 0 1 0,-7 1-2 0,2 0 2 16,6-1-1-16,-6 2 1 0,9-1 1 0,-9 1-1 15,9 1 1-15,-9-1-1 0,6 1 1 0,-4 0-1 16,3 1 1-16,-3 0-1 0,-4 0 0 0,7 0 1 31,-7 0-1-31,0 0 1 0,6 1 1 16,-6 0-1-16,0 2 0 0,-2-1 0 0,7 1 0 0,-7 0 1 0,2 1-1 0,-2-1 2 0,0 0-2 31,0 2 1-31,6-2 0 0,-6 2 1 0,1 0-1 0,1 1 0 0,-2-1 0 0,-2 2 0 16,2 1 0-1,0-2 0-15,-2 2-1 0,6-1 1 0,-6 1-1 0,2 0 0 0,-2 0 1 0,0 2 0 32,0-1 0-32,0 0 0 0,0 1 0 0,0 1-1 15,0-2 1-15,0 1-1 0,-2 1 0 0,-4-1 0 16,2 1 1-16,4 1-1 0,-4 1 1 16,-1-1 0-16,-5 0-1 0,6-1 1 0,-2 1 0 15,-5 2-1-15,7-2 2 0,-4 0-1 0,-2-1 1 16,4 0 0-16,-7-1 1 0,7-1 0 0,-6 0-1 15,3-1 0-15,-3-1 1 0,6 0 0 0,-7-1 1 16,5-1 0-16,-6-1-1 0,9-1 0 16,-9-1-1-16,8-1 0 0,-3-1 0 0,-1 0-2 15,4-1-1-15,-6-4-1 0,7 0-2 0,-1-2-2 16,-4 1-1-16,8-2-1 0,-2-1-4 0,0 2-4 16,-5-1-8-16,7 0-10 0,2 0-15 0,-2 1-21 15,2 1-54-15,0 0-169 0,0 2-877 16,0 2-1038-16</inkml:trace>
  <inkml:trace contextRef="#ctx0" brushRef="#br0" timeOffset="80334.21">29070 7138 3 0,'0'0'0'0,"0"0"0"31,0 0 0-31,0 0 0 0,0 0 0 0,0 0 0 0,0 0 0 0,0 0 0 0,0 0 264 16,0 0 505-1,0 0-110-15,0 0-178 0,0 0-200 16,0 0-126-16,2 2-61 0,-2-2-32 0,0 0-10 16,0 1 1-16,0-1 6 0,0 0 2 0,0 0 6 15,0 0-4-15,0 0-6 0,0 0-2 0,0 0-3 16,0 0 5-16,0 0 5 0,0 0 2 15,0 0-3-15,0 0-11 0,0 0-9 0,0 0-11 16,0 0-6-16,0 0-7 0,0 0-5 0,0 0-5 16,0-1-4-16,0 0-3 0,0 1-3 0,0-1-1 15,0 1-3-15,0-2-2 0,0 0-3 0,0 1-3 16,0-1 0-16,0-1 1 0,0 1 3 16,0 1 2-16,2-2 3 0,4 2 0 0,-4-2 0 15,2 2 0-15,-1-1-2 0,-1-1 2 0,0 1 0 16,8-1 1-16,-8 2 1 0,4-2 6 0,-4 2 2 15,0-2 6-15,9 2 2 0,-7 0 1 0,-2 0 1 16,8 0 0-16,-4-1-3 0,-1 2 1 16,5-2 2-16,-4 2 0 0,-2-1-2 0,2 1 1 15,3 0-2-15,-5 0 1 0,6 0-2 0,-6 0-2 16,0 0-1-16,-1 0-1 0,7 1-1 0,-8 1-1 16,0 1 0-16,0-1-1 0,2 3 0 15,-4-1 1-15,0 1 0 0,2 1 1 0,-2 3 1 16,0-1-2-16,0 2 0 0,0-2-1 0,0 2-1 15,-2 1 1-15,0-1 0 0,0 1 0 0,-2 1 0 16,-4-1 1-16,4 2 0 0,1-2 1 16,-1 3 0-16,-6-3 1 0,6 2-1 0,0-2 0 15,0 2 0-15,-7 0-1 0,9-1 1 0,-4 0 1 16,-4 1 1-16,6 0 2 0,-3-2 0 0,-1 2 0 16,2 0 1-16,0-1-2 0,-5 0-2 0,7-2 0 15,-4-1 1-15,-2 0 0 0,3 0-1 16,-3 1 0-16,4-2 1 0,-4-1-2 0,3-1 1 15,1 0-1-15,-4-1 0 0,6-2 0 0,2 0-1 16,-3-1 1-16,1-2-1 0,-2 1 0 0,4-1-1 16,0 0 0-16,2 0-1 0,0-2-1 15,0-3-3-15,0-1-4 0,0-2-1 0,0-2 1 16,0-1 1-16,10-2 2 0,-6-1 0 0,3 2 0 0,3 1 0 16,0-2-1-16,1 3-1 0,-5 0 0 15,0 1 0-15,6 2-1 0,-5 0-2 0,3 2 1 16,-4 1-2-16,-2 1 1 0,7 1 0 0,-7 1 0 15,0 0 0-15,-2 1 0 0,8 0-1 16,-6 0 2-16,1 2 1 0,-3 1 0 0,2 2 3 16,2 0 2-16,-2-1 2 0,0 2 0 15,-2-1 0-15,7 2 0 0,-5-1 0 0,0 0-1 0,-2 0 0 16,8 0 0-16,-4-1 0 0,-1 1 0 0,5-1-1 16,-6-1-3-16,0 1-4 0,7-2-7 0,-7 2-10 15,0-2-16-15,0 1-27 0,4 0-56 0,-4 0-162 16,3 0-662-16,-7-1-1403 0,2-1 2351 0</inkml:trace>
  <inkml:trace contextRef="#ctx0" brushRef="#br0" timeOffset="81377.64">29620 7138 3 0,'0'0'0'16,"0"0"0"-16,0 0 0 0,0 0 0 0,0 0 475 31,0 0 205-31,0 0-1 0,0 0-80 0,0 0-168 16,0 0-159-16,0 0-107 0,0 0-67 0,0 0-34 16,-40-10-18-16,36 14-6 0,0-1-2 0,-6 2 0 15,6 0-5-15,-2 1-5 0,-5 0-4 16,5 1-2-16,-4 0-3 0,1 1 0 0,1 1-2 15,-2 0-1-15,6 2-1 0,-9-1 1 0,9 3-1 16,0-1 0-16,-8 2 1 0,7 0-3 16,3 1-2-16,-2 0-1 0,0 0-1 0,-4 1 1 15,8 0-3-15,-2 1-1 0,2-1-1 0,0 3-1 16,0-4 1-16,0 1-1 0,0-2 2 0,2-1-1 16,8-1-1-16,-6 0 0 0,0-3 1 0,1 0 1 15,3-2 1-15,-2 0 1 0,0-2-1 0,5-2 1 16,-5-1-3-16,4-2 0 0,-2 0 0 15,5 0-1-15,-5-7 0 0,9-2 0 0,-9-4-3 16,8-3-1-16,-3-4 0 0,-3-1-2 0,7-4-1 16,-5-3 0-16,-2 0-2 0,3 0-4 0,-7 2 0 15,4 1 0-15,-5 3-1 0,-1 2-1 16,-4 4-3-16,0 2-7 0,0-1-2 0,0 4-3 16,0 2-1-16,-2 1-3 0,-3 2-5 0,-3 1-8 15,4 4-11-15,2-1-17 0,-2 2-17 0,2 0-20 16,-2 0-17-16,4 2-8 0,-4 3-2 0,1-1 4 15,3 2-4-15,0 2-91 0,0-2-235 16,0 0-505-16,0 1-173 0,0-4 1139 0</inkml:trace>
  <inkml:trace contextRef="#ctx0" brushRef="#br0" timeOffset="82669.64">28169 7020 3 0,'0'0'865'0,"0"0"-172"0,0 0-497 16,0 0-65-16,0 0-48 0,0 0-56 15,0 0-20-15,0 0 48 0,0 0 80 0,0 0 71 16,0 0 22-16,0 0-43 0,0 0-47 0,20-28-43 15,-13 26-28-15,-3 1-19 0,4 1-4 0,-2 0 1 16,-2 0 2-16,5 0 5 0,-1 0 0 0,-6 0-1 16,8 0-5-1,-4 0-5-15,-1 0-1 0,-1 0-3 0,8 0-2 0,-8 0 0 0,7 0-2 16,-5 0-1 0,0 0 0-16,6-1-2 0,-5 1-2 0,5-2-3 0,-4 1-3 0,7 0-4 0,-7 0 0 15,8-1-2-15,-5 0-1 0,-1 0-1 0,7-1-1 16,-9 1-2-16,9 0 0 0,-1-1-2 15,-1 1 0 1,-3 0-3-16,4-1-1 0,1 1-1 0,0 0-1 0,-5 0-1 0,4 1 0 0,3 0-1 16,-4 0-1-16,-5 0 0 0,6 1 0 0,3-1 0 31,-5 1 2-31,5 0-3 0,-7 0 1 0,5 0-1 0,-2 0-1 0,1 0 1 0,-1 0 0 16,1 0 0-16,3 0 0 0,-1 0 1 0,-1 1-1 15,1 0 1-15,1-1 1 0,2 1-2 0,-7-1 1 16,7 0 0-1,-3 0 0-15,3 0-1 0,0 0 1 0,-3 0-1 0,3 0 1 0,0 0-1 16,-1 0 0-16,1 0 0 0,-2 0 0 0,-1 0 0 16,3 0-1-16,-2 1 1 0,-3 0 0 0,1 1 0 15,1 0 0-15,-5 0 0 0,7 1 1 16,1 0 0-16,0-2 0 0,8 2 1 0,-5-2-2 16,1-1 0-1,6 0 0-15,-2 0 1 0,4 0-2 0,-4-1-1 0,8-2 1 0,-2 0-2 0,-1-1 1 16,5 0-1-16,-2-1 0 0,4-2 1 0,-3 1 1 15,-1-1-1-15,0 1 1 0,-6 1 0 0,2 0 0 32,-6 2-4-32,4 1-3 0,-6-1-3 0,-2 3-1 0,-1 0 2 0,-1 0-1 0,2 0-5 15,1 0-10 1,-7 5-15-16,8 0-23 0,-5-1-43 0,3 0-158 0,-10 1-847 0,1-2-1170 0</inkml:trace>
  <inkml:trace contextRef="#ctx0" brushRef="#br0" timeOffset="109503.59">21816 9740 3 0,'0'0'0'0,"0"0"0"16,0 0 0-16,0 0 0 0,0 0 492 16,0 0 203-16,0 0-70 0,0 0-148 0,0 0-140 15,0 0-97-15,0 0-64 0,0 0-51 0,0 0-38 16,0 0-31-16,9 0-16 0,-9 0-6 0,0 0-2 15,2 0 4-15,-2 0-1 0,2 0 2 0,2 0-4 16,-4 0-3-16,2 0-3 0,2 0-3 16,0 0-3-16,5 0-1 0,-5 0-3 0,0 0 1 15,4 0 0-15,0 0-1 0,3 0 0 0,-1 0-2 16,0 0-2-16,1 0-3 0,1 0-2 0,0-1-1 16,3-1-1-16,1 1-1 0,-1-1 0 0,-3 0-1 15,7 1 0-15,-2-2-1 0,-3 3-1 16,-2-3-1-16,5 2 0 0,-7-1-3 0,1 2-1 15,-1 0-3-15,0 0-4 0,-6 0-5 0,3 0-11 16,-5 0-24-16,2 4-45 0,-4-1-133 0,0 3-541 16,0-2-1720-16,-4-1 2332 0</inkml:trace>
  <inkml:trace contextRef="#ctx0" brushRef="#br0" timeOffset="110009.9">21833 9976 3 0,'0'0'0'0,"0"0"289"0,0 0 756 15,0 0-90-15,0 0-312 0,0 0-288 16,0 0-170-16,0 0-79 16,0 0-40-16,0 0-20 0,0 0-13 0,0 0-11 0,0 0-8 0,0 0-8 15,-15 2-4-15,18-2 0 0,1 0 2 16,-2 0 3-16,4 0 2 0,-4 0-2 0,6 0-1 16,-4 0-1-16,5 0-2 0,-1 0 0 0,4 0 1 15,-3 0 0-15,3 0 1 0,5 0 2 0,-3 3 0 16,7-2 1-16,-1 0 0 15,5-1-3-15,0 0-2 0,-2 1-1 0,4-1-2 0,-1 0-1 0,-1 0-1 16,-2 0-5-16,4-1-3 0,-4 0-7 0,-3 0-16 16,-1-1-35-16,-5 2-116 0,-1 0-629 15,-9 0-1918-15</inkml:trace>
  <inkml:trace contextRef="#ctx0" brushRef="#br0" timeOffset="122874.18">25031 8910 3 0,'0'0'0'0,"0"0"255"0,0 0 184 0,0 0 14 0,0 0-7 15,0 0-85 1,0 0-136-16,0 0-106 0,0 0-72 0,0 0-53 0,0 0-32 15,0 0 0-15,0-2-6 0,0 2 23 0,0 0 33 16,0 0 26-16,0 0 53 0,0 0 35 0,0 0 18 16,0 0-3-16,0 0-21 0,0 0-25 0,0 0-18 0,0 0-2 15,0 0-13-15,0 2-1 0,0 2-9 16,0-1-12-16,0 2-6 0,0-1-9 0,0 1-2 16,0 1-5-16,0 0-5 15,-2 1-2-15,2 0-2 0,-2 1 0 0,2 2 1 0,-2 0-1 0,-1 0-3 16,1 2-1-16,0 0 0 0,-2 1-2 0,0 0 1 15,0 3 4 1,4 0 2-16,0 0 3 0,0 1 3 0,-2 2-2 0,2-1 1 0,0-1 3 0,0 2 0 16,0-3 0-1,0 0-2-15,0 0 0 0,0-1-2 16,0 0-2-16,0-1-2 0,0-1-2 0,0 0-2 16,0-1-2-16,0 0-2 0,0-1-2 0,0 0 1 15,0 2-2-15,-2-4-2 0,2 1-2 0,-2 0-4 16,2-1-5-16,-6 0-12 0,6-1-23 15,-5 2-53-15,3-2-136 0,0-1-575 0,2-1-1564 16,-2-2 2279-16</inkml:trace>
  <inkml:trace contextRef="#ctx0" brushRef="#br0" timeOffset="124475.27">25607 9001 3 0,'0'0'0'0,"0"0"0"0,0 0 0 16,0 0 0-16,0 0 0 0,0 0 0 15,0 0 0-15,0 0 0 0,0 0 0 0,0 0 450 16,0 0 10-16,0 0-36 0,0 0-37 0,0 0-41 16,-51-31-10-16,51 30-21 0,-2-1-40 0,-2 0-63 15,2 1-61-15,-7 0-39 0,7 0-29 16,0 1-21-16,0 0-15 0,-2 0-12 0,-2 0-10 16,0 0-5-16,3 0-6 0,-3 0-2 0,-4 0 0 15,6 3-1-15,-2 1-1 0,-1 1 2 0,-1 0 0 16,2 1 0-16,-4 1 0 0,5 0 0 0,-3 0-1 15,-2 1 0-15,6 0-3 0,-5 2-1 0,1 0-1 16,2 1-1-16,-4 1-1 0,6 1-1 16,-3 1 1-16,1-3 1 0,0 3 2 0,2 1-1 15,2 0 0-15,-2 1 0 0,-1 0 0 0,1 2-1 16,4-2 0-16,0 0-1 0,0-1 1 0,0 1 0 16,0-2 0-16,0 1 1 0,0 2-1 15,4-2 1-15,1 1 0 0,-3-1 0 0,0 1-2 16,-2-1 0-16,2-1-3 0,0-1 1 0,2-3 0 15,4 1-2-15,-4-4 1 0,1-1-2 16,-1 0 2-16,6-1 0 0,-4-2 1 0,2-1 1 16,5-1-1-16,-1-1 0 0,-1 0-1 0,5-4 1 15,-1-4-1-15,-1-2 1 0,3-4 1 0,-1-1 0 16,5-3-2-16,-5 0 1 0,1-3-2 0,-3 0 0 16,-1 0-1-16,3-2-1 0,-7 0-1 0,5 0 0 15,-10 0-2-15,7 1 0 0,-9 0 0 0,0 0-2 16,-2 2-2-16,0 1 0 0,0 1 0 15,-9 3 0-15,1-1-1 0,4 4-1 0,-8 1 0 16,7 0-1-16,-7 2 0 0,4 1-1 0,-1 1 1 16,-3 1 3-16,8 0 4 0,-8 3 2 15,7-1 2-15,5 3 2 0,-2 0-1 0,0 0-1 0,2 1-2 16,0-2-7-16,0 2-5 0,0-1-6 16,0 0 0-16,4 1 3 0,-2 0 1 0,9-2 1 15,-5 1-11-15,-2 0-30 0,9 1-80 16,-7 0-321-16,-2 0-1590 0,4 0 1011 0</inkml:trace>
  <inkml:trace contextRef="#ctx0" brushRef="#br0" timeOffset="125048.66">25926 9315 3355 0,'0'0'276'0,"0"0"-185"15,0 0-38-15,0 0-12 0,0 0-8 0,0 0-9 16,0 0-9-16,0 0-8 0,0 0-3 0,0 0-3 16,0 0-1-16,0 0-4 0,0 0-6 15,0 0-16-15,16 10-37 0,-14-9-102 0,3 1-604 16,-5-1-2091-16</inkml:trace>
  <inkml:trace contextRef="#ctx0" brushRef="#br0" timeOffset="126625.33">26410 8924 730 0,'0'0'1568'16,"0"0"-969"-16,0 0-327 0,0 0-102 16,0 0-56-16,0 0-34 0,0 0-26 0,0 0-18 0,0 0-11 15,0 0-5-15,0 0-3 0,0 0-5 0,0 0-2 0,0 0-5 16,-3-3-2-1,3 3-4-15,0-2 1 0,0 1 0 0,0 1 2 16,0 0 1-16,0 0 1 0,3 0 2 0,-3 0 3 0,0 0 1 0,0 0 0 16,0 0 0-16,0 0-3 15,0 0-2-15,0 0-2 0,0 0 0 16,0 0-2-16,0 0-1 0,0 0 1 0,0 0-4 16,0 0 2-16,0 0-2 0,0 0 0 0,0 0 1 15,6-1 1-15,-2 0 1 0,-2 0 1 0,2 0 0 16,-2 0-1-16,2-1 0 0,5 1 0 0,-3 1 0 0,-4-3 1 15,10 2-1-15,-6-3-1 16,-1 2 1-16,5-1-1 0,-4 0 2 0,0 1-1 0,7-1 0 16,-7 1 2-16,6 0-2 0,-3-1 0 15,3 1 2-15,-4-1 0 0,7 1 0 16,-1 1 0-16,-6-1 1 0,5 1 0 0,-5 1 0 16,5 0-1-16,-5 0-2 0,2 0-2 15,-4 0-2-15,-2 1 0 0,7 2 1 0,-7 1 0 16,0 0 0-16,-4 2 0 0,2 0-1 0,0 2 1 15,-2 0 2-15,0 2 0 0,0 1-2 0,0-1 1 16,-2 2 0-16,0 1 0 0,0-2 3 0,-2 1-1 16,-2-1 1-16,-3 1 2 0,7-3 1 0,-2 2 1 15,-6-1 2-15,6 0 1 0,-2-1 1 16,-3 0 1-16,3 1 2 0,2-3 1 0,-6-1 1 16,5 1 1-16,-1-1-1 0,-4 0 1 0,6-1-1 15,-2 1 0-15,-7-1-2 0,9-1-1 0,-2 1-1 16,-5-1-3-16,9-1-1 0,-4 1-1 15,-2-2 0-15,4-1-1 0,4 0 0 0,-4 0-1 16,4-1-3-16,-2 0 1 0,2 1-2 0,0-1-1 16,0 0 1-16,0 0-2 0,0 0-1 0,0 0-2 15,0 0-2-15,0 0 2 0,2 0 1 0,2-1 1 16,-4 0 3-16,2 1-1 0,8-1-1 0,-8 1 1 16,2 0 1-16,-2 0-1 0,5 0 1 15,-1 0 0-15,-4 0-1 0,2 0 0 0,-2 0 0 16,8 0 0-16,-5 1 1 0,-1 1-1 0,0 0 1 15,6 1-1-15,-4-1 1 0,-3 1 1 0,7 1-1 16,-4-1 0-16,-2 1 0 0,4 1 0 0,-1-1-2 16,-3 1 2-16,-2-1-1 0,6 2 0 15,-4 1 0-15,0-1 1 0,-2 0-1 0,1 1 1 16,1 2 0-16,0-1 1 0,-2 1 0 0,0 0-1 16,-2 0-1-16,0 2 0 0,0-2 0 15,0 2 2-15,-2-1 0 0,-4 0 1 0,-1-1 1 0,3 0 0 16,0 1 2-16,-6-1-1 0,4 1 1 15,-7 0-1-15,7 0-1 0,-8-1 1 16,3 0-1-16,-3 0 2 0,-5 0-1 0,5-1 0 16,-3-1 1-16,-1 1 0 0,-1 0 0 0,-2-2-1 15,3 0 1-15,-3-1-1 0,2 1 0 0,1-3 1 0,1-1-1 16,7 1 0-16,-2-2 1 0,5-1 0 16,-3 0-1-16,8 0-1 0,2 0-1 0,-2 0-1 0,2 0-2 15,0 0-3-15,0-2-2 16,2-1-1-16,0 0 1 0,8-1 0 0,-6 1-2 15,1-1-3-15,5 1-5 0,-4 1-7 0,-4 0-11 16,0 1-21-16,9 1-33 0,-9 0-70 16,0 0-225-16,0 0-1025 0,0 1-334 0</inkml:trace>
  <inkml:trace contextRef="#ctx0" brushRef="#br0" timeOffset="128828.63">23024 9915 3 0,'0'0'1374'16,"0"0"-420"-16,0 0-573 0,0 0-141 0,0 0-58 15,0 0-50-15,0 0-57 0,0 0-37 0,0 0-25 16,0 0-7-16,0 0 4 0,0 0 2 0,0 0 4 16,0 0 5-16,68 0 4 0,-64 0 3 0,6 0-1 15,1 0 1-15,-3 0-4 0,4 0-3 16,-1 0-3-16,-1 0-3 0,0 0-2 0,1 0-1 15,3 0 0-15,-8 0-1 0,9 0 0 0,-11 0 1 16,10 0-1-16,-7 0 2 0,3 0-2 0,0 0 0 16,-1 0-2-16,-1 1 1 0,-2 0-2 0,6 0 1 15,-7 0 1-15,3 2 0 0,0-2 1 0,-2 1-1 16,3-1-2-16,-1 2-1 0,-2-2 0 16,4 1 0-16,-3-1 0 0,1 1 0 0,2-1 3 15,-4 0 6-15,9-1 8 0,-7 0 2 0,7 0-4 16,1 0-7-16,-4 0-9 0,1 0-3 15,1 0-1-15,-1 0 1 0,-1-1 1 0,5 0 0 16,-5 1-2-16,3-2 1 0,1 1 0 16,3 0 1-16,1-1 0 0,-1-1 1 0,4 2-1 15,-3-1-1-15,1 0-2 0,-2-1-1 16,1 2 1-16,-1 0-1 0,0 0 1 0,-5 1-1 0,5 0 0 16,-3 0 0-16,3 0 0 0,1 0 0 15,-1 0 1-15,2 0-1 0,-1 1 0 0,1 0 0 16,2-1 0-16,-3 0 1 0,1 0 0 0,4 0-1 15,0 0 0-15,-3 0 0 0,1 0 0 0,0 0 0 16,6 0 0-16,-2 0 1 0,-2-1 0 0,-1 1-1 16,7-1 1-16,-6 1-1 0,0 0 0 15,6 0 0-15,-6 0-1 0,6 0 0 0,0 0 0 16,-6 0 1-16,8 0-1 0,-6 0 1 0,6 0 0 16,-4 0-1-16,6 0 1 0,-4 0-1 0,0 0 1 15,2 0-1-15,-6 1 1 0,8-1-2 0,-8 1 3 16,2 0-1-16,2 0 0 0,0 1 1 0,0-1-1 15,-2 0 0-15,2-1 0 0,-2 1-1 16,2 0-1-16,0-1 1 0,0 1 1 0,-2-1 0 16,2 0 0-16,-5 2 0 0,7-2 0 0,-8 0 0 15,6 0 1-15,-2 0-1 0,0 0 0 0,0 0 0 16,-2 0-1-16,6 0 1 0,-8 0 0 16,6-2 1-16,-4 1 0 0,-2 0-1 0,6 0 0 15,-5 1 0-15,-1-1 0 0,4 1-1 0,-4 0 1 16,0 0 0-16,-2 0-2 0,5 0 2 0,-3 0 0 15,-2 0 0-15,0 0 2 0,-1 0-2 16,3 0 0-16,2 0-1 0,-6 0 1 0,4 0 0 16,-5 0 0-16,3 1 0 0,0-1-1 0,4 0 1 15,-5 1 0-15,3-1 0 0,-2 0 0 0,2 0 0 16,2 0 0-16,-3 0-1 0,1 0 1 16,-4 0 0-16,4 0 1 0,2-1-1 0,-5 0 0 15,3 0 0-15,-2-1 0 0,2 1 1 0,4 0-2 16,-5 0 1-16,-1 0 0 0,-2 1-1 0,4-2 1 15,1 2 0-15,-3 0 0 0,0 0 0 0,0 0 1 16,-1 0-1-16,-1 0 0 0,2 0 1 16,-2 2-2-16,7-1 1 0,-5 0 0 0,0 0 1 0,2 0 0 15,-3 1-1-15,9-1 0 16,-4-1 0-16,4 1 1 0,-2-1-1 0,2 0 0 0,-2 0-1 16,-2 0 1-16,8 0 0 0,-2 0 0 15,-2 0 0-15,4-1 1 0,3 0-1 0,-7-1-1 16,6 2 0-16,-2-1 0 0,0 0 0 0,0 0 1 15,3 0 0-15,1 1 0 0,-2-2 0 16,0 2 0-16,0-1 0 0,-1 1 0 0,3 0 0 16,0-1 0-16,0 1 0 0,-1 0-1 0,1-1 1 0,-2-1-1 15,2 2 1-15,1-1 0 0,-5-1 0 16,6 0 1-16,-2 2 0 0,1-1-1 16,-1 1 1-16,0-1-1 0,3 1 1 0,-5 0-1 15,0 0 1-15,4-1-1 0,-1 1 1 0,-1 0-1 0,0 0 0 16,-4 0 1-16,3 0 0 0,1-1 0 15,-2 1-1-15,0-2 1 0,0 2-2 0,-4-2 1 16,7 0-1-16,-1-1 1 0,0 2 0 0,1-2 0 16,-3 0-1-16,2 1 2 0,0-1-1 0,-6-1 0 0,5 0-1 15,1 2 0-15,-2-2 0 0,-2 1-1 0,-4 0 1 16,4 1-2-16,-6 1 0 0,4 0-3 0,-6 1-2 16,4 0-3-16,-6 0-5 15,-2 0-5-15,0 0-11 0,-3 2-17 0,1 0-38 16,-2 2-115-16,-5-1-663 0,-8 0-1868 15</inkml:trace>
  <inkml:trace contextRef="#ctx0" brushRef="#br0" timeOffset="132814.35">23542 10446 3 0,'0'0'0'0,"0"0"0"0,0 0 0 0,0 0 0 0,0 0 0 16,0 0 0-16,0 0 102 15,0 0 460-15,0 0-75 0,0 0-99 16,0 0-7-16,0 0-62 0,-24-41-37 0,17 41-55 15,1-2-48-15,2 2-52 0,0 0-37 0,-8 0-23 0,9 0-17 16,-3 0-4-16,-4 2-3 0,6 0-2 0,-7-1 0 16,3 3-4-16,4-1-2 0,-6 1-3 0,1 1 2 15,1-1 0-15,0 1 3 0,2 1-1 0,-3 1-5 16,1-2-3-16,2 2-5 16,-4 0-2-16,6 0-2 0,-7 1-2 0,3-1-1 0,4 2-3 0,-4-1-3 15,-1 3 1-15,5-1-2 16,0 1 0-16,-6 1 1 0,6 0 0 0,-1-1 1 15,-5 1-1-15,6 4 0 0,0-2-1 0,2 3 0 16,-4-1 1-16,-1 1-2 0,5-1 0 0,0 1-2 0,0-2-2 16,0 3 1-16,2-3-1 0,-4 1 0 0,4-1-2 15,0 0 1-15,0-1-2 16,0-1 1-16,4 1-1 0,-2-2-2 16,2-1 0-16,-2 1-1 0,7-2 1 0,-3-1 0 15,0 0-1-15,6 0 1 0,-5-2-1 16,5-2 2-16,-6 0-1 0,9 0 1 0,-7-4 0 0,6 1 1 15,-1-2-1-15,-1 0 0 0,3 0 2 0,-3-5 0 0,0-1 0 16,5-3 0-16,-9 0 1 16,9-3 0-16,-3 0 0 0,-3-3 0 15,5-1-1-15,-1-3 0 0,-9 1-1 0,10-3-1 16,-9 0 0-16,5 0 1 0,-8-2-1 0,6-1-1 16,-3 1-1-16,-5-1-3 0,0 2-2 0,-2-1-1 15,0 1 0-15,0 3 0 0,0 1 4 16,-2 1 1-16,0 3 1 0,-5 1 0 0,1 3 0 15,2 0 1-15,2 2-1 0,-2 2 2 0,-2 0 0 0,0 1 0 0,3 1-1 0,1 0 1 32,-2 1 0-32,0 0 1 0,2 0 1 0,-2 3-2 15,2-1 0-15,2-1-2 0,0 2 0 0,0 0-3 16,0 0-4-16,0 0-7 0,0 0-6 0,0 0-9 16,0 0-5-16,0 0 0 0,6 0-10 0,0 2-38 15,-2-1-137-15,-2 2-772 0,-2 0-1477 0</inkml:trace>
  <inkml:trace contextRef="#ctx0" brushRef="#br0" timeOffset="133318.42">23817 10876 3647 0,'0'0'140'0,"0"0"-95"16,0 0-22-16,0 0-4 0,0 0-5 0,0 0-5 0,0 0-8 0,0 0-6 16,0 0-4-16,0 0-6 0,0 0-9 0,0 0-22 15,0 0-68-15,0 0-299 16,31-45-2856-16</inkml:trace>
  <inkml:trace contextRef="#ctx0" brushRef="#br0" timeOffset="135191.65">24359 10511 3 0,'0'0'1086'0,"0"0"-392"0,0 0-199 16,0 0-127-16,0 0-109 0,0 0-98 0,0 0-72 0,0 0-40 0,0 0-20 15,0 0-9-15,0 0 3 16,0 0-1-16,0 0-5 0,-68-24 3 0,62 23 8 0,-3 1 12 31,7 0 10-31,-2 0 7 0,-2 0-4 0,0 1-2 0,2 0-3 0,-1 1-4 0,-1 1-6 0,-2 0-5 16,4 0-6-16,-4-1-3 15,1 0-2-15,3 2-2 0,-4-3-3 0,2 3-3 0,2 0-3 32,-1-1-3-32,-1 1-1 0,0-1-3 0,2 0-2 0,2 2-1 0,-2 0-2 15,-2 0-1-15,-3 2 0 16,9 2 0-16,-6-1 0 0,0 2 1 0,-2 0 0 15,5 2-1-15,-1-1-1 0,-4 3 1 0,4 0 0 16,2 0 2-16,-2 0-1 0,2 0 0 16,-7 1 1-16,9-3 0 0,-2 3 1 0,2-1 0 15,0-1 0-15,0-1 0 0,0 0 1 0,0-1 1 16,2 0 0-16,3 0 1 0,1-1 0 0,-2-1 1 16,-2 2 1-16,6-2-1 0,3 0 1 15,-7 0-1-15,6-3 1 0,-4 0 1 0,9 2-1 16,-9-3 0-16,4-1-1 0,3-1-1 0,1-1 0 15,-6-2 1-15,7 0-2 0,-5 0 0 0,1-4 0 16,3-1 0-16,-6-3 1 0,9 1 0 0,-7-3-1 16,0-3 0-16,1-1-1 0,1-2-1 0,1 0 0 15,-7-2 0-15,4 1-2 0,-2 0 1 16,-6 1-2-16,3 1-4 0,-5-2 0 0,4 3-2 16,-2-1-1-16,-2 2-2 0,0-1 1 0,0 2-4 15,-6 0 1-15,4 2 1 0,-1-1 3 0,-1 3 3 16,-2 0 4-16,0 1 1 0,2 2 1 0,-2 0 0 15,-5 1 0-15,7-1 2 0,-2 0 1 16,-2 2-1-16,4 0 1 0,1 0 0 0,-1 1-1 0,0 0 0 16,2 0-2-16,-2 0 0 0,2-1-2 15,2 2 0-15,0-1-2 0,0 1-2 0,0-2-1 16,0 1-2-16,2-1-1 0,2 0-1 0,4-1-3 16,-3 1 0-16,-1-1-4 0,8 1-6 0,-8 2-22 15,9-1-62-15,-7 2-246 0,-4 0-2954 0</inkml:trace>
  <inkml:trace contextRef="#ctx0" brushRef="#br0" timeOffset="136406.1">24700 10405 3 0,'0'0'221'16,"0"0"908"-16,0 0-367 0,0 0-148 16,0 0-220-16,0 0-161 0,0 0-95 15,0 0-45-15,0 0-20 0,0 0-10 0,0 0-10 16,0 0-9-16,0 0-9 0,0 0-8 0,-25 6-4 15,25-6-5-15,0 0-2 0,0 0-1 0,0 0-1 16,0 0 0-16,0 0 0 0,2 0-1 0,-2 0 1 16,0 0 0-16,0 0-2 0,2 0-1 0,-2 0-2 15,0 0 0-15,0 0-2 0,0 0-1 0,2 0-2 16,-2-1-4-16,0 1 0 0,0-2 0 16,0 2 0-16,0-1 0 0,2-1 0 0,1 0 0 15,-3 0 0-15,8 1-2 0,-4-3-1 0,-2 2-1 16,0 0 1-16,2-1-2 0,7 1 0 0,-7 0 0 15,0 0 1-15,6 1 1 0,-4 0 0 0,3 0 1 16,-1 1-1-16,-2-1 1 0,7 1 1 16,-5 0 0-16,2 0 0 0,-2 0 1 0,5 0-1 15,-5 0 0-15,0 2 1 0,3 0 0 16,-3 2 1-16,0-2 0 0,-4 2 1 0,5-1 0 0,-1 1 0 16,-4 1 0-16,-2-2 0 0,0 3 0 0,2 1-1 15,-4 0 0-15,0 1 2 0,0 2-2 16,-4 0 1-16,2 1 0 0,-2-2 1 0,-4 2-1 15,-3-1 0-15,7 0 0 0,-10-1-1 16,8 0 1-16,-7-1 0 0,7 0-1 0,-6-1 0 16,5 0 0-16,-3-2 1 0,2-1 1 0,4 0 0 15,-1-2-3-15,-5 1 0 0,10-1 0 0,-2-1 0 16,2-1 0-16,0 0 0 0,0 0 0 0,0 0 0 16,0 0 0-16,0 0 0 0,2 0 0 0,0 0 0 15,9 0 0-15,-5 0 0 0,2 0 0 16,2 0 0-16,-3 0-2 0,7-1 0 0,-8 0-1 15,7 1-1-15,-7 0-1 0,6 0-2 16,-6 0 1-16,3 0-1 0,-1 4-1 0,-4-1-1 0,6 3 1 16,-5 3 0-16,-1-2 1 0,0 3 2 15,0 3 1-15,2 0 0 0,-2-1 1 0,-2 2 2 16,-2-1 0-16,0-1 1 0,0 0 2 0,0 2 0 16,0 0 1-16,0-1 0 0,-2-1 0 0,-2 1 0 15,-6-1 0-15,6 0 1 0,-5 0-1 0,-3-1 0 16,2-1 0-16,-1 0 1 0,-1-2-1 15,4-1 1-15,-9-3-2 0,9 0 0 0,-7-1-3 0,3-2-3 16,2-1-3-16,-7 0-3 16,11-1-1-16,-6-3-2 0,7-2-4 0,1-1-7 15,-2 0-8-15,6-2-15 0,-4 0-22 0,4 1-47 16,0-2-137-16,4 5-718 0,0 0-1499 0</inkml:trace>
  <inkml:trace contextRef="#ctx0" brushRef="#br0" timeOffset="137504.87">25692 10475 3 0,'0'0'0'0,"0"0"1271"0,0 0-469 15,0 0-261-15,0 0-190 0,0 0-127 16,0 0-85-16,0 0-48 0,0 0-23 0,0 0-16 15,0 0-11-15,0 0-4 0,0 0-6 0,0 0-5 0,2-24-7 16,-2 24-9-16,-2 0-6 0,2 4-5 16,-2 1-3-16,0 2 1 0,2-1 2 15,-8 3 2-15,6 1 4 0,2 0 0 0,-2 1 3 0,0 2 1 16,0 1 3-16,0 1 0 0,-3 0 2 16,1 1 0-16,2 1-1 0,0 1 0 15,2-1 0-15,0-1-2 0,0 0-1 0,0-1-1 0,0 0-2 0,0-2 0 16,0 3-1-16,0-2-3 15,0-3-1-15,0-1-3 0,0 1-3 0,2-3-2 16,-2 1-4-16,0-1-5 0,0 0-16 0,0 0-30 16,0-1-86-16,-2 0-325 0,2-1-2005 0,0-4 1829 0</inkml:trace>
  <inkml:trace contextRef="#ctx0" brushRef="#br0" timeOffset="137936.19">25607 10651 3369 0,'0'0'258'0,"0"0"-190"0,0 0-35 16,0 0-10-16,0 0-5 0,0 0-6 16,0 0-11-16,0 0-12 0,0 0-12 0,0 0-12 15,0 0 0-15,0 0 5 0,0 0 13 0,0 0 9 16,27 4 1-16,-20-2-2 0,5 1-2 0,-4-2-1 15,7 0 1-15,-1-1 1 0,-3 1 3 0,3-1 1 0,3 0 1 0,-3 0-1 16,0 0-3-16,5 0-5 16,-2 0-7-16,-1-1-9 0,3 0-6 15,-7-2-2-15,5 2-8 0,-1-1-7 16,-8 1-54-16,9 0-115 0,-7 1-289 0,-1 0-856 16,-7 0 285-16,2 0 1082 0</inkml:trace>
  <inkml:trace contextRef="#ctx0" brushRef="#br0" timeOffset="142115.64">26622 10464 3 0,'0'0'0'16,"0"0"0"-16,0 0 0 0,0 0 0 0,0 0 0 15,0 0 344-15,0 0-70 0,0 0-65 0,0 0-24 16,0 0-14-16,0 0-8 0,0 0-35 0,0 0-6 15,0 0-4-15,-68-52 50 0,64 50 46 0,0 0 41 16,0 2 3-16,-4 0-35 0,3 0-39 16,3 0-46-16,-4 0-26 0,-2 2-26 0,4 1-16 15,0 2-14-15,-7 0-6 0,7 0-5 0,0 0-6 16,-8 1-7-16,7 1-7 0,-1 0-7 0,-6 1-4 16,6 0-2-16,-7 2 3 0,7 0 0 0,-4 2 0 15,-1 0 2-15,-1 3-1 0,6-1 1 16,-2 1 0-16,-3 3 1 0,3 0-1 0,-4 2-1 15,7 2-4-15,-7-2-2 0,8 1-1 0,-2 0-2 16,-1-2 2-16,1 1 0 0,4-3-1 16,2 0-1-16,0-1 0 0,0-1-1 0,0-1 0 15,2-1 0-15,4-2-1 0,3 0 0 0,-5-3-1 16,4 0-1-16,2-1 0 0,-3-2 1 0,7 0 0 16,-1-2 0-16,-3 0-1 0,4-3-2 15,3 0 2-15,-7-2 0 0,9-4-1 0,-3-1 1 0,3-3-1 16,-3-3 1-16,-3-2-1 0,3-3 0 15,1 1-2-15,-1-3 0 0,-5 1 0 0,5-1-2 0,-3-1 1 16,-5-3-2-16,-2 3-2 16,7-2-2-16,-9 1-3 0,-2-1-2 0,0 3-1 15,-2 0-2-15,0 0-2 0,0 2-3 0,0 1-4 16,0 3-9-16,-4 0-5 0,2 1-6 0,-4 3-6 16,-3 1 3-16,5 0 6 0,0 4 8 15,0 0 9-15,2 1 5 0,-4 2-1 0,4 2 0 0,-1 0 5 0,3 0 0 16,0 0 2-16,0 0-11 15,0 0-23-15,0 0-29 0,0 0-27 0,0 1-24 0,0 1-16 16,5 2-76-16,5-2-334 0,-8 1-903 0,0-3 717 0</inkml:trace>
  <inkml:trace contextRef="#ctx0" brushRef="#br0" timeOffset="142611.48">26881 10831 3 0,'0'0'496'0,"0"0"766"0,0 0-539 0,0 0-273 16,0 0-157-16,0 0-112 0,0 0-77 0,0 0-51 15,0 0-32-15,0 0-20 0,0 0-20 0,0 0-44 16,0 0-151-16,0 0-593 0,6 0-1674 0,-6 0 2481 0</inkml:trace>
  <inkml:trace contextRef="#ctx0" brushRef="#br0" timeOffset="145331.26">27503 10496 3 0,'0'0'0'0,"0"0"0"0,0 0 0 16,0 0 0-16,0 0 0 0,0 0 0 0,0 0 0 16,0 0 0-16,0 0 0 0,0 0 0 0,0 0 0 15,0 0 0-15,0 0 0 0,0 0 0 16,-62-27 0-16,58 27 0 16,-4 0 412-16,6 0 286 0,-3 0 50 15,3 0-99-15,-2 0-217 0,2 0-183 0,-6 0-103 0,6 0-55 16,0 0-29-16,-2 2-14 0,-1 0-10 0,-3 0-7 15,6 2-4-15,-2-1-5 0,0 2-2 16,-6 1-1-16,5 0-3 0,-1 0 1 0,-4 4-1 0,4-1 0 0,-5 1-1 0,5 2-1 16,-2 0-1-1,-2 3-2-15,-1-1-1 0,1 2-1 0,4 2-1 16,-5-1-1-16,7 0 0 0,-2 1 0 16,-2-2-1-16,4-1 1 0,2 3 0 0,-1-3-2 0,3-1 2 0,0 0 1 15,0-1 0 1,0 1 1-16,5-1 1 0,-3-2-2 0,6 1 0 15,0-2 0-15,-4-1 0 0,7-1 0 0,-3-1 0 16,6-1-2-16,-5-1 0 0,5-2 1 16,1-3-2-16,-7 0 0 0,8 0 0 0,-1-1-2 15,-7-5 2-15,11-2 0 0,-7-2-1 0,-2-2 1 16,3-1-2-16,-5-1-1 0,5-4-2 0,-7 0 0 16,0-2-3-16,4 0-3 0,-3-3-4 15,-5 3-4-15,0 0-2 0,4-2-1 0,-6 2-1 16,0 0-1-16,0 1-3 0,0 2 0 0,-6 2-3 15,2 2 3-15,4 1 2 0,-5 5 2 0,3-2 4 16,0 2-2-16,0 2 2 0,-4 0 1 0,4 2 0 16,0 0 3-16,2 0 2 0,0 0 3 0,0 2 3 15,0 1-4-15,0-1-9 0,0 0-9 16,0 0-6-16,2-2-3 0,6 2 2 0,-6-1-5 16,4 0-15-16,-3-1-78 0,7 1-220 0,-4 0-871 15,-4 0-563-15,0 2 1783 0</inkml:trace>
  <inkml:trace contextRef="#ctx0" brushRef="#br0" timeOffset="146376.64">27904 10501 203 0,'0'0'1059'0,"0"0"-741"0,0 0-44 0,0 0 103 16,0 0-10-16,0 0-89 0,0 0-117 0,0 0-73 16,0 0-31-16,0 0 1 15,0 0-4-15,0 0-3 0,0 0-2 0,0 0-2 0,-72-26 4 0,66 27 3 32,3 2 1-32,-5 0 1 0,4 2-4 15,0 0-4-15,-2-1-6 0,-5 2-8 0,7 0-10 0,-8 2-4 0,8 0-5 0,-3 2-1 0,-5 0 1 31,6 2-1-31,-7 1-1 0,9 1-1 0,-4 0-3 0,-2 2 1 16,1 1-1-16,-3-1 0 0,8 0 1 16,-2 0-3-16,-3 0-1 0,5 1-2 0,0 1-1 15,2-1-1-15,0 0 0 0,2-1-1 16,0 1-1-16,0-2 0 0,2-2 1 0,2 0-2 16,0 0 1-16,9-2 1 0,-5-1 0 0,7-1 0 15,-5 0 4-15,6-4-2 0,3 0 0 0,2-1 0 16,-3-4-2-16,3 0 1 0,0 0 1 15,-3-6-1-15,1-2 0 0,-1-2 0 0,1 0 0 16,-9-2-1-16,7-1 0 0,-5-2-1 0,-3 0-2 16,-5-1 0-16,6-1-2 0,-8 1 0 0,0 0-2 15,-2-3-3-15,0-3-4 0,-2 3-3 0,-2-3-3 16,-4-1-4-16,2 3-3 0,-1-1-5 0,-3 3-8 16,4 1-9-16,-7 0-15 0,7 3-17 15,0 3-20-15,-4 2-14 0,8 2-6 0,0 2 6 16,-1 2-5-16,1 1-34 0,2 1-99 0,0 1-66 15,0 0-21-15,5 0 38 0,-1 0 143 0,6 0 24 16,-2 0-110-16,-2 2-462 0,7-1 201 16,-9 0 505-16</inkml:trace>
  <inkml:trace contextRef="#ctx0" brushRef="#br0" timeOffset="147693.46">28458 10515 3 0,'0'0'1070'0,"0"0"-79"16,0 0-377-16,0 0-289 0,0 0-150 0,0 0-87 16,0 0-44-16,0 0-10 0,0 0 2 15,0 0 7-15,0 0 3 0,0 0 0 0,0 0-7 16,0 0-3-16,-74-62-2 0,69 60-4 0,-1 2-8 15,-4 0-3-15,6 0-5 0,0 0 2 0,-3 2 4 16,-3 0 2-16,4 1 1 0,-4 1 0 0,3 1-2 16,-5 0-3-16,8 2-1 0,-4 2-1 0,-5 0 0 15,7 2-1-15,-4 2 0 0,3 0-2 0,1 2 0 16,-6 1 0-16,8 2 0 0,-9 0 0 16,9 3 0-16,-2-1-2 0,-4 2 0 15,6 1-1-15,-3-2-1 0,-1 3-2 0,4-2-1 0,4 0 0 16,-2 0-1-16,0-1-2 0,2 1 0 15,0-2-1-15,0-1-2 0,2-1 0 0,0-2-1 0,2-2 0 16,6-3-1-16,-1-1 0 0,5-4 0 0,-1-3 0 16,-1-1 1-16,4-2 0 0,5-3 3 15,-2-7 0-15,1-2 1 0,3-4-1 16,-2-4-1-16,-1-3-1 0,1-1 0 0,0-4-1 16,-5 0-1-16,3-3 0 0,-2 2-2 0,-5-3 0 0,2 4 0 15,-1-1-2-15,-7 3 0 0,-2 1-3 16,-2 2-3-16,-2 0-2 0,0 4-1 15,0 4-2-15,-4 1 0 0,-2 2-3 0,-7 3-2 16,9 2-6-16,-10 2-6 0,8 4-11 0,-7 0-16 0,5 1-24 16,-4 0-25-16,5 0-35 15,-5 2-22-15,8 1-17 0,2 0-32 0,0 2-67 16,2 0-80-16,0-1-117 0,0 3-225 0,0-3-311 0,2-1 1016 16,0-1 0-16</inkml:trace>
  <inkml:trace contextRef="#ctx0" brushRef="#br0" timeOffset="150752.67">29027 10596 3 0,'0'0'0'0,"0"0"0"0,0 0 166 16,0 0 660-16,0 0-162 0,0 0-183 0,0 0-167 15,0 0-105-15,0 0-81 0,0 0-46 0,0 0-28 16,0 0-16-16,0 0-13 0,0 0-9 15,-5-23 2-15,3 21 8 0,-6 0 17 0,6 0 14 0,-2 0 1 0,0 1 0 0,-5 1-10 16,5-1-8 0,0 0 1-16,0 1-6 0,-6-1 3 0,8 1 5 0,-5 0-1 15,-3 0 2-15,6 0-5 16,0 0-6-16,-4 0-6 0,1 0-2 0,1 0-2 16,-4 0-3-16,4 2-3 0,-1 0-4 15,-5 2-3-15,6 0-2 0,-7 1-2 0,5 0 2 16,-4 0-1-16,6 3 1 0,-9 0 0 0,9 3 0 15,-7 0 0-15,7 2 0 0,-6 2 1 0,4 0 1 16,-5 1 0-16,9 1 2 0,-4 3 1 16,0 0-1-16,3 0-2 0,3 1-1 0,-2 2-4 15,4-1 1-15,0-1-2 0,0-2 0 0,0-1 2 16,2 0 1-16,2-3 0 0,7-3 1 0,-5 0-2 16,0-2 1-16,9-2 1 0,-7-1-2 0,6-2 1 15,1-3-2-15,-5-2-1 0,7 0 0 0,-1-3-1 16,-1-5 2-16,-1-3-1 0,1-1 1 15,1-3-1-15,-3-1-2 0,-1-3 0 0,0-1-1 16,-3 1-1-16,3-2 0 0,-4 2 0 0,-4-1-1 16,5 1-1-16,-5 1-1 0,-2 1-2 15,-2 1-1-15,0-1-2 0,0 4-2 0,0-3 0 16,0 3-1-16,-2-1-1 0,-2 2-1 0,-5-1 0 0,5 2-2 16,2 3-1-16,-2 2 2 0,0 0 1 15,-2 2 4-15,2 1 4 0,4 2 2 0,0-1 1 16,-2 2 0-16,2 0 0 0,0 0-2 0,0 0-1 15,0 0-4-15,0 0-6 0,0-2-8 0,0 2-17 16,0-1-10-16,2 0-9 16,0 0-37-16,8-1-78 0,-6 1-332 0,0-1-1573 15,-4 0 1239-15</inkml:trace>
  <inkml:trace contextRef="#ctx0" brushRef="#br0" timeOffset="152148.48">29521 10524 3 0,'0'0'0'0,"0"0"0"0,0 0 0 16,0 0 0-16,0 0 0 0,0 0 0 0,0 0 68 16,0 0 212-16,0 0-26 0,0 0 17 0,0 0-25 15,0 0-47-15,0 0-62 0,0 0-41 0,-73-36 71 16,63 36 90-16,8 1 98 0,-2 3 18 0,-3 0-69 16,-1 1-89-16,2 1-72 0,2 1-43 0,-6 0-26 15,5 0-16-15,-1 3-11 0,-2 0-7 0,4 1-5 16,-2 2-5-16,-5-1-3 0,7 2-4 15,-2 0-3-15,-2 3-2 0,4-1 0 0,-3 1-1 16,-3 0-1-16,4 0-2 0,0-1-4 0,-5 3-1 16,7-1-1-16,0-1 0 0,-6-1 2 0,8 0 1 15,-1-1-2-15,-1 0-2 0,2-1-3 16,2 0-2-16,-2-3-1 0,2 0-1 0,0-1 0 16,2 0 0-16,2-1-1 0,1 1 1 0,7-2 0 15,-4-1 1-15,9-1 0 0,-1-2 0 16,1-1 0-16,4-3 1 0,-5 0 1 0,5-4 1 15,1-5-1-15,-1 1 1 0,-6-3-1 0,5-2 1 16,3-2 0-16,-6-1-1 0,-1-1 1 0,3-1-1 16,-5-3-1-16,-6 0-1 0,5 1 0 15,-7-2-1-15,-4 0-2 0,-2-3-2 0,0 2-5 0,0-2-3 0,-2 1-2 16,-6 0 1-16,-3 1 2 0,3 2 4 16,-4 3 2-16,1 0 0 0,-1 5-1 15,-2 0-4-15,5 1-3 0,-5 4 1 0,8 2 2 16,-5 2 4-16,7 1 2 0,4 3-3 0,-2 0-8 15,2 0-10-15,0 0-15 0,0 0-2 16,2 3 5-16,8 3 11 0,-1-1 13 0,5 1 2 0,1 1-12 16,-1-1-51-16,5 0-240 15,-3-3-1444-15,-7-1 261 0</inkml:trace>
  <inkml:trace contextRef="#ctx0" brushRef="#br0" timeOffset="153594.74">30364 10439 3 0,'0'0'0'0,"0"0"0"0,0 0 140 16,0 0 174-16,0 0 5 0,0 0-67 0,0 0-78 0,0 0-83 15,0 0 24-15,0 0 27 0,0 0 18 16,0 0-20-16,0 0-50 0,0 0-18 0,-77-52 28 15,71 52 39-15,-6 0 40 0,8 0 8 16,-9 3-15-16,7 1-19 0,-4 1-12 0,-1-1-3 16,1 1-10-16,4 2-11 0,-4 1-20 15,-1-1-17-15,1 2-18 0,0-1-15 0,1 1-10 16,-3 0-11-16,4 1-5 0,-3 2-4 0,3 1 0 0,-4 0-2 0,3 2-1 16,-1 1-3-16,4 1-3 15,-5 1 0-15,3 0-3 0,2 2 0 0,-4 0-1 0,6-2-2 0,-1 2 0 0,1-1 0 16,-4 2 0-1,4 1-1-15,0-2-1 0,-2 2 1 16,-1 0-2-16,5 0 2 0,-4-1 0 0,6-1 0 16,-2-1 1-16,-2-2-1 0,4 0 0 0,0-3 0 15,0-1 2-15,4-2-2 0,-2-1 3 16,4-2-2-16,-2-2 1 0,9-2 1 0,-5-1 1 16,7-2 3-16,1-1 1 0,1 0 0 0,-5-5 0 15,9-3-2-15,-3-2 0 0,1-3-3 16,-1 0 1-16,-1-1-3 0,-5 0 1 0,1-2-1 15,-5 2-1-15,2 2 0 0,-5 1 1 0,1 0-2 16,-6 0 0-16,0 0-2 0,0 2-2 0,-6 0-2 16,1 0-2-16,-9 1-1 0,6 2 1 15,-7 1-2-15,-3 3 0 0,5 2 0 0,-5 0-2 16,-1 0 1-16,0 3-1 0,1 4-1 0,-1 1 0 16,1 3 1-16,7 0 0 0,-1 2 1 0,2 0 1 15,3-1-4-15,7 2 1 0,0-1-1 0,0 2-1 16,7-1 1-16,3 0-5 0,4-3-11 0,1 0-31 15,1-3-92-15,1-1-384 0,-9-3-2465 16</inkml:trace>
  <inkml:trace contextRef="#ctx0" brushRef="#br0" timeOffset="185895.58">21713 12623 3 0,'0'0'748'15,"0"0"379"-15,0 0-417 0,0 0-250 0,0 0-179 16,0 0-114-16,0 0-69 0,0 0-37 0,0 0-18 0,0 0-12 16,0 0-8-16,-8 0-6 0,8 0-5 15,0 0-6-15,0 0-2 0,0 0-4 0,0 0-2 16,0 0-2-16,2 0-2 0,2 0 2 0,-4 0 5 16,2 0 4-16,-2 0 5 0,2 0 2 15,0 0 0-15,4 0 1 0,-1 0 0 0,-1 0-2 16,-2 0-1-16,0 0 1 0,6 0-1 0,-2 0 1 15,-2 0 1-15,1 0 0 0,7 0 1 0,-8 0-3 16,8 0 0-16,-1 0-1 0,5-1-1 0,-5-1-1 16,3 1-2-16,3-2 0 0,-1 1-3 15,-1 0 1-15,5-1 0 0,-1 0-1 0,-3 1 0 16,7-2-1-16,-6 1 0 0,3 0 0 0,-3 1-1 16,4 0 1-16,-9 1-1 0,0-1-1 0,3 1 1 15,-5 0-1-15,1 1 0 0,-7 0 0 0,2 0-1 16,-4 0-1-16,2 0 0 0,-2 0-2 0,-2 0-3 15,0 0-1-15,0 0-4 0,0 0-6 0,0 0-6 16,0 0-10-16,0 0-14 0,0 0-27 16,0 0-54-16,0 0-186 0,0 0-819 0,0 0-1031 15,0 0 2166-15</inkml:trace>
  <inkml:trace contextRef="#ctx0" brushRef="#br0" timeOffset="186565.97">21765 12941 537 0,'0'0'1482'16,"0"0"-765"-16,0 0-304 0,0 0-163 0,0 0-100 0,0 0-63 0,0 0-36 15,0 0-20-15,0 0-8 0,0 0-8 0,0 0-7 16,0 0-6-16,0 0-5 0,0 0-4 0,-11-4-4 16,11 3 3-16,2 0 1 0,1 1 3 0,1-1 4 15,-2 0 0 1,4 0 0-16,-2-1-1 0,-4 2 1 0,4-1 0 0,4 1 1 0,-1 0 1 16,-3-1-1-16,4 0 3 0,2-1 1 0,-1 0 2 31,1 0 2-31,0 0 1 0,3-1 1 0,1 1-3 0,1-2 1 0,3 1 0 0,-1-1-1 15,1-1 1-15,3 1-2 0,-2-2 1 16,3 0-1 0,-1 1 2-16,-2-1-1 0,3 0 0 0,1-1-2 0,-2 2-2 15,0-1-1-15,-5 1-1 0,3 2-2 16,-3-1-1-16,-3 3-3 0,-3 0-2 0,0 1-5 16,-1 0-7-16,-5 0-12 0,2 0-22 0,0 3-32 15,-4 3-85-15,0 0-346 0,-2 0-1492 16,0-3 1027-16</inkml:trace>
  <inkml:trace contextRef="#ctx0" brushRef="#br0" timeOffset="188069.81">24779 11994 3 0,'0'0'0'15,"0"0"0"-15,0 0 0 0,0 0 0 0,0 0 281 16,0 0 165-16,0 0-132 0,0 0-104 0,0 0-71 16,0 0-40-16,0 0-3 0,0 0-3 0,0 0 9 15,-2-5 20-15,2 5 24 0,0 0 25 0,0 0 43 16,0 0 24-16,0 0-13 0,0 1-38 15,0 0-40-15,0 2-34 0,0 0-22 0,0 1-17 16,2 2-15-16,-2-1-15 0,0 2-12 0,0 0-8 16,0 3-7-16,0 1-1 0,0-1-1 0,2 3-1 15,-2 0-1-15,0 1-1 0,0 3-1 16,0-2 0-16,0 3-1 0,0 1-2 0,0-1-2 16,0 0 0-16,0 1 0 0,0-1 0 0,0 0 3 15,0 2-1-15,-2 0 2 0,0-2-1 0,2 2 0 16,0-2 0-16,-3-1-1 0,3 2 0 15,-4-2-2-15,0-1 1 0,2-1-3 0,2 0-1 16,0-1-1-16,-2-2-1 0,2 0-1 0,-2 1-2 0,0-4 0 16,0 4-2-16,-2-3 0 0,2 1-1 0,-2 0-3 15,-1-1-3-15,3 1-5 16,-2-2-7-16,-4 2-14 0,6 0-19 0,-2 0-27 16,2 2-57-16,-3-3-167 0,-3 0-530 0,4 1-1195 15,4-4 1688-15,-2-3 344 0</inkml:trace>
  <inkml:trace contextRef="#ctx0" brushRef="#br0" timeOffset="189563.89">25523 12116 3 0,'0'0'0'0,"0"0"0"0,0 0 0 16,0 0 0-16,0 0 0 0,0 0 0 0,0 0 0 0,0 0 0 15,0 0 0-15,0 0 0 0,0 0 0 0,0 0 0 16,0 0 0-16,0 0 0 0,-29-30 0 0,25 27 0 16,2 2 0-16,-5 1 0 0,1-2 0 15,4 1 0-15,-2 1 43 0,0 0 271 0,0 0 48 16,-2 0 54-16,1 0-4 0,1 0-60 0,-4 0-75 15,4 0-66-15,2 3-29 0,-4-2-16 16,-3 2-7-16,5 0-23 0,0-1-28 0,0 1-27 0,-4 2-26 16,4 0-13-16,-3 1-8 0,-3 1-2 15,6 0-3-15,-2-1 2 0,-5 1-4 0,7 3-3 16,0-1-2-16,-4 1-5 0,-1 1 3 0,5 0-1 16,-6 0 2-16,6 2 0 15,0 0-2-15,-5 1-1 0,1 0-1 0,4-1-1 16,-4 3-1-16,0-1 0 0,5-1 2 0,-3 3 0 0,-4-2 1 15,8 1 1-15,-4-2-3 16,-1 2 1-16,1-1-2 0,4-1-3 0,0 0 1 16,-2 0-2-16,2 1-1 0,-2-3 0 0,0 2-2 15,2 0-2-15,0-1-2 0,2 0-2 0,0-2-2 16,0-1-1-16,0 1-1 0,4-2-1 0,4 1 1 16,-4-4-1-16,0 1 0 0,9 0 1 15,-5-2 0-15,4-1 1 0,-3-2 1 0,5 0 1 0,-4-2 1 16,7 0 0-16,-1 0 1 15,1-2 0-15,2-3-1 0,-7-2 1 0,5-1 0 0,1-2 0 16,-3-2-1-16,-3-1 1 0,2-2 0 0,3-1 0 0,-5-2 0 16,1-1 2-16,-1 0 0 15,-4-2 0-15,1-1 0 0,1 1-1 0,-8-2-1 0,2 3 0 16,5-1-1-16,-7 1-1 0,-2 2-1 0,0 1-2 16,0 0 0-16,0 3-2 0,-2-1-1 0,-7 1-1 0,5 1-2 15,4 0-2 1,-4 3-2-16,0 0 2 0,0 1 0 0,-2 2 3 0,3 0 3 0,3 2-1 15,0 1 0 1,-2 0-2-16,2 2 0 0,0-1 0 0,-2 2 3 16,2 1 1-16,0 0 1 0,0 0-2 0,0 0-3 15,0 0-3-15,0 0-3 0,0 0-4 0,0 0-2 0,0 1 0 0,0 2 2 0,0-1 0 16,0 2-2-16,0 0-12 0,2 0-24 0,0-1-67 31,-2 2-207-31,5-2-789 0,-1 1-923 0,0-2 2041 0</inkml:trace>
  <inkml:trace contextRef="#ctx0" brushRef="#br0" timeOffset="190153.39">25901 12566 3188 0,'0'0'349'0,"0"0"-244"0,0 0-37 15,0 0-12-15,0 0-13 0,0 0-13 0,0 0-11 16,0 0-8-16,0 0-5 0,0 0-2 0,0 0-3 0,0 0 0 0,0 0-2 15,4 2-6-15,-4-2-5 0,6 0-11 16,-6 0-21-16,0 0-48 0,0 0-165 0,0 0-957 16,0 0-1014-16</inkml:trace>
  <inkml:trace contextRef="#ctx0" brushRef="#br0" timeOffset="191823.46">26407 12118 3 0,'0'0'0'0,"0"0"0"0,0 0 149 0,0 0 421 16,0 0-38-16,0 0-62 0,0 0-114 15,0 0-138-15,0 0-48 0,0 0 6 0,0 0 7 0,0 0-10 16,0 0-23-16,0 0-38 0,3-3-31 16,-3 2-22-16,0-1-14 0,0 1-14 0,2 0-2 15,2 0-4-15,-4 0 0 0,4 1 1 0,-4-1 1 16,2-1 1-16,-2 1-1 0,0-1-2 0,0 1-5 15,0-2-4-15,2 2-5 0,0-2-4 16,-2 3-3-16,2-3 0 0,-2 2-1 0,0-1-1 16,2 0 0-16,-2-1-1 0,2 2-1 0,-2-2 0 15,4 1-1-15,-4-1 0 0,5 1-1 0,-3 0 0 16,0 1 0-16,0-2 0 0,0 2-2 16,-2 0 1-16,0-2-1 0,4 2 2 0,4-2-2 15,-4 1 1-15,-2 1 0 0,3 0-1 0,-3-2 1 16,8 2 2-16,-6 0 0 0,-2 0 2 0,2 0 1 15,5-1 0-15,-5 1 2 0,0 0 1 0,6 0 1 16,-2-1 2-16,1 0 2 0,-1 1 2 0,0-1 0 16,7 1 0-16,-3 0 1 0,-2-1-2 0,1 2 2 15,-1-1-1-15,3 1-2 0,-5-1 0 0,4 1-3 16,-6 0-2-16,7 0-1 0,-5 0-2 16,-4 2-1-16,7 1-1 0,-7 0 1 15,-2 1-1-15,2-1-1 0,4 2 1 16,-6 0-2-16,0 1 1 0,0-1 1 0,-2 1 1 0,0 1 0 0,0-2 1 15,0 3 1-15,0-1 0 16,0 0 2-16,0 1-1 0,0-1 1 0,-2 1 1 0,0-2-1 16,0 1 1-16,-6 0 0 15,4 1 0-15,0 1 0 0,-9-2 0 0,9 0 0 0,-2 1 0 0,-4-3 0 16,3 2-1-16,-5 0-1 16,8 0 0-16,-4 0-1 0,-5-1 1 0,7 1-2 0,-6-1 0 0,7-2 1 15,-1 2-2-15,-4-3 0 16,6 2 0-16,0-2-1 0,1-1 0 15,-5-1 0-15,6 1 0 0,2-1-1 0,0 0-1 0,-2 0-1 16,2-1-2-16,0 0-3 0,0 0-1 0,0 0 1 0,2 2 2 16,4-1 1-1,1 0 2-15,-3 0 0 0,-2 0 1 0,8 1 1 0,-4-2-1 0,-2 1 0 16,7-1 0-16,-3 0-1 0,-4 1 2 0,7-1-1 16,-7 1 0-16,0-1-1 15,6 1 1-15,-4 0-2 0,-2 2 2 0,3-1 0 16,1 0 0-16,-4 2 2 0,0-2-1 0,7 2 1 0,-7-1 0 15,0 0-1-15,-2 2 2 0,6-1 0 16,-4 1 1-16,-2 1-1 0,0 1 1 16,0-1 0-16,-2 1-1 0,3 0 1 15,3 0-1-15,-6 2 0 0,2 1 0 0,-2 0-1 16,0 1 1-16,0-1-1 0,0 1 0 0,0 1 1 16,-2 1 0-16,-7-2 0 0,5 2-1 0,-2-2 2 0,-4 2-1 0,4-1 0 15,-11 0 1-15,9 0 0 0,-7 0-1 0,1 0 0 16,1 1 0-16,-1-2 0 15,-5-1 1-15,1-1 0 0,-1 0 1 0,5-1 0 0,-3-3-1 16,3 1 1-16,-3 0 1 0,1-2 0 0,9-2 0 16,-1-2 0-16,-2 0-2 0,8 0-1 15,0 0-3-15,0-4-5 16,2 0-7-16,0-2-7 0,0-2-3 0,2 1 0 16,2-2 3-16,6-1 2 0,-4 3-8 0,-2-1-18 15,7 2-32-15,-7 1-79 0,0 2-221 0,-2 1-916 0,0 1-565 16,-2 1 1858-16</inkml:trace>
  <inkml:trace contextRef="#ctx0" brushRef="#br0" timeOffset="194380.4">23079 13011 3 0,'0'0'0'0,"0"0"0"0,0 0 0 0,0 0 0 0,0 0 0 16,0 0 0-16,0 0 0 0,0 0 0 16,0 0 0-16,0 0 0 0,0 0 0 0,0 0 0 15,0 0 0-15,67 0 0 0,-61 0 0 0,-2 1 0 16,0-1 365-16,4 0 319 0,1 0-117 0,-1 2-148 15,0-2-100-15,-4 0-66 0,4 0-56 0,1 0-44 16,-5 0-35-16,4 0-22 0,0 1-14 0,-3-1-8 16,-1 1-12-16,8-1-12 0,-8 1-13 15,5 0-6-15,-1-1-9 0,-4 1 4 0,0 1 2 16,8-1-2-16,-7-1-2 0,3 1-5 16,-2-1-2-16,0 0-1 0,3 0-1 0,1 0 0 15,-6 0 0-15,6 0 0 0,-1 0-2 0,-1 0 0 16,0-1-2-16,-2 1-1 0,5-1 0 0,-7 1-1 15,4 0-2-15,0 0 4 0,-4 0 7 0,5 0 3 16,1 0-1-16,-6 0-6 0,9 0-10 16,-7 0-3-16,-2 0-1 0,6 0 1 0,-6 0 1 15,1 1 0-15,1 0-1 0,2 0 1 0,-4 0 0 16,0 1 0-16,7-1 3 0,-7-1 0 0,4 1-2 16,-2 0-1-16,0-1-2 0,-6 0-1 0,5 2 1 15,1-2 1-15,-2 1-1 0,0-1 0 16,-2 0 1-16,-2 1-1 0,4-1 1 0,0 1 1 15,3-1-1-15,-5 2 0 0,2-2-1 0,-2 1 1 16,6-1-1-16,-2 1 1 0,1 0 2 16,5-1 2-16,-6 0 1 0,11 0 3 0,-5 0-1 15,0 0 0-15,7 0-2 0,-2 0-3 0,1-2-3 16,-1 1 0-16,1-1 1 0,3 0 0 0,0-1 0 16,3 3-1-16,1-2 1 0,-2-1-1 0,6 2 0 15,0-1 0-15,-6 1 0 0,1-1 0 0,5 0 0 16,-4 1 0-16,-2 0-1 0,2 1 1 15,4 0 1-15,-5 0-1 0,-1 0 0 0,2 0 0 16,0 0-1-16,2 0 1 0,-5 0 0 0,1 0 0 16,0 0 0-16,4 0 0 0,-2 0 0 15,-1 0-1-15,-1 1 2 0,6-1 0 0,-2 1-1 16,-2 0 1-16,0-1-2 0,1 1 2 0,1 1-1 16,0-1 1-16,4 1-1 0,-4-1 1 0,-2 2-1 15,4-1-1-15,-2-2 1 0,-2 3 0 0,3-2 0 16,-1 2-1-16,-2-2 1 0,2 1 0 15,2 1 0-15,-4-3 0 0,6 3 0 0,-4-3 0 16,-3 1 0-16,7-1-1 0,-4 0 0 0,6 0 1 16,-6 0 0-16,6 0 0 0,-4-2 1 0,4 0-1 15,-6 0 0-15,2 0 0 0,2 1-1 16,-4 0 2-16,6-2-1 0,-2 2 0 0,-2-2 0 0,-2 3 1 16,2-1-1-16,-2 0 0 0,-2 0 1 15,1-1-1-15,3 1-1 0,-6 1 2 0,2-1-2 0,4 1 1 16,-2 0 1-16,-5-1-1 15,1 1-1-15,6 0 1 0,-6 0-1 0,0 0 1 16,-1 0 0-16,1 0-1 0,-2 0 1 16,1 0 0-16,-1 0 0 0,0 0 1 0,2 0-1 15,-3 0 0-15,-3-1 0 0,3-1 0 0,-1 1 0 0,0 0-1 0,1-1 1 16,1 1 1-16,0-2-1 16,-1 2 0-16,-1-1 0 0,0 1 0 0,1-1 0 15,-3 1 0-15,1 0-1 0,1 0-1 0,-7 1 1 0,5 0 0 0,-1 0 1 16,1 0-1-1,-7 0-1-15,7 0 0 0,-3 0 2 0,-5 1 0 0,5 1 1 0,-6 0-2 16,7 0-2 0,-9 0 2-16,8 1 2 0,-5-1-1 0,3 0 2 0,1 1-3 0,-5-1 0 15,2 0 0-15,-2 1 2 16,7-2 0-16,-7 0 0 0,7 2-1 0,-7-2-1 16,6 0 0-16,1 1 1 0,-5-2 0 0,9 1 1 0,-5-1-1 0,-3 1-1 15,5-1 1-15,3 0 1 0,-5 1-1 16,1-1 0-16,-1 0-1 15,5 1 0-15,-3-1 1 0,1 0 0 0,-5 0 0 0,5 0-1 0,1 0 1 0,-3 0 0 16,1 0 0-16,-5 0-1 16,7 0 1-16,-1 0 0 0,-7 0 0 0,7 0 1 15,-3 0-2-15,3 0 1 16,-9 0 0-16,6 0 1 0,-3 0-1 0,3 0-1 16,-1 0 0-16,-3 0 0 0,2 0 2 0,-3 0 0 15,5 0 0-15,-6 0-1 0,9 0 0 0,-5 0 1 16,-1 0 0-16,5 0 1 0,-1-1-2 15,-7 0 0-15,8 0 0 0,1 0-1 0,-7-1 2 16,7 1-1-16,2-1 0 0,-3 0 1 0,1 1-1 16,-7 0-1-16,9-3 1 0,-1 2-1 0,-1-1 1 0,1 0 0 0,1 1 0 15,-5-1 0 1,7 1-1-16,-2-2 1 0,1 2 1 0,-1 0 0 0,2-1-1 16,-3 1 0-16,3 0 0 0,0-1-1 15,-1 1 0-15,3 1 1 0,-2-2 0 16,5 3 0-16,-5-2 0 0,0 1 0 0,2-1 1 15,-3 1-1-15,1 0 1 0,0 0-2 0,-1 0 1 16,1 0 0-16,2-1 0 0,-3 2 0 0,3-1 0 0,-2 1 1 0,1-1-1 0,7 1 0 31,-6-1 0-31,2 0 0 0,-2-1 0 0,-1 1 0 16,7 0-1-16,-4 0 1 0,0-1 0 0,0 1 1 16,6-1-1-16,-6 1 1 0,-3-1-1 15,11 1 0-15,-8-1 0 0,6 0-1 0,-4 1 1 16,-2 1 0-16,8-2 0 0,-6 0 0 0,4 1-1 15,-2-1 1-15,-4 2-1 0,8-1 1 0,-9 1 0 16,7-1 0-16,-2 1 0 0,-4-1-1 0,6 1 1 16,-4 0 0-16,4 0-1 0,-2 0 0 0,-4 0 1 15,8 0-1-15,-8 0 1 0,8 0 1 16,-6 0-1-16,4 0 0 0,-4 0-1 16,-1 0 1-16,5 0 1 0,-4 0-1 0,6 0 0 0,-4 0 1 15,4 0-1-15,-6 0-1 0,6 0 1 0,-6 0 0 16,-2 0 0-16,8 0 0 0,-6 0-1 15,6 0 1-15,-8 0-1 0,6 0 1 0,-2-1-1 16,-4-1 2-16,8 1-3 0,-9-1 1 0,10 1-1 16,-8-2-2-16,-1 2 0 0,6-1 0 0,-6 0-1 15,0 0 2-15,4 0-1 0,-4-1 1 0,-1 1 1 16,-1 0 1-16,6-1-1 0,-6 0 0 0,2 0 0 16,-3 1 0-16,-1 0-1 0,2 1-1 0,-3-2-1 15,-1 2-2-15,0 0-3 0,1 0-1 16,-1 1-2-16,0 0-6 0,-3 0-8 0,-1 0-14 15,-3 0-18-15,4 0-35 0,-1 0-70 0,-5 0-254 16,3 0-1089-16,-9 1-44 0</inkml:trace>
  <inkml:trace contextRef="#ctx0" brushRef="#br0" timeOffset="196460.25">23863 13443 3 0,'0'0'0'0,"0"0"0"0,0 0 0 0,0 0 0 0,0 0 157 15,0 0 563-15,0 0-8 0,0 0-82 0,0 0-146 0,0 0-147 0,0 0-127 16,0 0-69 0,-77 73-39-16,77-66-25 0,-4 0-19 15,-2 0-14-15,0 2-12 0,2-2-8 0,0 3-5 16,-7-1-4-16,7 2-2 0,-2-1-2 0,-4 0-3 15,3 2-2-15,-3 0-1 0,2 1 0 16,-5 0 1-16,5 2-2 0,-4 0 1 0,3 2-1 16,-3 1 0-16,4-1 0 0,-7 3-1 0,9 0 2 15,-4 1 1-15,1 1-1 0,3 0 1 0,-4 1 0 16,6 0-1-16,2-1 0 0,0 0-1 0,2-1 0 16,0-1 0-16,0-1 1 0,2-1 2 0,4-2 0 15,4-1 2-15,-1-1 0 0,5-1 1 0,0-4 0 16,3 0 1-16,0-3-2 0,1-1 1 15,3-2-3-15,-1-3-1 0,1 0 0 0,0 0-1 16,-1-6 0-16,5-2 0 0,-8-3-1 0,4-1 1 16,-1-3-1-16,-1-2 0 0,-1-3-3 0,1-2 1 15,-5-1-1-15,1-1-1 0,-3-1 0 16,-3-3 0-16,-1 0-1 0,-4 1 1 0,-2-1-1 16,-2 0-1-16,0 0 0 0,0 2-3 0,-4 0 1 15,-4 2-1-15,-3 2 0 0,7-1-1 0,-8 3-2 16,6 0-1-16,-5 1 1 0,1 3 2 0,-5 3 2 15,9 2 1-15,-4 2 2 0,2 2-1 16,6 2 1-16,-3 1-1 0,1 2 0 0,0 2 0 16,4-1-2-16,0 1-3 0,0 0-5 0,0 0-5 15,0 0-6-15,0 0-3 0,4 0 5 0,0 0 4 16,1 0 8-16,-3 0 4 16,0 1 1-16,4 1-4 0,0 1-5 0,-2-1-8 0,-2 1-15 15,-2 0-35-15,2 1-74 0,-2 1-262 0,2-1-1104 16,-2-1-85-16</inkml:trace>
  <inkml:trace contextRef="#ctx0" brushRef="#br0" timeOffset="197033.61">24375 14023 2387 0,'0'0'765'0,"0"0"-552"0,0 0-99 15,0 0-28-15,0 0-26 16,0 0-26-16,0 0-17 0,0 0-10 0,0 0-5 0,0 0 0 15,0 0-2-15,0 0-2 0,0 0-7 0,0 0-9 16,-10 2-16-16,10-2-28 0,0 0-43 0,6 0-138 16,-4 0-562-16,-2 0-1584 15,2 0 2372-15</inkml:trace>
  <inkml:trace contextRef="#ctx0" brushRef="#br0" timeOffset="198316.46">25109 13622 3 0,'0'0'0'0,"0"0"0"0,0 0 0 0,0 0 0 16,0 0 0-16,0 0 0 0,0 0 0 0,0 0 0 15,0 0 0-15,0 0 479 0,0 0 285 0,0 0-39 0,0 0-175 16,-91-22-193-16,83 22-119 16,4 0-81-16,4 0-41 0,-2 1-33 0,0 1-16 0,-2 2-13 0,0-1-6 15,-3 2-5-15,3-1-6 0,0 2-4 16,-2 1-7-1,-2 1-6-15,3 0-4 0,-5 1-3 0,6 2-2 16,-4-2-2-16,-5 4-1 0,7 0-1 16,-6 2-1-16,6 0 0 0,-9 2-1 0,7 2-1 0,-7-1-1 0,5 3-2 15,0 0 0-15,-5 0-1 16,7 2 0-16,-7 0 1 0,9-1 0 0,-6-1 1 16,8-2 0-16,0-1 1 0,-1-3 1 0,1-1 2 15,0-1-1-15,4-1 1 0,0-1 0 0,11 1-1 16,-5 0 4-16,2-4 1 0,4 1 2 15,5-4 3-15,-1 0 0 0,5-2 1 16,0-3-1-16,2 0-1 0,1-3-3 0,1-3-2 0,4-3-3 16,-4 0-3-16,-2-4 0 0,-1-3-1 15,-1 1-1-15,0-2 2 0,-1-1-1 0,-3-1-2 16,2 0 0-16,-5-2-1 0,-6 0-1 0,5-2 0 16,-5 1-2-16,-6-1-1 0,0 0-3 0,-2 1-2 15,0 1-2-15,-4-2-3 0,-2 3-1 0,-7 1 0 16,5 0-1-16,-6 0-2 0,1 3-1 0,1 2 0 15,-5-2 0-15,5 3 3 0,-1 2 4 0,-1 2 3 16,6 0 3-16,-5-2 3 0,7 4 1 16,-4 2 0-16,6 0 0 0,4 2 0 0,-2 0-4 15,2 1-11-15,0 1-12 0,0-1-6 0,4 0-5 16,6-2 10-16,-2 2 5 0,5-1-16 16,-3 0-60-16,7 1-246 0,-7-1-1143 0,-4 1-161 15</inkml:trace>
  <inkml:trace contextRef="#ctx0" brushRef="#br0" timeOffset="199960.3">25548 13579 3 0,'0'0'1463'0,"0"0"-654"0,0 0-391 0,0 0-113 16,0 0-80-16,0 0-67 0,0 0-49 0,0 0-23 15,0 0-14-15,0 0-8 0,0 0-10 0,0 0-10 16,0 0-8-16,0 0-9 0,0-18-6 0,0 18-7 16,0 0-5-16,0 0-6 0,0 0-3 15,0 0-3-15,0 0-2 0,2 0-1 0,-2 0-3 16,0 0-1-16,0 0 0 0,0 0-1 0,0 0 0 15,0 0 1-15,0-1 1 0,2 1 3 0,0-2 3 16,0 0 3-16,-2-1 1 0,4 1 0 0,2-1 0 16,-2 1-1-16,-2-1 1 0,0 0 0 0,3 0-1 15,-1 0 0-15,2 1-1 0,-4-1 1 16,2 1 0-16,-4 0 0 0,4-1 0 16,4 2 0-16,-3-1 0 0,-1 1 2 0,-2-1 0 0,8 1 1 15,-4 0-1-15,-2-1 1 0,7 2 0 16,-3-1 2-16,0-1 0 0,3 0 1 0,1 1 2 15,-4 0 0-15,9-2 0 0,-5 2-1 0,1 0-1 16,3-1-1-16,-3 0-2 0,-1 1 0 0,3 0-2 16,-7 0 0-16,6 1-1 0,-8 0 0 0,7 0-1 15,-7 1 0-15,0 1-1 0,3 2 0 16,-5-2 0-16,-2 3-1 0,-2 0 1 0,2 2 1 16,-2 0 3-16,0 1 0 0,-2 3 2 0,0 1-1 15,-5 0 0-15,-3 2 0 0,4-1-1 16,-9 0 0-16,9-3 2 0,-6 0 0 0,6 1 0 15,-9-1 2-15,9-1-1 0,-8 1 0 0,5-3 1 0,-3 2 0 16,6 0 0-16,-5-3 0 0,3-1 0 16,4 0 1-16,0 0-1 0,-4-2-1 15,3 1 0-15,5-2-2 0,-2-1-1 0,0 0-1 16,0 0 0-16,2 1 0 0,0-2-1 16,-2 0 1-16,2 1 0 0,0-1-1 0,0 0-1 0,0 2-1 15,0-2 0-15,0 1-1 0,0 0 0 0,0-1 0 16,0 1-1-16,0 0-1 0,0 0-1 0,0 1-1 15,0 0-1-15,0 0 0 0,0 1 0 0,2-1 1 16,0 1 1-16,0-1 1 0,0 1 0 16,3-1 1-16,3 1 2 0,-4-2 1 0,0 1 2 15,0-1 2-15,7 0-2 0,-5 2 0 0,-2-2 0 16,8 0-2-16,-8 0 2 0,5 0 0 16,-1 2-1-16,-4-2 1 0,6 1 0 0,-3 1-1 0,-3-1 0 15,0 1 0-15,6 0 1 0,-6 1 0 16,-2 0 0-16,5 2 1 0,-3 0 0 15,-2 2 0-15,0 0 0 0,-2 3 1 0,0-1-1 16,0 1 0-16,-2 2-1 0,0 2-1 0,-7-3 1 0,7 1-1 16,0 1 1-16,-2-1 0 15,0 0 0-15,-2 0 0 0,2 1-1 0,2 0 2 16,-5 0 0-16,-3 1 1 0,6 0 0 0,-6 0 1 16,1 2-1-16,1-5 1 0,-4 3 0 15,-1-2-2-15,1 0 1 0,-5 0 0 0,3-1 1 16,4-1 0-16,-5-2 0 0,3-1 0 0,-1-2 2 15,-1 0 0-15,8-2 2 0,-7-2-1 0,7-1 1 0,0-1 1 16,-5 0-2-16,7 0-1 0,0 0 0 0,-4-2-2 16,4-2-1-16,4 0-2 15,-2 0-4-15,2-4-3 0,-2 2-3 0,2-4-1 0,0 2 1 16,0-1 2-16,0 0 0 0,2 1 0 0,0 0-1 16,-2 1-4-16,2 1-3 0,6 2-6 15,-8 0-7-15,2 1-11 0,0 1-16 0,0 1-23 16,0 1-52-16,-2 0-177 0,2 0-821 0,-2 3-1064 15</inkml:trace>
  <inkml:trace contextRef="#ctx0" brushRef="#br0" timeOffset="-210667.19">26445 13619 3 0,'0'0'0'0,"0"0"0"0,0 0 0 0,0 0 0 16,0 0 0-16,0 0 0 0,0 0 0 31,0 0 0-31,0 0 0 0,0 0 0 0,0 0 0 0,0 0 0 15,-2 4 0-15,2-4 0 0,0 2 0 0,2-2 0 0,-2 0 0 0,2 1 0 0,-2-1 0 32,0 0 0-32,2 0 0 0,-2 0 0 0,0 0 0 15,0 0 0-15,0 1 0 0,0-1 0 0,2 1 0 16,-2 0 0-16,2-1 0 0,-2 1 0 16,6 1 0-16,-4-1 0 0,0 0 0 0,0 0 0 15,0-1 0-15,0 1 0 0,1 0 0 0,-1 1 0 16,-2-2 0-16,0 1 0 0</inkml:trace>
  <inkml:trace contextRef="#ctx0" brushRef="#br0" timeOffset="-209831.16">26569 13619 3 0,'0'0'0'0,"0"0"0"0,0 0 0 15,0 0 0-15,0 0 0 0,0 0 760 0,0 0 260 16,0 0-290-16,0 0-313 0,0 0-185 16,0 0-84-16,0 0-56 0,0 0-30 0,-19-23-21 15,15 21-13-15,2-1-8 0,-4 1-2 0,-1 0-6 16,5-1-4-16,-2-1-2 0,0 3-3 0,-4-4-1 15,6 3 0-15,-2-1 1 0,2 2-2 16,0-2 0-16,-7 1 1 0,5 0 2 0,2 2 2 16,-2 0 2-16,-6 0 4 0,5 0 5 0,1 0 3 15,0 0 1-15,-8 2-1 0,10 1-1 0,-9 2-4 16,3-1-2-16,2 3-3 0,0-2-1 16,-3 1-1-16,3 1-1 0,-4 0 1 0,4 1 0 15,0-1-1-15,-5 3-1 0,7-1-1 0,-2 0 0 16,-4 3-1-16,5-2 1 0,1 2 0 0,-6 0 1 15,6 1 0-15,0 1 0 0,-3-1 0 0,-1 2-1 16,6 0 0-16,-2 2 0 0,-4-3 1 0,4 3 0 16,2-1 0-16,-3-1 0 0,3 1-1 15,-6 0 1-15,4 0-2 0,2 0 1 0,-2 0-1 16,2-2 0-16,-7 1 0 16,7-3 0-16,0 2-1 0,2-1 0 0,0 0-1 0,-2-1 1 15,2 0-1-15,0-1 0 0,0-1 0 0,2 0 0 16,-2-2 0-16,4 0 1 0,7 1 0 0,-5-3-1 15,-2 0 0-15,8 1 0 0,-3-3 0 16,3 1 0-16,-2-1 2 0,3-2-2 0,1 0 0 0,-3-1 0 16,3-1-2-16,-1 0 2 0,-3 0-1 0,4 0 0 15,-7-1 1-15,7-1-1 0,-6-2-1 16,5 0 1-16,-7-1-1 0,6-1 0 0,-6 2 1 16,-1-3-1-16,7-1-1 0,-8-1 1 0,0-3-1 15,5-4 1-15,-5-2 1 0,0-1-2 0,0-3 1 16,6-1 0-16,-6-2 0 0,1-2 0 15,5 0 1-15,-4-1-1 0,2 1 0 0,1-1 0 16,-5 3-1-16,8 0 1 0,-8 3-1 0,0 1 2 16,1 2-2-16,1 3 2 0,-2 1 0 0,-2 4 0 15,0 1 0-15,-2 2 1 0,0 2 1 0,0 3 0 16,0-1 0-16,-2 3 0 0,-4-1-1 0,0 0-1 16,1 2-1-16,3 0-2 0,-2 0 1 0,0 0-1 15,-4 0 0-15,6 0 1 0,-2 0 1 16,-1 0 0-16,-3 0 1 0,6 0-1 0,0 0 0 15,2-1 0-15,0 0-1 0,0-3-2 16,0 1-4-16,0-4-1 0,0-1-3 0,0-4 0 16,2 0-1-16,4-1-4 0,3 0-5 0,-5 2-13 15,0 1-22-15,4 5-40 0,-2 0-111 16,-4 2-498-16,-2 3-2123 0</inkml:trace>
  <inkml:trace contextRef="#ctx0" brushRef="#br0" timeOffset="-208328.89">27224 13683 3 0,'0'0'0'0,"0"0"0"16,0 0 0-16,0 0 0 0,0 0 0 0,0 0 0 15,0 0 890-15,0 0 61 0,0 0-293 0,0 0-270 16,0 0-171-16,0 0-84 0,0 0-41 16,0 0-27-16,-4-38-15 0,-2 32-15 0,-3 1-5 15,5 0-6-15,-4 1-3 0,-4-1-4 0,5 0-2 16,-5 3-1-16,6-1 2 0,-9 0 0 0,9 0-2 16,-6 2-2-16,3-1-2 0,-3 2 1 15,6-1 0-15,-7 1 3 0,9 0 2 0,-4 0 2 16,-2 0-1-16,6 0-1 0,-3 2-2 15,-1-1-3-15,4 1-2 0,0 1-3 0,-2 0-2 0,-3 1 1 16,7 0-2-16,-4 2 2 0,-2-1 0 0,4 2-1 16,-3 2 1-16,-5 1-1 0,10 0 1 15,-6 1-2-15,-3 2 1 0,7 1-1 0,-4 0-1 16,-2 2 1-16,3 1-1 0,-5 2 1 0,6 1 1 16,-7 0-2-16,5 0 1 0,-2 1 0 0,4 0 0 15,-3-1 0-15,-1-2 0 0,4 1 2 16,2-3-2-16,-5 0 1 0,7-1 0 0,0-1-1 15,0-1-1-15,2 0 0 0,0-2-1 16,0 1 2-16,2 0 0 0,0-2 1 0,9 0 0 0,-5-2 0 16,2 0-1-16,5 0 0 0,-5-2 1 0,6 0 0 15,-1-2 2-15,-1-1-1 0,5-2-1 0,-3 0 1 16,3-1-2-16,-7 0 1 0,7-2 0 16,-3-1-1-16,-4-3-1 0,7-1-2 0,-3 0 0 15,-5-1 0-15,5 1 1 0,-6-1-1 0,5 0 0 16,-7-1-1-16,-2-1 0 0,6 1-1 0,-5-2 1 15,-3-2 0-15,2-2 1 0,4-2-2 16,-6-1 0-16,0-3 1 0,0-1 0 0,-2-1 1 16,4-1 0-16,3-1 0 0,-3 0 1 0,-2 2 0 15,0 1 1-15,0 2-1 0,0 2 0 16,0 2 0-16,4 1 0 0,-6 2-1 0,2 2 1 0,-2 3-1 16,0 1 1-1,0 1-2-15,0 2 0 0,0 0 1 0,0 3-2 0,0-1 1 0,0 1 0 16,0 1-1-16,0 0 0 0,0 0-2 0,0 0-1 15,0 0-1-15,0 0-2 0,0 0-1 0,0 0 1 16,0 0-3-16,0 0 0 0,0 0-2 0,0 0-3 16,0 0-4-16,0 0-9 0,0 1-17 15,0-1-29-15,0 2-58 0,0-2-182 16,2 0-751-16,-2 0-1132 0,0 0 2198 0</inkml:trace>
  <inkml:trace contextRef="#ctx0" brushRef="#br0" timeOffset="-206369.18">27786 13635 3 0,'0'0'0'16,"0"0"0"-16,0 0 0 0,0 0 0 0,0 0 0 16,0 0 0-1,0 0 0-15,0 0 0 0,0 0 0 0,0 0 450 0,0 0 178 0,0 0-90 16,0 0-84-16,0 0-89 0,-25-71-89 15,17 67-78-15,6 1-70 0,0 1-44 0,-2-1-30 0,0 2-9 16,-5 0-5-16,7-1 0 16,-4 2-6-16,2 0-2 0,-6 0-3 15,8 0 3-15,-2 0 0 0,-7 0 4 16,7 2 3-16,0 0-2 0,0 1-5 0,-7 1-3 0,9 1-5 0,-4-1-2 16,-4 3-4-16,6 1-1 0,0-1-3 0,-3 0-4 15,-3 1-2 1,6 2-3-16,-8-2-2 0,5 3 1 0,-5 0-2 0,8 0 1 15,-4 2-1-15,-5 0 0 0,5 0 1 16,-2 2 0-16,3 0-1 0,1 1 1 0,-4 0 0 16,4 2-1-16,1-2 1 0,-3 2 1 15,4-2-1-15,0 2 0 0,-4-3 1 0,4 2-1 0,4-1 0 0,-3-3 0 0,1 1-1 0,0-2 1 32,2 1-1-32,0-4 1 0,0 0-1 0,0-1 0 15,2 1 0-15,0-1-1 0,1 1 2 0,1-2 2 0,4 2-1 0,-4-2 1 16,0 0 0-16,7 1 0 15,-5-1-1-15,0-1 1 0,6 1 0 0,-5-1 0 16,7-1 0-16,-6-1-3 0,7-1 1 0,-3-1-1 0,-2-2 0 0,5 0 2 16,-7 0 0-1,7 0 0-15,-9-2 1 0,8-4 0 0,-7 0 0 0,5-5 1 0,-6 1 1 0,9-3-2 32,-9-1-1-32,6-4-1 0,-6-3-1 0,5 0 0 0,-5-3-2 15,-2-1 0-15,6 0-2 0,-5-1-1 16,-3 1 0-16,0 1 0 0,-2-1 1 15,2 0 0-15,-2 3 0 0,0 2 0 0,0 3 0 16,0 0 2-16,0 3 0 0,-2 2-1 0,2-1 1 16,-2 4-2-16,-3 1 1 0,3 2 1 15,0 1 1-15,-4 0 2 0,4 2-3 0,2-1 0 16,0 1-2-16,-2-1 0 0,2 1 0 0,0-2-1 16,0-1-1-16,0 2-1 0,2 0 2 0,0-3-2 15,4 3 2-15,-4-1 1 0,0 3 1 0,1-2-1 16,-3 3-2-16,0 1-2 0,0 0-3 0,0 0-6 15,0 0-3-15,0 0-9 0,0 0-1 0,0 1-4 16,-3 3-8-16,3-1-15 0,-2 2-47 16,2 1-115-16,0-1-405 0,0 0-1245 0,0-3 1023 0</inkml:trace>
  <inkml:trace contextRef="#ctx0" brushRef="#br0" timeOffset="-202846.92">28601 13539 3 0,'0'0'0'0,"0"0"0"0,0 0 0 15,0 0 0-15,0 0 38 0,0 0 638 16,0 0-96-16,0 0-113 0,0 0-135 0,0 0-83 16,0 0-76-16,0 0-57 0,0 0-14 0,-60-34-24 15,56 34-16-15,-1-2-4 0,-3 2-9 0,6 0 8 16,-2 0 4-16,0 0 7 0,-4 0 7 0,6 0 2 15,-1 0-3-15,-1 0-5 0,2 0-10 0,-2 0-9 16,-6 0-10-16,10 0-9 0,-4 0-6 0,-3 0-4 16,-1 2-5-1,6 0-2-15,-4 2-3 0,-2-1-1 0,4 1-3 0,-3-1-1 0,-3 3 0 16,6-1-3-16,-2 2 1 0,-5-1-2 0,5 0 1 16,2 1 0-16,-6 1-1 0,5 0 0 0,-3 2 0 15,-2-1 1-15,6-2 0 0,-5 1 0 0,-1-1 0 16,6 0-1-1,-6 1 1-15,6 1 1 0,-1 0 0 16,-1 0 1-16,-2 0 0 0,6 0 1 0,-2 0 0 0,0 2-1 0,-5-1 0 0,5 1-1 16,4 0-2-1,-4 1 1-15,2-1 0 0,-2 1 0 0,-2-1 0 0,4 0 0 0,0 0 1 0,-1 1 0 16,1 0 1 0,-2-1-1-16,-4 3 0 0,6-1-1 15,0 0-2-15,0 0 1 0,-2 1-1 0,0-2 1 16,-3 1-1-16,3-2 1 0,4 1-2 0,-4 0 1 15,2-1 0-15,0 0-1 0,-4 1 0 16,4-1 0-16,0 2 0 0,2-3 0 0,0 2 0 16,0-2 0-16,0 1 1 0,0-1-1 0,0-3-1 15,0 0 0-15,0 0-1 0,0-1 1 16,0-1 1-16,2 0-1 0,0 1-1 0,4-3 1 16,-4 2 0-16,2-2-1 0,-2 1 1 0,0-1 0 15,7 0 0-15,-5-1 1 0,0 2-1 0,-2-2 0 16,0 2 1-16,6-2 0 0,-4 2-2 0,0-2 1 15,1 0 0-15,-3 2 0 0,8-3 0 0,-6 1 1 16,0 1-1-16,7-1 1 0,-7 0 0 0,0-1 0 16,6 0 1-16,-4 0-1 0,-1 2 1 15,7-2-1-15,-6 1 0 0,4 0 1 0,-3-1-1 16,-3 1 1-16,6-2 1 0,-2 0-1 0,-6 0 1 16,9 0 0-16,-7 0 0 0,0 0 0 0,-2 0 0 15,2 0-1-15,3 0 0 0,-3-2 1 0,-2 1 0 16,0-2 1-16,0 1 2 0,0-2 1 0,-2 0 0 15,2-1-1-15,4-2-1 0,-4 0 0 16,0 0-1-16,-2 0-1 0,0 0 0 0,2-1 0 16,-2-1-2-16,0 1 1 0,0-1-1 15,0 0 1-15,0-1-1 0,-2 2 0 0,0-4 0 0,-6 3-1 16,8-1 1-16,-4 1 1 0,4 0-1 16,-4 1 1-16,0 0 0 0,2-1-2 0,-7 1 1 15,7 0-1-15,0 1 0 0,0 0 0 0,0 1 0 16,-2 1 0-16,-2-1 1 0,4 0 0 0,-1 1-1 15,3-1 0-15,-2 3-1 0,2-2 0 0,-2 4-1 16,2-3 0-16,0 3 1 0,-2-1-1 0,2 1 0 16,-2 1-3-16,2 0 0 15,0 0-1-15,0-1 0 0,-2 1 0 0,2-1 0 0,0 0 1 16,-6 1-1-16,6 0 2 0,-2 0-1 0,0 0 0 16,2 0 1-16,-2-2 0 0,-2 2 0 0,2 0 0 15,-9 0 0-15,9 0 0 0,-2 0 3 16,2 0 0-16,-6 0 1 0,4 0 1 15,1 0 1-15,-3 3-1 0,-2-1 0 0,4 1 0 0,4-1 0 16,-4 1-1-16,0-3 1 0,-5 3-1 0,5 0 1 16,2-1-1-16,-2 2 1 0,0-1-1 0,-4 2 2 15,6-2-1-15,-3 2 1 0,1 0 0 0,-4 1-1 16,4-1 1-16,0 2 0 0,-2-1 1 16,-3 1 1-16,5-2 1 0,0 1 1 0,-4-1-1 15,4 3 0-15,2-2 1 0,-3 0-2 0,1-1 2 16,-4-1-2-16,6 1 2 0,0 0 0 0,0-2-1 15,0 2-1-15,2-3-2 0,-2 2-2 0,2-2-4 16,0 3 0-16,0-3-4 0,0 2-1 16,0 0-4-16,0 1-13 0,2-1-28 0,-2 2-88 15,2 0-336-15,-2-3-2637 0</inkml:trace>
  <inkml:trace contextRef="#ctx0" brushRef="#br0" timeOffset="-195257.64">21556 15676 3 0,'0'0'0'0,"0"0"673"0,0 0 193 0,0 0-157 16,0 0-152-16,0 0-191 0,0 0-153 15,0 0-90-15,0 0-53 0,0 0-24 0,0 0-16 0,0 0-5 16,0 0-2-16,0 0-1 16,0 0-3-16,0 0-2 0,0 0-2 0,0 1-2 0,0-1-2 15,0 1 1-15,0-1-1 16,0 1 1-16,0-1-1 0,0 0 0 0,0 2 0 0,0-2-1 16,0 0 0-16,0 0-2 0,0 0-1 0,0 0-1 15,0 0-3-15,4 0-1 16,-4 0 0-16,4 0 0 0,0 0 2 0,0 0 1 15,5 0 1-15,-1 0 1 0,0 0 0 0,5 0-1 16,-3-2 2-16,2 0 0 0,5-1 0 0,-3 1 0 16,1-2-2-16,3 1 1 0,-1 0-1 0,4 0-1 15,-5 0 0-15,-1 1-3 0,-1 2-2 0,3-2 0 16,-1 1 0-16,-3 1 1 0,-3 0-1 16,2 0 1-16,-1 0-1 0,-1 0-1 0,-2 0 1 15,1 0-2-15,-1 0 0 0,-4 1-2 0,-4 1-1 16,2-2-2-16,0 1-2 0,2-1-4 0,-4 1-7 15,0-1-10-15,0 1-14 0,0-1-20 0,0 0-44 16,0 0-130-16,0 0-585 0,0 0-1772 16,0 0 2544-16</inkml:trace>
  <inkml:trace contextRef="#ctx0" brushRef="#br0" timeOffset="-194655.22">21651 15887 3 0,'0'0'0'0,"0"0"0"0,0 0 0 16,0 0 34-16,0 0 659 0,0 0-3 0,0 0-98 15,0 0-147-15,0 0-136 0,0 0-85 0,0 0-52 16,0 0-39-16,0 0-26 0,-19 0-19 0,19 0-18 15,0 0-12-15,0 0-12 0,0 0-8 16,0 0-5-16,0 0-4 0,0 1-1 0,0-1-2 0,0 0-3 16,0 1-4-16,0-1-2 15,0 0-4-15,0 0-3 0,0 0-3 0,0 0-1 16,0 0-4-16,0 1-1 0,0-1-3 16,0 0-3-16,0 0-1 0,0 0 1 0,2 0 2 0,5 1 3 15,-3 1 3-15,4-1 1 0,2 0-1 0,1 0 0 0,-1-1-1 16,0 0-1-16,7 0 4 0,-3 0 0 0,3 0 2 15,0-1 1-15,3 0-2 16,-1-2-2-16,1 1-2 0,-1 1-1 0,0-1 0 0,1 0 1 16,-1 1 0-16,0 0 1 15,-3 0 1-15,3 0-2 0,-7 1 0 16,5-1-2-16,-5 1-1 0,-4 0-1 0,3 0-1 0,-5 0-3 0,-2 0-4 0,-4 0-6 16,0 0-12-16,0 0-22 0,0 2-60 0,0 0-274 15,0-1-2968-15</inkml:trace>
  <inkml:trace contextRef="#ctx0" brushRef="#br0" timeOffset="-176277.77">23375 15487 3 0,'0'0'0'0,"0"0"0"0,0 0 0 0,0 0 0 0,0 0 0 0,0 0 555 0,0 0 252 16,0 0-253-16,0 0-163 0,0 0-115 15,0 0-61-15,0 0-36 0,-12 2-28 0,12-2-26 16,0 0-19-16,0 0-20 0,0 0-14 0,0 0-12 16,0 0-10-16,0 0-6 0,0 0-8 0,0 0-5 15,0 0-8-15,0 0-4 16,0 0-5-16,0 0-5 0,0 0 0 0,0 0-3 0,2 0 0 15,-2 0-2-15,0 0 0 0,0 0-2 0,4-1 1 16,-4 0-1 0,2-3 0-16,2 0 1 0,0 1-2 0,-2-1 0 0,0 0 0 0,4 0-1 15,1-1 0-15,-3 2-1 0,0-1 1 0,4 1-1 16,0-1 2-16,1 0-1 0,-1 1 1 0,-2-2 0 16,9 2 0-1,-9-2-1-15,8 2 1 0,-7-1 0 0,7-1 2 0,-6 2 1 0,7-2-1 0,-1 2-1 16,-3 0 1-16,5-2 0 0,-1 1 2 0,-5 1-1 15,6 0-1-15,-1 1-2 0,-5 1-1 32,5-2 0-32,-5 2 0 0,0 0 1 0,1 1 0 0,-1 0 0 0,0 0-1 0,-1 0-1 0,-5 1 0 15,2 1 0-15,0 1-1 16,-2-1 2-16,-2 3 0 0,-2-1 2 0,2 0 1 0,-2 3 1 16,0-2-1-16,0 2 0 0,0 0 0 0,0 1-1 15,0 0 0 1,0-2 0-16,0 1-1 0,0 0 0 15,-2 0 0-15,2 0 1 0,-2-1-1 0,2 1 0 16,-2 0 0-16,0-1 0 0,2 0 0 16,-6 1-1-16,6 0 1 0,-6 1 1 0,4 1 0 0,2 0 0 15,-4 0 1-15,-3 0 0 0,1 0-1 16,2 2 0-16,2-2-1 0,-6 0 0 0,2 2 0 16,1 0 0-16,-1-1 1 0,-4 1 1 0,6-1 0 15,-5-1-1-15,1 2-1 0,4-1 0 0,-4 1 0 16,-3 1-1-16,7-3 3 0,-4 1-1 0,2-3 0 15,2 1 2-15,-5 0-1 0,3-2 2 0,2 0-1 16,2-1 0-16,0-1 2 0,0 0-2 16,-4-2 2-16,2 2-2 0,2-2 0 0,-1-1 2 15,3 2-1-15,-2-2 0 0,2 0 0 0,-2-1 0 16,2 1 0-16,0-1-1 0,-2 0 1 0,2 0-2 16,-4 0 1-16,4 0-1 0,-2 0-1 15,-2 0 0-15,2 0 1 0,0 0-1 0,2 0-2 16,-2 0 1-16,-5 0-2 0,5 0 1 0,-4 0 0 15,4 3-1-15,-2-1 0 0,-4 1 0 16,2-1 0-16,3 0 0 0,-1 2 2 0,-2-2-2 16,0 0 2-16,2 1-1 0,4-1 0 0,-4 0 0 15,2 1 0-15,2 0 1 0,-5-2-1 0,5 1 1 16,0-1-1-16,0-1-1 0,0 0 0 0,0 0-1 16,0 0-1-16,0 0-1 0,0-3 0 15,0 2 0-15,5-2 0 0,-1 0 2 0,-2 2 1 0,2-1 1 16,6 0-1-16,-4-2 0 0,3-1 0 15,-1 2 0-15,-2-1 1 0,2 1-1 0,1 0 0 16,-1 2 0-16,0-1 0 0,-4-1 0 0,7 1 2 16,-3 0-1-16,-2 0 0 0,5 1 0 15,-5 0 0-15,2 0 0 0,0 0 0 0,-4 1 0 16,7 0 0-16,-5 0 0 0,-2 0 1 0,6 0-1 16,-1 0 0-16,-5 0 1 0,8 0-1 0,-8 1 0 15,7 0 0-15,-3 1 0 0,-4 1 0 0,4-1 0 16,1 2 0-16,-5-1-1 0,2 1 1 0,0 1-1 15,-2 1 0-15,-2 1 1 0,3 1-1 16,1 1 0-16,-2 0 0 0,-2 1 0 0,2 0 0 16,-4 2 2-16,0-1-1 0,2-1 1 0,-2 2 0 15,0-1 0-15,0 2 0 0,0-1 0 0,0 1 1 16,0 1 0-16,-2-2 0 0,2 1 0 0,-2 1 0 16,-2 0-1-16,-2-1 1 0,-3 3 0 15,5-1 0-15,-4 0-1 0,0 1 2 0,2 0-1 16,-7 0 1-16,7-3-1 0,-6 3 1 0,3-2 1 15,-3-2 0-15,-1 1 0 0,3-2 1 16,-2 2-1-16,-1-1 2 0,-3-1-3 0,5-3-1 0,-1 0 0 16,-4-1-1-16,7-1 0 0,-5-2-1 15,-3 0 0-15,5-1 0 0,-1-2 0 0,-3 1 0 16,3-2-1-16,3 0 1 0,0 0-1 0,2-4-2 16,3 0-1-16,-1 1-5 0,4-4-2 0,0 1-5 15,2-1-1-15,0 1-4 0,0 0-1 16,2-3-5-16,6 1-16 0,-6 1-29 0,9 1-89 0,-3 1-376 15,-6 2-2607-15</inkml:trace>
  <inkml:trace contextRef="#ctx0" brushRef="#br0" timeOffset="-175337.47">24309 15463 3 0,'0'0'281'0,"0"0"874"16,0 0-540-16,0 0-185 0,0 0-102 16,0 0-92-16,0 0-92 0,0 0-63 0,0 0-34 15,0 0-16-15,0 0-4 0,0 0-3 0,0 0 3 16,0 0-4-16,-41 2-5 0,35 5-2 0,0 3-2 16,4 1 1-16,-1 1-1 0,1 3 1 15,-4 1 6-15,0 0 6 0,4 1 6 0,0-2 4 16,0 3 2-16,-2-1-4 0,0 1-5 0,-1-1-4 15,3-1-5-15,0 0 0 0,2 0-3 0,0 0 0 16,0-3-2-16,0 1-1 0,0 0-2 16,0-1-2-16,0-3-3 0,0 0-2 0,0-1-2 15,2 1-3-15,0-1 0 0,7-1-1 0,-5 0 0 16,0 0-2-16,4-2 1 0,3-1 0 0,-3 0-1 16,4-2-1-16,5 0-2 0,-3-2-1 0,9-1 1 15,-7 0-2-15,5 0 1 0,6 0-1 0,-6-2 0 16,4-3 0-16,-5 0 1 0,5 0 0 15,4-1 2-15,-6-1 1 0,-1 1 1 0,1 2 0 16,-4-1 0-16,1 3 0 0,1 0-2 0,-4-1-4 16,-9 3-5-16,6 0-11 0,-7 0-17 0,1 0-24 15,-4 3-48-15,-4 1-112 0,0 3-375 0,0-2-1273 16,0-1 983-16</inkml:trace>
  <inkml:trace contextRef="#ctx0" brushRef="#br0" timeOffset="-174720.78">24756 15337 3 0,'0'0'0'0,"0"0"0"0,0 0 0 16,0 0 0-16,0 0 0 0,0 0 0 0,0 0 0 15,0 0 0-15,0 0 0 0,0 0 0 0,0 0 0 16,0 0 0-16,0 0 0 0,0 0 123 0,-52 131 518 16,50-115 42-16,0 4 14 0,-2-2-89 0,-6 3-199 15,7 0-154-15,-1 2-94 0,2 2-54 16,-2 0-30-16,-6 1-18 0,8 2-13 0,-2 1-11 16,-3 2-9-16,1 1-5 0,2 3-4 0,2 1-2 15,-2-2-3-15,-2 0-1 0,-3-2-3 16,7-2-2-16,-2 1-1 0,-4-2-3 0,4-1-2 15,2 0-1-15,2-2-1 0,-2-2-1 0,0-1-2 16,0-1-2-16,2-2-4 0,-5-2-3 0,5-1-7 16,0-3-9-16,0-1-17 0,0-4-33 0,0-2-72 15,5-3-281-15,-3-2-1491 0,0-1 630 0</inkml:trace>
  <inkml:trace contextRef="#ctx0" brushRef="#br0" timeOffset="-172098.05">25258 15545 3 0,'0'0'955'0,"0"0"-390"15,0 0-100-15,0 0 31 0,0 0-85 0,0 0-139 0,0 0-107 16,0 0-72-16,0 0-33 16,0 0-12-16,0 0-6 0,0 0-8 0,0 0-4 0,-8-14-10 0,8 14-4 15,0 0-4 1,0 0-4-16,0 0-2 0,0 0-1 0,0 0 0 16,0 0 0-16,0 0 1 0,0 0 2 15,0 0 2-15,0-1 1 0,0 1 0 0,0 0 0 0,0 0-2 0,0 0 1 0,0 0-2 0,2-1-1 31,-2 1 0-31,2 0 1 0,-2-2-1 0,4 1 0 16,0 0 0-16,-2 0-3 0,0 0 0 16,0-2 0-16,1 1-1 0,-1 0 1 0,4 1-1 15,0-3-1-15,-2 2 1 0,-2 0-2 0,2-1 2 16,7 0-1-16,-5 0 1 0,2 0 0 0,2 0 1 16,3 0-1-16,-5 0-1 0,9 0 1 15,-5 1 0-15,1-2 1 0,1 2 0 0,-6-1 0 0,9 1 0 16,-3 1 1-16,1 0 0 0,-3-1 0 15,7 2 0-15,-5 0-1 0,-3 0 0 0,7 0-1 16,-5 0-2-16,-3 2 0 0,4 2-1 0,-7 0 0 16,7 1-1-16,-8 1 0 0,5 1 1 0,-7 0 1 15,0 1 0-15,2 2 0 0,0 2 0 16,-4 0-1-16,-2 2 0 0,0-2-1 0,0 2 0 16,0 0 0-16,-4 1 1 0,-6-2 1 0,8 2 0 15,-4-1 0-15,-5-2 1 0,7 0 0 0,-4-1 2 16,-5 0 0-16,7 1 0 0,-6-1 1 0,6-1-1 15,-9 2 1-15,9-2 0 0,-6 1 0 0,5-2 0 16,-5-1 1-16,8 0 0 0,-2 0 0 16,-5-1 0-16,7 0-2 0,0 0-1 0,0-1-1 15,0-2 1-15,-2 0-1 0,3 0 0 0,3 0 0 16,-4-2-1-16,4 0 0 0,0-1 0 0,-2 1-2 16,2-1 1-16,-2 0-1 0,2 0 0 0,-6 1 0 15,6-2 0-15,0 1-1 0,0 0-2 16,-2 0-1-16,2-1-1 0,0 0 1 0,0 2-1 15,0-2 0-15,0 0 0 0,0 1 1 0,2 0 1 16,6 1 1-16,-6 0 2 0,2 0 0 0,1-1 0 16,3 0 1-16,0 0-1 0,0 1 0 0,3-1 0 15,-5 1 1-15,8-1-2 0,-7 2 2 16,7-1-1-16,-4-1 1 0,3 1 0 0,1 1 1 16,-5-1-1-16,3 2 0 0,-4-1 1 0,7 2-1 15,-11 1 1-15,10 1-1 0,-8 1 0 0,5 0 0 16,-5 1-1-16,-4 1 2 15,2 2-1-15,0 0 0 0,1 2 1 0,-5 1-1 0,0 1 1 16,0 0 0-16,-5 4 1 0,-1-1 0 0,2 1-1 16,-2 0 2-16,-7 0-2 0,7-1 2 0,-8 1-1 15,8-2 0-15,-9-1-1 0,7 0 0 0,-7-1 1 16,1-5 1-16,6 2 1 0,-7-2-1 0,3-2 2 16,1 0 0-16,-3-3-2 0,4-1 0 15,-3-3 0-15,7 1-2 0,-6-3 0 0,3 0-1 16,-1 0 0-16,6-2-1 0,-2-1 1 0,-1 0-3 15,1-1-1-15,4-1-3 0,-2-1-4 16,0 0-2-16,0 1-7 0,-2-1-4 0,4 1-7 16,2 0-10-16,-3 2-15 0,1-1-29 0,2 3-65 15,-2 0-219-15,2 1-1062 0,0 0-349 0</inkml:trace>
  <inkml:trace contextRef="#ctx0" brushRef="#br0" timeOffset="-171466.16">26145 16284 1397 0,'0'0'1627'0,"0"0"-1262"0,0 0-217 0,0 0-39 15,0 0-22-15,0 0-21 0,0 0-19 0,0 0-16 16,0 0-9-16,0 0-7 0,0 0-4 0,0 0-5 31,0 0-2-31,0 0-5 0,2 4-2 0,0-5-4 0,4 1-8 0,-4-1-17 0,0-1-42 16,0 2-137-16,-2-1-819 15,0 1-1529-15</inkml:trace>
  <inkml:trace contextRef="#ctx0" brushRef="#br0" timeOffset="-167786.27">26713 15646 3 0,'0'0'0'0,"0"0"0"16,0 0 0-16,0 0 0 0,0 0 0 0,0 0 0 16,0 0 0-16,0 0 0 0,0 0 0 15,0 0 0-15,0 0 0 0,0 0 0 0,0 0 0 16,0 0 0-16,19-3 0 16,-19 0 0-16,2 2 0 0,-2-1 234 0,2-1 108 0,-2 2-41 0,2-1-47 15,4 0-47-15,-6-1-37 0,0 1-37 0,5 0-20 16,-5-2-20-16,2 2-17 0,0 0 13 0,0-1 1 15,-2-1 6-15,4 1 1 0,4-1 14 0,-4 1 20 16,-2-1 26-16,2-1 17 0,7 1-10 16,-5-1-24-16,-2 1-31 0,6-2-26 15,-3 1-15-15,3 1-12 0,-2-2-7 0,5 1-8 0,-3-1-6 16,2-1-4-16,-3 1-2 0,3-1-3 16,-4 0-1-16,7 2-3 0,-7 1 0 0,7-2-2 15,-9 2-3-15,8 0-3 0,-8-1-2 0,9 3-3 16,-11-1-2-1,11 1-1-15,-9 2-1 0,6 0-1 0,-6 0-1 0,7 0-1 0,-7 2 0 16,4 2-1 0,-4 1 1-16,-1 1-1 0,7 0 0 0,-6 0 1 0,0 0-1 0,7 3 2 0,-9-2 0 15,8 1 0-15,-8 1-1 0,3-3-1 0,5 2 1 16,-8 1-1-16,7 0 0 0,-5-1 0 0,-2 2 1 31,0-1-1-31,4 1 1 0,-4 2 0 0,1-1-1 16,-5 2 1-16,2-1 0 0,-2 0 0 0,0 2-1 0,2 1 2 15,-2 0-1-15,0 1 0 16,0 1 0-16,-2 2-2 0,0-1 1 0,0 2 0 16,-3-1 0-16,1 1 0 0,-4-1 0 0,4 1-1 15,-2-2 1-15,-7 2-1 0,9-1 1 0,-8 1 0 16,5-1 1-16,-7 0 0 0,6-1-1 0,-7 2 2 16,7-2-1-16,-4-2 0 0,-5 2 2 0,9-1-2 15,-7 0 0-15,5-2 0 0,-2-1 0 16,-3 0-1-16,9-2 0 0,-9 0 0 0,7 1-2 15,-6-3 2-15,5 2 1 0,-5-2 0 0,6 0 3 16,-5 0 0-16,-1 1-1 0,6-4-1 16,-9 2-1-16,7-2-1 0,-3 0 0 0,-3 0-1 15,5 0 0-15,-1-1 0 0,0-2 0 0,1 1 1 16,-1 0 1-16,6-3 0 0,-3 0 0 0,-1-2 1 16,6 0-1-16,0 0 2 0,2 0-1 0,-4 0 2 15,3-4-3-15,3 0-4 0,0-2-2 0,0-1-4 16,0-1 1-16,0-2 1 0,9-1 3 15,-5-1 2-15,0-1 0 0,-2 0 0 0,8 2 1 16,-3 0-1-16,-3-1-1 0,6 1 0 0,-4 3 0 16,-2-1 0-16,3 2 0 0,3-1 0 0,-8 1-1 15,10 1 0-15,-5 0 0 0,-3 1 0 16,6 2 1-16,-2-1-1 0,3 2 1 0,-5 0 0 16,2 0 0-16,5 2 1 0,-7 0-2 0,6 0 2 15,3 0 1-15,-5 3 0 0,4 0 1 0,3 2-1 16,-7 1 0-16,7 0 0 0,-1 0 0 15,-3-1-1-15,1 1 1 0,5 0-1 0,-5 1-1 16,-1 1 2-16,3-2 0 0,1 1 0 0,-3 0-1 16,-3 0 1-16,3 0-1 0,-6 0 0 0,5 0 0 15,-5-2-1-15,2 1-1 0,-3 0-1 0,3 0-1 16,-4-1 0-16,-2 1-1 0,0 0 0 0,5 0-3 16,-5 0-2-16,0-3-7 0,-2 1-7 15,6 0-11-15,-4-1-19 0,3 1-31 0,-3-1-78 16,6 0-271-16,-6-2-1083 0,-2-1-17 0</inkml:trace>
  <inkml:trace contextRef="#ctx0" brushRef="#br0" timeOffset="-166083.48">28202 15560 3 0,'0'0'0'15,"0"0"0"-15,0 0 0 0,0 0 0 0,0 0 0 16,0 0 0-16,0 0 0 0,0 0 162 0,0 0 407 16,0 0-25-16,0 0-32 0,0 0-4 0,0 0-77 15,0 0-122-15,-89-44-99 0,83 43-73 16,-3 1-50-16,5-2-27 0,0 2-20 0,-6 0-14 16,6 0-8-16,-3 2-5 0,-3 1-5 0,6 2-4 15,-4-1 1-15,-5 2 0 0,7 1 0 0,-6 2 3 16,3-1-2-16,-5 3 3 0,4 0 3 0,-3 1 4 15,-3-1 5-15,5 1-1 0,-1 0-3 0,-3 1-5 16,5 2-4-16,-4 0-2 0,3 0 0 16,-5 3 1-16,1 2 2 0,1-3 2 0,6 3 1 15,-7 0-1-15,9-1-1 0,-9 1 0 0,9-2 3 16,-6 0-2-16,6 0 0 0,1-2-1 0,-5 0-3 16,8 0 0-16,0-2-2 0,0 2-2 15,0 1 0-15,0-1 1 0,0 1-1 0,-4-1-1 16,6 1 0-16,0 0 0 0,0 0-1 0,-3-2 2 15,3 2-1-15,0-3-1 0,0 3 0 16,0-3 0-16,0 1-2 0,0-1 1 0,3 1-1 16,-3-1-1-16,8-1 2 0,-6 1-1 0,0-2 0 15,0-1 0-15,2 0 0 0,4-1 0 0,-3 0 1 16,-1-3-1-16,0 1 0 0,8-2 1 0,-8-1 1 16,9-1 0-16,-5 1 1 0,2-1 0 0,1-1 0 15,1-1 1-15,-4 1-1 0,7-2 1 0,-1-1 1 16,-3 0-1-16,1 0 0 0,0-2-1 15,3-3 1-15,-3 0 0 0,-1 1-1 0,1-2 3 16,-4 1-3-16,5-1 1 0,-7-1-1 0,6 0 0 16,-5 1 0-16,-3-2 0 0,4 1-1 15,-4-1 0-15,-2 0 0 0,0 1 0 0,-2-3-1 16,0-1 1-16,0 1-3 0,0 0 0 0,0-2-2 16,-2 1 0-16,0-2 0 0,-2-1 2 15,-2 1 0-15,2 0 1 0,2-1 0 0,-3 1 2 0,1 1 0 16,-4 0-1-16,4 2 0 0,-2-1 0 0,-5 2 0 15,7 1 0-15,0 1-1 0,-8 2-1 16,8 0 0-16,-9 0 0 0,7 2-1 16,-9 0 1-16,9 2 0 0,-2 0 0 0,-4 1 0 0,3 0 1 15,-3 0 0-15,4 0-1 0,-3 1 1 0,-3 1 1 16,8 2-1-16,-3 0 2 0,-3 0-1 16,6 0 1-16,-7 2-1 0,7 1 0 0,-4 0 0 15,6 1-1-15,-3 2 0 0,-3 1 1 16,6-1-1-16,-2 3 1 0,-2 1-1 0,3 1 1 0,3 1 0 15,0 1-2-15,0 1 0 0,0 1-1 0,2 0 1 16,0 0 0-16,0 0 1 0,0 0-2 0,4-3-3 16,0 0-2-16,-2-1-4 0,9-1-8 15,-5-2-11-15,-2-1-26 0,6 0-58 0,-5-4-246 16,-3-1-2972-16</inkml:trace>
  <inkml:trace contextRef="#ctx0" brushRef="#br0" timeOffset="-154532.2">8552 15213 3 0,'0'0'0'0,"0"0"0"0,0 0 0 16,0 0 0-16,0 0 0 0,0 0 0 0,0 0 0 16,0 0 0-16,0 0 0 0,0 0 0 15,0 0 0-15,0 0 0 0,-25-1 191 0,21 1 581 16,4 0-43-16,0 0-126 0,0 0-185 0,0 0-134 15,0 0-102-15,0 0-49 0,-2 0-32 0,2 0-19 16,0 0-16-16,0 0-14 0,0 0-11 16,0 0-7-16,0 0-7 0,0 0-2 0,0 0-3 15,0 0-1-15,0 0-1 0,0 0-3 0,0 0-1 16,0 0-3-16,0 0-2 0,0 0-1 0,0 0-1 16,0 0-1-16,0 0-2 0,0 0-1 0,0 0-1 15,-2 0-2-15,2 0 1 0,0 0-2 0,0 0 1 16,0 0-2-16,0 0-1 0,0 0-1 15,0 0-1-15,0 0-1 0,0 0-1 0,0 0-2 16,0 0 1-16,2-1 0 0,0-1 2 0,-2 0 3 16,8-1 2-16,-2-1-2 0,-2 0 1 15,-2 1-1-15,7-1 0 0,-1-1 1 0,-4 2 0 16,4-2-1-16,3 0 0 0,-5 2 1 0,8-2 0 16,-3 1 1-16,1-1-1 0,3-1 1 0,-1 0 0 15,-2 1 0-15,7 0-1 0,-2 0 1 0,-5 1 0 16,2 1 0-16,3 1 1 0,0 0-1 0,-5 1 0 15,0 1-1-15,3 0 1 0,-5 0-1 0,5 4-1 16,-5 0 0-16,0 4-1 0,-1-2 0 16,1 2 0-16,-4 2 0 0,4 0-1 0,-3 1 0 15,-3 1-1-15,2 2 0 0,0-1 2 0,-4 0 1 16,0 0 1-16,-2-2 2 0,2 2 2 16,-2-2-1-16,0 1 1 0,0 0 1 0,0-1 0 15,0 1 0-15,-2-1 0 0,2 0-1 16,-4 1-1-16,-4 1 1 0,0 0 0 0,3-1-1 0,-3 1 0 15,0-2 0-15,2 2-1 0,-7-1 1 0,7-1 1 16,-6 2 0-16,1-3 1 0,-1 3 0 0,6-3 1 16,-9-1 1-16,9 0-1 0,-8-1 0 15,3-1 0-15,1 2-2 0,0-3-1 0,-1 0 1 16,5 0-1-16,-4-2 1 0,4 1-1 0,-1-2 0 16,-1 0-2-16,6-1 1 0,0-1 0 0,2-1 0 15,-2 0 1-15,2 0-3 0,0 0-2 16,0 0-2-16,0 0-1 0,0 0-2 0,2 0 1 15,0-1 1-15,2-1 2 0,2-1 2 0,3 0 0 16,-3 1 0-16,4-1 0 0,-4 0 0 0,7 1 1 16,-7-1-2-16,-2 1 1 0,9 1 0 15,-7-1-1-15,2 1 1 0,2 0 1 0,-6 0-1 16,7 1 0-16,-5 0 0 0,6 0 1 0,-5 0-1 16,-1 1 1-16,6 1 0 0,-6 1 0 0,7 1 0 15,-9-1 0-15,6 0 1 16,-1 2 0-16,1 0-1 0,-2-1 0 0,-2 1 0 0,7 2 0 0,-9 1-1 15,2-1 2-15,4 2-1 0,-5 1 1 16,-1 1 0-16,2 2 0 0,0 1 1 16,-2 2 2-16,-4 2-2 0,2-1 1 0,0 1-2 0,-2 2-1 15,0 0 2-15,0 1 1 0,-2 1 1 16,0 0 0-16,0 0 0 0,-2-1-1 0,-8-1 0 16,7-2 0-16,-3 0 0 0,-2 1 1 0,0-2 0 15,-1-1 1-15,1 0 2 0,-3-3 1 0,-1-2 3 16,2-1-2-16,-1 1 0 0,-3-3-1 0,-3-1-4 15,0 1-2-15,3-5-1 0,-3-1 1 0,3 0 1 16,-3-2 0-16,3-2-1 0,-3-3-2 0,3-2-1 16,1-1-3-16,3-1 0 0,-5-2 0 15,9 1-2-15,-5 0 0 0,7 0-1 0,-4 2-1 16,4-1-3-16,4 2-3 0,0 0-5 0,2 0-6 16,0 1-10-16,0 1-14 0,2 1-19 15,2 0-35-15,0 3-112 16,10 1-474-16,-10 0-1831 0,3 0 2231 0</inkml:trace>
  <inkml:trace contextRef="#ctx0" brushRef="#br0" timeOffset="-153502.77">9376 15131 3 0,'0'0'1078'0,"0"0"-260"15,0 0-306-15,0 0-159 0,0 0-103 0,0 0-90 16,0 0-62-16,0 0-37 0,0 0-16 0,0 0-7 16,0 0-4-16,0 0-5 0,0 0-3 0,0 0-9 15,9 2-3-15,-9 8-4 0,-4 3-3 0,4 0-2 16,-2 1 0-16,-1 3 0 0,1-2 0 0,0 2 2 16,-4 0 6-16,4 0 6 0,-4 1 7 0,4 2 6 15,-2-1 3-15,2-1 0 0,-3 0-4 16,-1 0-5-16,6-2-6 0,-2-1-3 0,2-3-3 15,0 1-2-15,0-2-2 0,0-3-1 0,0-1-1 16,2 0 0-16,2-1-1 0,3-1-1 16,-3 0 1-16,0 0-2 0,4-1 1 0,2-2 0 15,-5 0-2-15,11 0-1 0,-3-1-1 0,-3-1-2 16,6 0-1-16,3 0 0 0,0 0-2 0,-5 0 0 16,5-1 0-16,-3-2-2 0,3 1 0 0,-1-2 0 15,3 2 0-15,-2-2-1 0,1 0 1 16,1 1-2-16,-2 0-2 0,1-1-4 0,-1-1-7 0,-3 1-9 15,-1 0-14-15,-1 0-19 0,3 1-35 16,-7 0-102-16,1 2-318 0,-1 0-1188 0,-4-1 510 0</inkml:trace>
  <inkml:trace contextRef="#ctx0" brushRef="#br0" timeOffset="-152732.73">9831 15102 3 0,'0'0'760'16,"0"0"-467"-16,0 0-350 0,0 0 53 0,0 0 114 15,0 0 90-15,0 0 14 0,0 0 10 0,0 0-24 16,0 0-28-16,0 0-36 0,0 0-33 16,0 0 0-16,-31 4 16 0,31 1 24 0,0 0 3 15,0 1-8-15,0 1-20 0,0 0-20 0,0 0-18 16,0 1-13-16,0 0-12 0,-2 2-7 0,2 0-7 15,-2 1-9-15,2 1-4 0,-4 1-5 0,0 0-4 16,4 3-3-16,-2 1-4 0,0 2-3 16,0 3-2-16,0 1 2 0,-1 2 1 0,1 2 3 0,-6 1 2 31,6 3 2-31,0-1 2 0,0 5 0 0,-2-2 0 0,2 1 4 0,-7-1-2 0,7 0 1 16,0-1-3-16,2-4-2 15,0 1-4-15,-2-1-3 0,2 0-1 0,0-2-3 0,0-2 0 0,0-1-4 16,0-3-2-16,0-2-3 0,0-3-3 15,2-1-4-15,-2-3-6 0,2 0-8 0,0-3-13 16,3-2-27-16,1-2-68 0,-4 2-269 16,0-4-1419-16,0-1 411 0</inkml:trace>
  <inkml:trace contextRef="#ctx0" brushRef="#br0" timeOffset="-151123.41">10189 15218 3 0,'0'0'1765'0,"0"0"-988"0,0 0-451 15,0 0-106-15,0 0-45 0,0 0-40 0,0 0-38 16,0 0-32-16,0 0-21 0,0 0-11 0,0 0-8 15,0 0-5-15,0 0-5 0,0 0-4 0,2 0-5 16,-2 0-4-16,0 1-3 0,0-1-3 0,0 0 0 16,0 0-3-16,0 0 1 0,0 0 0 15,0 0-1-15,0 0 0 0,0 0 1 16,0 0-1-16,0 0 0 0,0 0-1 0,0 0-1 0,0 0 0 16,0 0-1-16,2 0 0 0,-2 0 2 0,0-1 4 15,8-1 2-15,-6 1 5 0,0-3 0 16,0 0 1-16,3 1-2 0,-3-2 1 0,6 0-1 15,-2 0-2-15,-4 0 1 0,2 1 2 0,7-1 0 16,-5-1 5-16,-2 2-2 0,6-1 0 0,-3 1 2 16,7-1-2-16,-8 1 2 0,9-1 0 0,-7 1 2 15,6 0-1-15,-3 1 1 0,1 0 0 0,3 0 0 16,-7 0 0-16,6 1 0 0,1 1-1 16,-7 0-1-16,7 1-2 0,-7 0-2 0,4 0-2 15,-6 2 0-15,7 3 0 0,-5-1 0 0,-4 3 1 16,7 1-1-16,-7 3 1 0,2 0 0 0,4 2 1 15,-6-1-1 1,-2 2-1-16,3 0 1 0,3 0-1 0,-6 0 0 0,0 1 2 0,-2-1-2 16,2 1 2-16,-2 1-1 0,0-2 1 0,0 1 1 15,-4-1 2-15,0 0 1 0,-4 1 0 0,3-1 0 16,-1-2 1-16,-6 2 0 0,6-1 3 16,-7-1 0-16,7-2 1 0,-9 0 0 0,9-1-3 15,-8 1 0-15,8-2-1 0,-7-1-1 16,5-1-1-16,-2-3-2 0,3 2-1 0,1-1-1 0,-4 0 0 15,8-1-1-15,-2-1 0 0,0-1-1 0,-1 0 0 16,1 1-1-16,4-2-1 0,0 0-2 0,0 0-2 16,0 0-2-16,0 0-3 0,0 0-3 15,0 0 0-15,0 0 0 16,9 0 2-16,-5 0 3 0,0 0 2 0,0-2 1 0,6 2 0 0,-6 0-1 16,9 0 0-16,-7 0-1 0,0 0 1 0,7 0 2 15,-9 0 0-15,8 0 1 0,-4 0 2 0,-3 0-1 16,7 0 1-16,-8 0 0 0,9 0 1 15,-7 0 0-15,0 0 0 0,6 2 0 0,-8 0 1 16,9 1 0 0,-7 1 1-16,-2 1-2 0,9-1 1 0,-9 3 0 0,4 0 0 0,0 2 0 0,-4 2-1 15,5 0 1-15,-1 3 0 16,-4-1 0-16,0 2 0 0,0 1 0 0,3 0 2 0,-5-1-2 16,0 1 1-16,-2 0 1 0,0 0-2 0,0 0 0 15,0 0 1-15,-4 2 0 0,-3-3 1 0,1 3 0 16,4-2 0-16,-6 0 1 0,-3 0-1 0,3-2 1 15,-4 0-1-15,4-1 0 0,-7-1 1 16,-1 1 0-16,5-2 0 0,-5 1 0 0,-1-3 2 16,-2 0-2-16,1-2-1 0,5-1 1 0,-5-2-2 15,1 0 1-15,1-3 0 0,3 0 0 0,3-1-1 16,-4 0-1-16,7 0-3 0,3-3-4 0,-6-1-3 16,8-2-5-16,0 1-4 0,2-2-4 15,-2-1-5-15,2-1-3 0,0 0-3 0,2 0-10 16,0 2-15-16,8 1-38 0,-4-2-93 0,-1 4-304 15,7 1-1038 1,-6 1 157-16,-4 1 1374 0</inkml:trace>
  <inkml:trace contextRef="#ctx0" brushRef="#br0" timeOffset="-149466.28">11789 15725 1341 0,'0'0'1305'0,"0"0"-941"16,0 0-208-16,0 0-48 0,0 0-29 0,0 0-31 0,0 0-29 16,0 0-18-16,0 0-3 0,0 0 2 15,0 0 1-15,0 0 4 0,0 0 1 0,0 0 6 16,-122-70 9-16,109 67 12 0,5 0 8 0,-6 0 5 16,7 2-2-16,-7 1-4 0,8 0-5 0,-9 0-2 15,9 0-2-15,-6 0-2 0,3 2-2 16,-3 3-2-16,4-1-4 0,-5 2-3 0,7 1-4 15,-4 0-2-15,6 0-3 0,-5-1-1 0,1 2-3 16,4 0 0-16,-2 1-1 0,-2 2-1 0,1 0 1 16,5 2 1-16,-4-1 1 0,-2 2 0 15,4 0 0-15,0 1-1 0,-1 3 0 0,-3-2-1 16,6 1-1-16,-2 1 0 0,2-1-1 0,0 0 0 16,2 1 0-16,-2-2 0 15,2 1 1-15,0 1-1 0,0 0 1 0,0-2-2 0,0 0 2 0,2 0-2 16,0-1-1-16,2 0-1 0,-2-3 0 0,2 0-1 15,7-1-1-15,-7-1 0 0,2-2 0 0,4-2-1 16,-1-3 1-16,3 1 0 0,0-2 1 16,1-2-1-16,5 0 2 0,-1-3-2 0,-1-3 0 15,-1-3 1-15,3-4 0 0,1-1 0 16,0-4 1-16,1-2 1 0,-1-3 0 0,0-1 1 16,-1-3 1-16,-1-1-2 15,-7-2 1-15,9-2 0 0,-5-4 1 0,-4 1-1 0,7-4 1 0,-5 1-1 16,-3 0 1-16,5-1 0 0,-8 0 1 0,5-1 1 15,-5 2 0-15,-4-1 1 0,0 2 0 0,0 0-1 16,-2 3 0-16,0-1-2 0,0 0 0 16,0 6 0-16,-2 0 0 0,0 4 0 0,-2 1-1 0,-7 4 0 31,7 2-1-31,2 3 0 0,-2 2 0 0,-6 3-2 0,8 2-1 16,0 2-3-16,-2 5 0 0,-1-2-2 0,-3 3-1 0,4 0 1 0,2 3-1 15,-2 2 0-15,0 3 2 16,-5 2 1-16,7 1 3 15,2 5 2-15,-2 2 0 0,0-1 2 0,0 4-1 0,2 2 0 16,-2 1 1-16,2 3 0 0,-2 2-1 0,-4 2 2 16,4 1 0-16,0 1 1 0,2 2 2 15,0 1 2-15,-2 2 0 0,0 0 0 0,2 0 0 16,0 2-2-16,0-4 0 0,0 1-1 0,0-1-2 16,2 0-1-16,0-3-1 0,0-3-1 0,6-2 0 0,-4-3 1 15,2-2-2-15,-2 0-1 16,7-5-1-16,-5 0-4 0,4-4 1 0,-3-1-2 15,-1-2-2-15,6-2-2 0,-4-1-1 0,5-2-4 16,-5-1-3-16,7-4-6 0,-3 0-12 16,-2-1-22-16,1 0-36 0,-1-2-108 0,0-5-443 15,-4 2-1679-15,-3 0 1835 0</inkml:trace>
  <inkml:trace contextRef="#ctx0" brushRef="#br0" timeOffset="-148243.06">12204 15822 3 0,'0'0'1659'15,"0"0"-656"-15,0 0-569 0,0 0-188 16,0 0-93-16,0 0-53 0,0 0-36 0,0 0-20 16,0 0-9-16,0 0-5 0,0 0-2 0,0 0-3 0,0 0-5 0,0 0-6 15,-2-3-5 1,2 3-4-16,0 0-2 0,0 1 1 0,2 1-2 0,0 1 1 15,7-1-1-15,-5 1-1 0,-2 1 1 16,8 1-1-16,-6 0 0 0,2-2-1 16,-1 2 0-16,7-2-2 0,-8 2 1 0,6-2 0 15,-1 2 1-15,-3-1-1 0,4-1 0 0,-3-1 0 16,3 1-1-16,-2-1 1 0,-4-1 0 0,9 0 1 0,-7-1 1 16,4 0 0-16,-2 0 1 15,-3 0 1-15,7-1 2 0,-8-3 0 0,6-1 0 0,-3 0 0 16,-3-2 0-16,0 0 0 0,4-1 2 15,-4-1 0-15,-2-1 0 0,0-3 0 0,1 0-1 16,-3 0-1-16,2-2 0 0,-2 1-1 16,0 0 2-16,0 1-1 0,-5 2 0 0,3 0 0 15,-4 1-3-15,-4 1-1 0,6 1-3 0,-5 1-2 16,-1 0-2-16,2 3-3 0,-5-1 0 0,5 1-2 16,-4 3 1-16,-3 0 0 0,7 1-1 15,-4 0 2-15,3 2 0 0,-5 4 2 0,6 0 1 16,-5 2 2-16,7-1 2 0,-6 4 1 0,7 2 2 15,-1 1 1-15,2 1 1 0,-4 3 1 0,6 1 1 16,0 2-1-16,0 2 2 0,2 0 0 0,-2-1 2 16,2 3 0-16,0-2 2 0,0 0 0 15,2 0 1-15,2 0 1 0,-2-2 2 0,8 0-1 16,-4-1-2-16,-1-1-2 0,5-3-3 0,-2 0-4 16,2-3-2-16,-1 0-1 0,-3-2-3 0,8-3 1 15,-1-1-3-15,-5-2-1 0,7-3-2 0,-7 0-1 16,8-2-2-16,-1-3-3 0,-5-3-6 0,7-2-10 15,-3-2-20-15,-6 0-41 0,9-2-146 16,-11 3-864-16,5 3-1317 0</inkml:trace>
  <inkml:trace contextRef="#ctx0" brushRef="#br0" timeOffset="-147252.14">12742 15845 1717 0,'0'0'1291'0,"0"0"-976"16,0 0-178-16,0 0-35 0,0 0-24 0,0 0-19 0,0 0-18 0,0 0-13 16,0 0-7-16,0 0-3 0,0 0-2 15,0 0-1-15,0 0-5 0,-13 2-1 0,13-2-5 0,0 0-4 16,0 0 1-16,2 0-1 15,-2 0 1-15,2 0-1 0,5 0 1 0,-5 0-1 16,2 3 1-16,-2-1-1 0,2 0 0 16,-2 0 1-16,8 2-1 0,-3-1-1 0,-3 1 1 15,6-2-1-15,-4 2 0 0,5-2 1 0,-5 2-1 16,0-2 1-16,4 0 1 0,-3 1-1 16,3-1 1-16,-4-1 1 0,-2 0 1 0,0 0 0 15,7-1 0-15,-5 0 3 0,-2 0 1 0,4 0 0 16,-1 0 3-16,-5-2 0 0,2 0 0 15,4-2 0-15,-4 0 0 0,-2-1 1 0,4-2 0 16,3-3-1-16,-5 0 0 0,-2-3-2 0,0 1-1 16,0-3-2-16,4 1-1 0,-4 0 0 0,-2 1 1 15,0 1 0-15,0-1 2 0,-2 3 0 0,-6 2-1 16,6 0-2-16,-4 1-2 0,-3 0-3 16,3 3-2-16,0-1-1 0,-4 2-2 0,6 1 1 15,-5 1-1-15,-1-1 0 0,2 2 1 0,-3 0 0 16,3 0 1-16,-6 4 0 0,7 2 2 0,-7 0 0 15,6 2 1-15,-5 0 1 0,7 3 0 0,-6 0 1 16,8 3-1-16,-9 0 1 0,9 3 0 16,0 2 0-16,0 2 1 0,-5 2 0 0,5 0 1 15,4 2 2-15,0-1 0 0,0 0 1 0,0 2 1 16,4-1-1-16,7 0 1 0,-5-1-1 0,6-1-1 16,-3 0 1-16,5-4-2 0,-4 1 0 0,7-4-3 15,2-1 0-15,-1-3-3 0,-1-3 1 16,1-2-2-16,1-3-1 0,-5-1-2 0,3-2-1 15,2-1-3-15,-3 0-5 0,1-6-6 16,-9-2-17-16,11 0-31 0,-13-2-83 0,6 2-396 16,-10 2-2644-16</inkml:trace>
  <inkml:trace contextRef="#ctx0" brushRef="#br0" timeOffset="-145852.39">13385 15660 1056 0,'0'0'1494'0,"0"0"-1096"0,0 0-282 0,0 0-36 16,0 0-13-16,0 0-11 0,0 0-17 0,0 0-21 15,0 0-7-15,0 0-3 0,0 0 1 0,0 0-3 16,0 0-7-16,-21-19-5 0,21 23-10 16,0 2 2-16,0 0 9 0,0 3 12 0,0 0 13 15,0 0 3-15,0 1 0 0,0 2-5 0,0 1-1 16,0 0 2-16,0 1 2 0,0 2 5 0,0 1 6 15,0 1 5-15,0 0 5 0,0 1 5 0,0 1 1 16,0-1-3-16,-2 1-6 0,2-2-6 16,0 0-5-16,-2 1-4 0,2 0-3 15,0-2-2-15,0 3 0 0,0-4-2 0,-2 0-2 0,2-1-2 16,0 1-2-16,-2-4-2 0,2-1-3 16,-2-1 0-16,0-3-2 0,2 1-1 0,-3-4 0 0,3 1 0 15,-6 0 1-15,4-3-1 0,2 0 0 16,0-1-2-16,0-1 0 0,0 0 0 0,0 0-2 15,0 0-1-15,0 0-1 0,0 0-1 0,0-1-2 16,0-2-2-16,0-1-1 0,0-2-2 16,0-2 1-16,0-2 0 0,0-3 4 0,0-1 2 0,0 0 2 15,0-3 2-15,0 1 0 16,2-2 1-16,4-1-1 0,-3 1 1 0,-3-3 0 16,2 0-1-16,0-1 0 0,0-1-1 0,0-2 0 0,-2 0 1 0,4-2 0 15,2 1 1 1,-2 0 0-16,0 2 0 0,-2 0 1 0,3 1 0 0,5 2-1 0,-6-1 2 15,-2 2-2-15,2 2 2 16,5 0-2-16,-5 3 0 0,0 0 0 0,4 2-1 0,-4 1 0 16,0 2-1-16,3 1 0 0,1 1 0 0,-2 3-1 15,0-1 0-15,5 3 0 16,-3 0 1-16,4 2 1 0,-1 1-1 0,3 0 1 16,1 4 0-16,1 2 0 0,-6 1 1 0,9 1 0 0,-5 2 0 15,-1 0-1-15,3 2 0 0,-1-1 0 0,-3-1 0 16,1 2 0-16,3-2 1 0,-8 1-1 0,9-2 0 0,-5 2-1 15,-3-3 0-15,3 0-1 0,-6 2-1 16,7-2-3-16,-7 0-6 16,-2-2-6-16,2 3-9 0,0-3-12 0,-1 0-19 15,-3 1-38-15,-2 0-135 0,0-2-642 16,2-3-1720-16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41:19.012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16142 13200 3 0,'0'0'0'0,"0"0"564"0,0 0-108 0,0 0-90 16,0 0-23-16,0 0-73 0,0 0-106 15,0 0-88-15,0 0-52 0,0 0-15 0,0 0 17 0,0 0 55 16,6-4 13-16,1 3 18 0,-3 1 10 0,0-2-14 16,-2 2 1-16,8 0-13 0,-6 0-6 15,0 0-6-15,7 0-7 0,-5 0-7 16,0 0-9-16,7 0-6 0,-7 0-9 0,6 0-7 0,-3 0-4 15,1 2-8-15,0-2 1 0,1 1-6 16,-3 0 0-16,6-1-4 16,-5 1 1-16,5 1 4 0,-4-2 2 0,3 1 1 15,1 1-5-15,-6-2-5 0,9 1-6 0,-3 0-3 16,1 0 3-16,-1-1 1 0,7 1 2 0,-2 0-1 16,3 0-4-16,-1 1-3 0,0-1-1 15,8-1-1-15,-9 2 0 0,5-1-1 0,-2 0 1 0,0 1 0 0,-1-2 0 0,7 0-1 16,-6 1 0-16,4-1 0 0,-4 2 0 0,6-1-1 15,-3 0 1 1,-1 0-3-16,0-1 2 0,2 1-1 0,0-1 1 16,-4 2 0-16,3-2 0 0,3 1 0 0,-4 0-1 15,2 0 2-15,2-1-2 16,-2 2 1-16,-2-1-1 0,6-1 1 0,-6 1 0 16,10-1 0-16,-6 0 1 0,2 0 1 0,-5 0-2 15,5 0 1-15,-2 0-1 0,2 0-1 0,-2 0 1 16,-2 0-1-16,6 0 1 0,-6-1-1 0,4-2 0 0,-2 3 1 15,2-1-1-15,-4 0 0 0,0 1 0 16,4 0 1-16,-4 0-1 0,2 0 0 0,-2 0 0 16,-1 0 1-16,1 0-1 0,0 0 0 15,-4 0 0-15,10 0 1 0,-6 0-1 0,0 1 0 16,2 0 0-16,0-1-1 0,-5 2 1 16,3-1 0-16,-2 0 0 0,-2-1 1 0,8 0-1 15,-6 1 0-15,-1-1 0 0,3 0 1 0,0 0-1 16,-2 0 0-16,-2 2 0 0,-3-2 0 0,7 1 0 15,-2 0 0-15,0 0 0 0,-2 0 0 16,-1 1 0-16,3-2 1 0,2 1-1 0,-2-1-1 16,-2 0 1-16,-1 0 0 0,5 0 0 0,0 0 0 0,-2 0 1 15,2 0-1-15,-2 0-1 0,4 0 2 0,-7-3-1 16,5 2 1-16,0 0-1 16,-2 0 0-16,2-2 0 0,-5 2 0 0,7-1 0 15,-4 0 0-15,0 1 0 0,4-1-1 0,-4-1 1 0,2 1 0 16,-5 1 0-16,5-1 0 15,-2 1 0-15,-2 1 0 0,2-2-1 0,-1 1 1 0,1 1 0 16,0-1 0-16,-2 1 0 0,2-2 0 0,-3 2-1 16,1 0 2-16,2 0-1 0,-2 0 0 0,1-1 0 15,1 1 0-15,0 0 0 0,2-2-1 16,-2 2 2-16,-1-1-1 0,-3 1 0 0,2 0 1 16,-2 0-2-16,1 0 1 0,-1 0 0 0,4 0 0 15,-5 0 0-15,3 0 1 0,-2 0-2 16,2 0 1-16,-3 1-1 0,5 1 1 0,-4-1 0 15,-1 1 0-15,1-1 0 0,0 2 0 0,1-3-1 16,-1 3 1-16,4-2 1 0,-2 0-2 16,-1 0 2-16,1 0-2 0,-2 1 1 0,4-1 0 15,-3-1 1-15,5 1-1 0,-4-1 0 0,4 0 0 16,-2 0 0-16,2 0 0 0,-1 0 1 0,-1 0-2 16,0 0 1-16,2 1 0 0,-2-1 0 0,2 0 0 15,-5 0 0-15,7 2-1 0,-2-1 2 16,-2 0-2-16,4 2 1 0,-2-1-1 0,-2-1 0 15,1 2 1-15,3-1-1 0,-6 0 1 0,6 1-1 16,-2 0 1-16,0-2-1 0,-2 2 1 0,3-1 0 16,-1-1 0-16,2 0-1 0,0 0 1 0,-4 1 1 15,6-1-1-15,-2 0 0 0,-4 1 0 16,8-2-1-16,-10 1 0 0,6 1 1 0,-1-1 0 16,-3 0 0-16,4 1 0 0,0-1 0 0,-4 1 0 0,4-1 0 15,-2 0-1-15,0 2 0 0,0-2 1 0,-1 1-1 16,-1 1 0-16,2-1 1 15,2 0-1-15,-4 1 1 0,0-1-1 0,2 0 1 16,-1-1 0-16,-3 1 0 0,6-2 0 0,-4 0 0 16,2 0 0-16,2 0 1 0,0 0-1 0,-5 0 0 15,5 0 0-15,-2 0 0 0,-2 0 0 16,-2 0 0-16,4 0 0 0,0-2 0 0,-5 1 0 16,1 1 1-16,0 0-1 0,-3 0 0 15,5 0 0-15,-2 0 0 0,-2 0 0 0,-1 0-1 16,1 0 0-16,-2 0 0 0,1 0 1 0,-1 0 1 15,2 0-1-15,-5 0 0 0,3 1 0 0,-1-1 0 16,1 0 0-16,2 0 0 0,-3 0 0 0,-3 0 0 16,1 0 1-16,-1 0-1 0,3 0 1 15,-3 0-1-15,1-1 0 0,-3 1 0 0,3-2 0 0,1 1 1 16,-5 1-1-16,1-1 0 0,3 0 0 16,-10-1 0-16,9 2 0 0,-9 0 0 0,2 0-1 15,0 0 0-15,-3 0 1 0,-1 0-1 0,0 0 0 16,0 0 1-16,-2 2 0 0,-2-1 0 15,2-1 0-15,-2 1 0 0,0 0 0 0,0 1 0 16,0-1 1-16,0 3-1 0,0-1 0 0,0 3 1 16,0 0-1-16,0 2 0 0,0-1 0 15,-2 3-1-15,0 0 1 0,-2 1 0 0,2 2-1 16,0-1 0-16,-2 3 0 0,2 0 0 0,-1 3 1 16,3-2 0-16,0 3 0 0,-2 1 1 0,0 1-1 15,2 4 0-15,-4 1 1 0,4 4 0 16,0 0-1-16,-2 2 1 0,2 0-1 0,0 2 0 15,-2 0 1-15,-2 2 0 0,4 0 1 0,-2 2 0 16,0-2 0-16,0 4 0 0,0-1-1 16,-5 2 1-16,1 3 0 0,4-1 0 0,-2 1 0 15,-4 2 1-15,0 1 0 0,3 1-1 0,-3 1 0 16,0 1 1-16,0 0-1 0,-1 1 0 0,5 1 0 16,-6 1 0-16,2 1 0 0,1 0-1 0,-5 1-1 15,6 0 1-15,-7 2-2 0,9-2 1 0,-6 1 0 16,0 1 0-16,1-2-1 0,-1-2 0 0,0-1 0 15,-3-1 0-15,3-2-1 0,0-1 0 16,-3 0-3-16,3-3-3 0,-7 3-3 0,7-3-4 16,0-2-3-16,-7-4-4 0,5-2-11 0,-1-3-23 15,-3-2-61-15,3-1-198 0,3-9-1236 16,6-7-276-16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41:21.346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16128 13191 3 0,'0'0'0'0,"0"0"0"0,0 0 0 0,0 0 0 15,0 0 0-15,0 0 0 0,0 0 543 0,0 0 97 16,0 0-54-16,0 0-83 0,0 0-113 0,0 0-113 16,6-22-91-16,-6 22-72 0,0 0-39 0,0 0-26 15,0 0-18-15,0 0-7 0,0 0-2 16,0 0-3-16,0 0-2 0,0 2-1 0,0 2-4 16,0 1-2-16,0 2-3 0,0 2 0 0,0 0 2 15,0 1-3-15,0 2 2 0,0-1 2 0,0 2 1 16,0 1 3-16,0 0 2 0,0 3 1 15,0-1 2-15,0 2-1 0,0 2 0 0,0-1-2 16,0 2-3-16,0 1-1 0,0 0-2 0,0 1-1 16,0 0-3-16,0 3 0 0,0 1-1 15,0 0 0-15,0 3-2 0,0 0 1 0,0 0-1 0,0-1 0 16,0 1 1-16,0-2 0 0,0 0 0 0,-4 0 2 16,2 0-1-16,-2-1 2 0,1 2-1 15,-1-1 1-15,0 1-3 0,-6 1-1 0,8-1 0 16,-4 1 0-16,-5-1 1 0,7 1 1 15,-2 0 0-15,-4-2-1 0,3 2 0 0,-1 1-1 0,0 1 1 16,0 0 0-16,-3 1 0 0,5 2 0 16,-6 0 0-16,5-2-1 0,-3 2-1 0,4-2 0 15,-2-1 0-15,-5 1-1 0,9 1 1 0,-6-2-2 16,1 0 1-16,3 0-1 0,-6-1 0 16,8 0 0-16,-5-2 1 0,3 0-2 0,0 0 2 15,-2-3-1-15,0 1 0 0,3-1 1 0,-3 0-1 16,2-1 1-16,0-2-1 0,2 2-1 0,-7 2 1 15,9-3 0-15,-2 0-1 0,-4 0 1 16,2 0 0-16,4-2 0 0,-3 0 0 0,-1-1-1 16,-2 0 2-16,8-2-1 0,-4 0 0 0,0 0 1 15,-7 0-1-15,9 2 0 0,-4-2 1 0,0 2-1 16,0-1-2-16,2 0 2 0,-1-1 1 0,-1 1-1 16,0-2 0-16,4 0 0 0,-2 2 0 15,0-1 0-15,-5-3 0 0,7 2 0 0,0 0-1 16,-2-2 1-16,2 0-1 0,-2-2 1 0,2 2 0 15,-2-3-1-15,2 1 1 0,2-1 0 0,-2-1 1 0,2 1-1 16,-2-2 0-16,2-1 0 16,0 0-1-16,0 0 0 0,0-1 1 0,0-1-2 15,0 0 1-15,0 1-1 0,2 0-1 0,0-3 1 16,0 2 0-16,2-1 1 0,-2 0-1 0,4 0 0 16,0-1 0-16,-4 1 1 0,7-1 1 15,-5 1 0-15,2 0-1 0,0 0 0 0,2 0 0 16,-1-1 0-16,5 1 2 0,-4-2 1 0,7 0-2 15,-5-2 1-15,3 2-2 0,-1 0 1 0,-2-2 0 16,7 1 1-16,-3-1-1 0,-1 1 1 0,5-2 0 16,1 1 0-16,2 0 1 0,-3-1-1 15,3 1 0-15,2-1 2 0,-3 1-2 0,7-1 1 16,0 0 1-16,-2 1-2 0,2-1 2 16,4 0-3-16,-7 1 1 0,10 1 0 0,-5-4-1 15,4 3 0-15,0-1 0 0,2 0 0 0,-2-1 0 16,0 2 1-16,2-2-1 0,4 1 0 15,1-1 1-15,-3 0-1 0,0 0 1 0,-2 1-1 16,0-2 0-16,7 1 0 0,-3-1 0 0,0 0 0 0,3 0 1 16,-1 0 0-16,0 0-1 15,1 0 0-15,-1 0 1 0,2 0 0 0,1 0 1 0,1 0-1 0,1-1 1 16,-1-1-1-16,-1 2 0 0,3-1-1 16,-3 0 1-16,1 1 0 0,-2 0-1 15,3 0 1-15,-5 0-1 0,7 0-1 0,-3 0 1 16,-1 0 0-16,1 0 1 0,3 0-1 0,-3 0 0 15,-1 0 0-15,3 0 0 0,3 1 1 0,-5-1 0 16,3 1 0-16,-1-1-1 0,1 0 1 0,-3 0-1 16,5 0 1-16,-5 0 0 0,3 0-1 15,-1 0 0-15,-1 0 0 0,2 0 0 0,-1 0 1 16,1 0-1-16,-3 0 0 0,5-1 0 16,-5 0 0-16,3 0-1 0,-3-1 1 0,3 2 0 15,-5-1 0-15,5-1 1 0,-7 1-1 0,2 1-1 16,5-1 1-16,-3 0 0 0,1 1 1 0,-5-1-1 0,3 0 0 0,-3 0 0 15,5 1-1 1,-3-2 2-16,-2 1-1 0,3 1 0 0,-1 0 0 16,-6 0 0-16,5-2 0 0,-3 1 0 0,2-1 0 0,-1 0 1 15,-1 1-1-15,0 0 0 0,0 0-1 16,-4 0 0-16,5-2 0 0,1 2 0 16,-4 0 1-16,3 0 0 0,-3 0-1 0,0-1 1 15,0 0 0-15,-2 1 1 0,5-1-1 0,-1 0 0 16,-6 1 0-16,4-2-1 0,-6 2 2 0,4 0-2 15,0 0 1-15,-4 0-1 0,5-2 1 0,-1 2 0 16,-2 0-1-16,-2 0 1 0,2-1-1 16,2-1 2-16,-2 2 0 0,-2-1-1 0,4-1 0 15,-4 2-1-15,2-1 1 0,-2 1 0 0,0 0 0 16,7-1-1-16,-7 1 0 0,2 0 1 0,-4 0 0 16,2 1 0-16,0-1 1 0,0 1-1 0,-2-2 0 15,0 2 0-15,-3 0-1 0,3 0 2 0,0 0-1 16,0 0 0-16,0 0-1 0,-6 0 1 15,6 0-1-15,-4 0 1 0,1 0 1 0,-1 0-1 16,4 0 0-16,-2 2 1 0,-2-2-2 16,2 0 1-16,0 0 1 0,-3 1-1 0,5-1-1 15,0 0 1-15,-4 0 1 0,4 0-2 0,0 0 4 16,-6 0-3-16,8 0 0 0,-4 0 1 16,0-1-1-16,4 1 0 0,-7 0 0 0,7-2 0 0,-2 2-1 15,0 0-1-15,2 0 0 0,-4 0-2 0,6-1 0 16,-2 1-3-16,0-1-6 0,0 0-9 15,2 1-15-15,-2-3-32 0,-2-1-83 0,-4 2-371 16,-8 1-2544-16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16:32.61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20783 9512 3 0,'0'0'302'16,"0"0"832"-16,0 0-407 0,0 0-181 0,0 0-178 15,0 0-140-15,0 0-91 0,0 0-58 0,0 0-24 16,0 0-16-16,0 0-6 0,0 0-6 0,0 0-6 0,-4-12 0 16,4 12-1-16,0 0-2 0,0 0 0 0,0 0-5 0,0 0-5 15,0 0-5 1,0 0-2-16,0 3 1 0,0 2 2 15,0 5 4-15,0 1 4 0,2 2 1 0,0 3-3 0,-2 1 0 0,4 2-4 0,-4 0 1 16,0 2-1-16,0 0 1 0,0 0-1 0,0 2 1 16,0-1 0-1,0 0-1-15,0 0 3 0,0 2-1 0,0-1 1 16,0 2-1-16,0-1-2 0,0 1-1 0,0 0 0 16,0 0-1-16,0-3-1 0,2 3 0 0,-2-2 0 15,4 0-2-15,0 0 1 0,-2 0 0 0,0 0 0 0,5 2 0 0,-3-2 0 16,2 0-1-1,-4 0-1-15,2 0 2 0,2 1-2 16,-1 0 0-16,-1 0 1 0,-2-1 0 0,2 1 0 0,2 0 1 16,0 3 1-16,-4-1 0 0,0 2 1 0,0 0 0 15,1-1-1-15,1 1 0 0,-2-1-2 16,-2-1 1-16,2-1 0 0,-2 0 0 16,0-1 1-16,0 0-1 0,0-3-1 0,0 1 0 15,0 1 1-15,0-1 0 0,0 0 0 0,0 1-1 16,-2 1 0-16,0 0-1 0,-2 1 0 0,1 0 1 15,1-1 0-15,0 0 0 0,0 0-1 0,-2 1 0 16,2 0-1-16,0-2 1 0,-2 2 1 0,2-1-1 16,0 1 1-16,2 0 0 0,0-1-1 15,-6 0 0-15,6-1 0 0,-3-1 0 0,3 1 0 16,-2-1 0-16,0 1 0 0,-2-1 0 0,2 2 0 16,2 0 0-16,-2-2 0 0,0 1 0 0,2-1-1 15,-4 0 1-15,2 0-1 0,0-1 1 16,0 1-1-16,-5 0 0 0,5-1 1 0,2 2-1 15,-2 0 1-15,-2-1 0 0,0 1 0 0,2 1-1 16,-2-1 1-16,0-1-1 0,2 0 1 0,-3 0 0 16,1-1-1-16,-2 0 1 0,4 1-1 0,0-1 1 15,0 1 0-15,-4-2 0 0,4-1 0 16,-5 3-1-16,5-4 1 0,2 1 0 0,-2-1-1 16,0 0 2-16,-2 0-2 0,2-1 1 0,0 1-1 15,-2-1 1-15,4 2 0 0,-2-1-1 0,2-4 0 16,0 3 0-16,-2-4 0 0,2 0 1 0,0-1 0 15,0-1 0-15,0 0 0 0,0 0 0 16,0-2-1-16,0 0 1 0,0-1 0 0,0-2-1 0,0 1 1 16,0-1-2-16,0-1 1 15,0-1 0-15,0 1-1 0,0-2 0 0,0 1 1 16,0-2 0-16,2 0 1 0,-2 0-1 0,2 0 1 0,-2 2 1 16,0-3-1-16,0 1 0 0,0 1 0 15,4-1-1-15,-2 0 1 0,-2 2-2 0,0-2 0 16,0 1 1-16,2 0-1 0,-2-1 2 15,0 2 0-15,0-2 0 0,0 1 2 0,0 2-1 16,0-1 2-16,0-1-1 0,0-1 0 0,0 2-1 16,0-2 1-16,0 1-2 0,0 0 1 0,0 2-1 15,0-1 0-15,0 2-1 0,0-2 1 16,0 3-1-16,0 0 1 0,0 0 0 0,0 1 0 16,-2 1 0-16,2 0 1 0,-6 1 0 0,6-1-1 15,0 0 1-15,-2-2-1 0,2 0 0 16,0 0-1-16,0-2 2 0,0 0-2 0,0 0 1 15,0-2-1-15,0 1 0 0,0-2 1 0,0-1-1 16,0 2 2-16,0-2 0 0,2 0-1 0,2-1 2 16,0 0 1-16,0 0-1 0,0 2 2 0,-2-2-1 15,5 0 0-15,1 0 0 0,-4 0-1 16,2-2 0-16,0-1 0 0,1 0-1 0,1 0 2 16,-2 0-3-16,0-1 0 0,3-1 0 0,-3 1-2 0,2-1 2 15,2-1 0-15,-1 1 0 16,3-1 0-16,-4-1 0 0,5 1 0 0,-5-2 0 15,9 3 0-15,-7-1 0 0,2 2 0 0,1-1 1 16,-3 0 0-16,7 1-1 0,-7 0 1 0,0 0-1 16,1 1 0-16,1 0 1 0,0 2-1 15,-1-2 1-15,5 0 0 0,-5 1-1 0,-1 0 1 0,6 1-1 0,-7 1 0 16,5 0-1-16,-3 0 1 16,-1 0 0-16,0 0 0 0,1 0 0 0,1 0 0 0,-2 0 0 15,5 2 1-15,-9-1-1 16,11 1 0-16,-7 0 0 0,0 0 0 0,3 0 1 0,-3 1 0 0,2-1-1 15,3 0 0-15,-3 1 0 16,1-1 1-16,-1 0-1 0,5 0 2 0,-5 0-1 16,4-1 0-16,-1 2 0 0,1-1 0 15,5 1 0-15,-2-1 0 0,-1 1 0 0,3-2 0 16,0 1 0-16,-1 0 0 0,3-1-1 0,-2 1 0 0,-1-1 0 16,5 1 0-16,0-1 0 15,2-1 1-15,-2 0-1 0,-3 0 0 0,5 0 0 0,0 0 0 16,-4 0 0-16,0 0 1 0,-3 0-1 0,3 0-1 15,2 0 2-15,-2 0-2 16,-1 0 2-16,3 0 0 0,-2 2 0 0,0-1-1 0,-1 0 0 16,3 1 1-16,-2 0-1 0,2-1 0 0,0 1 0 0,-3 0 0 0,5 0 1 15,-2-1-1 1,2 1 1-16,-2 0 1 0,2 0-1 0,1-1-1 16,-3 1 1-16,4 0 0 0,0-2-1 15,0 0 1-15,2 0 0 0,-2 0-1 0,2 0 1 0,-6 0 0 16,8 0 0-16,-8 0 2 0,8 0-1 15,-4 0 0-15,2 0 1 0,-2 0-3 16,4 0 0-16,-4 0 0 0,0 0 0 0,2 0 0 0,-2 0 0 16,2 0 0-16,-5 0 0 0,8 0 0 15,-8 0 0-15,5 0 0 0,-4 0 0 0,2 0 0 16,2 0 0-16,0 0 0 0,0 1 0 0,0 0 0 16,-2-1 0-16,2 2 0 0,0-1 0 15,-6-1 0-15,6 1 0 0,-4-1 0 0,6 0 0 16,-6 0 0-16,2 0 0 0,2 0 0 0,0 0 0 15,-2 0 0-15,0-1 0 0,2-2 0 0,-6 2 0 16,3 0 0-16,-1-1 0 0,-2 2 0 0,2-1 0 16,-4 1 0-16,2-1 0 0,-5 1 0 0,1 0 0 15,0 0 0-15,-3 1 0 0,3 2 0 0,-3-2 0 16,3 2 0-16,-4-1 0 0,-3 1 0 16,5-1 0-16,-1 0 0 0,-1-1 0 0,-1 1 0 15,-5 0 0-15,5 0 0 0,1-1 0 0,-5 1 0 16,1 0 0-16,3 0 0 0,-8 0 0 0,9-1 0 15,-1 1 0-15,-3-1 0 0,-1 0 0 16,5-1 0-16,-5 0 0 0,1 1 0 0,3-1 0 16,-1 1 0-16,-5-1 0 0,4 0 0 0,-1 0 0 15,-3 0 0-15,5 0 0 0,-5 0 0 16,7 0 0-16,-5 0 0 0,-2 0 0 0,5 0 0 16,-3 0 0-16,-2 0 0 0,1 0 0 0,-1 0 0 15,5 0 0-15,-9 0 0 0,4 0 0 0,1 0 0 16,-3 0 0-16,0 0 0 0,-4 0 0 0,4 0 0 15,-1 0 0-15,-3 0 0 0,-2 0 0 0,0 0 0 16,0 0 0-16,2 0 0 0,0 0 0 16,-4 0 0-16,0 2 0 0,2-2 0 0,0 0 0 15,-2 1 0-15,2-1 0 0,-2 0 0 0,0 0 0 16,0 0 0-16,0 0 0 0,3 1 0 16,-1-1 0-16,2 1 0 0,-2-1 0 0,2 0 0 15,-2 0 0-15,2 0 0 0,-4 0 0 0,2 2 0 0,0-2 0 16,2 0 0-16,-2 0 0 0,-2 0 0 15,5 1 0-15,-3-1 0 0,-2 0 0 16,0 0 0-16,0 0 0 0,2 0 0 0,-2 0 0 16,0 0 0-16,0 0 0 0,0 0 0 0,0 0 0 15,0 0 0-15,0 0 0 0,0 0 0 0,0 0 0 16,0 0 0-16,0 0 0 0,0 0 0 16,0 0 0-16,0 0 0 0,0 0 0 0,0 0 0 15,0 0 0-15,0 0 0 0,0 0 0 0,0 0 0 16,0-3 0-16,0 2 0 0,0-4 0 0,2 0 0 0,-2 0-6 15,2-1-4-15,-2 0-8 0,0 0-20 16,0-1-50-16,0 3-203 0,0-1-2875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37:40.19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17424 6494 3 0,'0'0'0'0,"0"0"840"0,0 0-330 0,0 0-106 16,0 0-24-16,0 0-12 0,0 0-63 0,0 0-77 15,0 0-63-15,0 0-48 0,0 0-30 16,0 0-17-16,0-29-16 0,4 29-11 16,-4-2-12-16,2 2-7 0,-2-1-9 0,4 1-5 15,-2 0-3-15,0 0-1 0,0 0 2 0,0 0 2 0,0 0-2 16,5 0 1-16,1 0 0 0,-2 0 0 16,4 0 1-16,-1 0-2 0,7 0 0 0,-1 0-1 15,1 0 1-15,-1-2 1 0,10-1 0 0,-5-1 1 16,7-1-2-16,-2-1 0 0,0-1 0 0,8-2-1 15,-6 0-1-15,8-1-1 0,-4 2-1 16,2-3-1-16,2 2-2 0,-6 0 1 0,8-1-2 16,-6 2 0-16,2 1 0 0,0 0 0 15,-2 1-1-15,-8 0-1 0,4 1 1 0,-4 2-3 0,-3 2-1 0,1 0 0 16,-2 1-1-16,-5 0 3 0,5 0-1 16,-5 2-7-16,-1 2-16 0,-3 2-17 0,-2 1-20 15,-2 1-25-15,1-1-51 0,-5 2-157 0,0-1-484 16,2 0-971-16,-2-2 1150 0,-2-2 602 0</inkml:trace>
  <inkml:trace contextRef="#ctx0" brushRef="#br0" timeOffset="1269.5">18009 6483 3 0,'0'0'0'0,"0"0"0"0,0 0 0 0,0 0 0 16,0 0 0-16,0 0 996 0,0 0-38 0,0 0-312 15,0 0-274-15,0 0-162 0,0 0-86 0,0 0-42 16,0 0-23-16,2-24-18 0,-2 24-9 0,0 0-11 16,0 0-10-16,0 0-11 0,0 2-13 15,0 2-11-15,-2 1-6 0,0 3 2 0,0 2 10 16,2 2 10-16,-2 2 10 0,-3-1 4 15,3 3 2-15,-2 2 4 0,4 0 5 0,-4 0 9 0,2 3 2 16,0 0 4-16,-4 2-2 0,4 0-5 16,-2 1-1-16,-1 1-3 0,3 0 0 0,-4-1-3 15,2 0-1-15,0-1 0 0,0 0 0 0,0-1 0 16,-3 0-1-16,5 1-1 0,-4-2-3 0,2 1-3 16,-2-2-4-16,0-1-3 0,4-3-2 0,-3 1-3 15,1-3-2-15,-2 0-8 0,2-3-15 16,2 1-32-16,-2-3-77 0,2-1-281 0,0-2-1428 15,2-3 528-15</inkml:trace>
  <inkml:trace contextRef="#ctx0" brushRef="#br0" timeOffset="1747.03">17688 7078 3 0,'0'0'81'16,"0"0"448"-16,0 0-229 0,0 0 33 0,0 0 47 15,0 0-15-15,0 0-81 0,0 0-97 16,0 0-80-16,0 0-61 0,0 0-58 0,0 0-48 16,0 0 9-16,0 0 19 0,17-1 37 0,-11 3 40 0,4 0-17 0,1 2-11 0,1-1-15 15,3 2 3 1,-1-2 2-16,3 0 10 0,5 0 7 15,-1-1 0-15,-4 0-2 0,9-2-4 0,1 0-1 0,0 0-2 16,2-2 0-16,4-1 0 0,-2-2-2 0,-2 0-1 0,0-1 1 16,0-1-6-16,0 0 1 0,0-1-6 15,2-2 0-15,-2 2 2 16,-4-1-8-16,2 0-2 0,-5 0-17 0,-1 3-63 16,0 0-229-16,-7 2-727 0,-2 0-276 0,-7 3 1318 15</inkml:trace>
  <inkml:trace contextRef="#ctx0" brushRef="#br0" timeOffset="3368.4">18695 6825 3 0,'0'0'0'0,"0"0"0"15,0 0 0-15,0 0 0 0,0 0 0 0,0 0 0 0,0 0 0 16,0 0 0-16,0 0 0 16,0 0 0-16,0 0 0 0,0 0 0 0,0 0 0 0,0 0 0 15,-19 11 0-15,17-6 0 0,2 1 0 0,0 0 0 16,0 1 0-16,0 0 0 0,-4 1 0 15,4 0 0-15,0 1 0 0,-2 1 0 0,2 0 0 0,0 0 157 16,0 1 367-16,-2 0 46 0,2 1-12 16,0 0-81-16,0 1-113 0,-4-1-103 0,4 1-89 15,-2-1-54-15,2 1-27 0,-2-3-19 16,0 2-3-16,2 0-7 0,0-2-7 0,-2 1-7 16,-2-2-8-16,4-1-5 0,-5 0-5 0,5-1-2 0,0 0-5 15,-4-1-3-15,4-1-4 0,-2 0-5 16,0 0-2-16,0 0-1 0,2-3-2 15,-2 1 1-15,-2-1-3 0,4-2 1 0,0 0-2 0,0 0-3 16,0 0-2-16,0 0-6 0,0-2-7 16,0-2-1-16,6-1 0 0,-4-3 4 0,2-3 6 0,0 0 2 15,5-3 1-15,-3 0 1 0,0-1 0 0,2 0-2 16,-1 0 3-16,1 0-1 0,0 1-1 16,0 0 1-16,-1-1-1 0,3 1 1 15,-4 0-1-15,4-1 2 0,-1 1 0 0,-5 0-1 16,4 1 0-16,-4 1 0 0,5 0 0 0,-1 2 0 15,0 2-1-15,-4-1 0 0,4 2-2 16,1 1 1-16,-5-1 0 0,2 3-1 0,2 0-1 16,-6 1-1-16,5 0-2 0,-3 2-2 15,4 0 2-15,-6 1 0 0,4 0 2 0,0 0 2 16,1 0 0-16,-3 2 2 0,4 2 1 0,0 0 0 0,-4 2 3 16,5 1-1-16,-1-1 0 0,0 0 1 15,-2 1-1-15,3-1 1 0,-1 1 0 0,0 0 0 16,-4 1 1-16,5 0 0 0,-1 0 0 15,-6 1 1-15,4-1 1 0,-2 1 2 0,1 0 0 16,-1 1 1-16,-2 2 1 0,0 0 2 0,2 0-1 16,-4 1 2-16,2 1-2 0,-2 1-2 0,0-1-1 15,0 1-3-15,0 0-1 0,0 1-2 0,-2-3 0 0,2 2 0 0,-4-2-2 16,2 0 0 0,0-2-3-16,2-1-4 0,0 1-3 0,0-3-10 0,0-2-21 0,0-1-43 15,0-1-111-15,4-1-327 0,0-2-1298 0,-2-1 818 0</inkml:trace>
  <inkml:trace contextRef="#ctx0" brushRef="#br0" timeOffset="4038.67">19665 6728 3 0,'0'0'0'0</inkml:trace>
  <inkml:trace contextRef="#ctx0" brushRef="#br0" timeOffset="4487.3">19665 6728 3 0,'0'0'0'0,"0"0"0"0,0 0 0 16,0 0 0-16,0 0 0 0,-29 97 0 15,29-89 0-15,0-2 0 0,0 1 0 0,0-1 0 16,0 1 0-16,0-2 0 0,0-1 0 0,0-1 0 15,0-1 0-15,0 0 0 0,0-2 0 0,0 1 51 16,0-1 571-16,0 0-96 0,0 0-55 16,0 0-42-16,0 0-55 0,0 0-74 0,0-4-88 15,0 0-76-15,0-1-59 0,0-4-32 16,0 0-17-16,0 0-12 0,0 0-4 0,0-1-4 0,-2 1-1 0,-1 0-2 16,1-1-2-16,-2 0-5 15,0 1-1-15,4 1-2 0,-6 0 0 0,2 0-2 16,-2 2-1-16,1 0 3 0,1 1 5 0,0 1 4 15,0 1 5-15,-2 1-4 0,0-1-3 16,1 2-3-16,-3 1-1 0,4 0-2 0,-2 0-3 16,2 0-4-16,-5 0-7 0,3 4-4 0,-4 1 1 15,6 3 1-15,-7-1 11 0,1 4 12 0,2 1 13 16,-2 1 10-16,-1 2 8 0,1 0 2 16,0 2-3-16,-1 0 0 0,3 3-11 0,-2 2-2 15,1 0-1-15,3 2-3 0,-2 0 1 0,2-1 0 16,-1-1 0-16,1-1-1 0,4 0-4 0,-2-1 3 0,4-1-1 0,-2-2 1 15,2-2 3-15,0-1 0 0,6-2 2 0,-2 0-2 16,5-2-1 0,-1-1 0-16,2-1-3 0,3 0 0 0,3-3-2 15,-1 0 1-15,1-2-2 0,3-2-2 0,-3 1 1 16,1-2-3-16,1 0 0 0,3-3-3 16,-4-2 0-16,1 0-4 0,-1-1-2 0,-3 0-6 0,3 0-17 15,-3 1-34-15,-3 0-93 0,-3 1-393 16,-2 2-2450-16</inkml:trace>
  <inkml:trace contextRef="#ctx0" brushRef="#br0" timeOffset="5637.53">20097 6768 3 0,'0'0'0'0,"0"0"0"16,0 0 0-16,0 0 0 0,0 0 0 0,0 0 0 15,0 0 0-15,0 0 0 0,0 0 0 0,0 0 0 16,0 0 0-16,0 0 0 0,0 0 0 0,0 0 0 16,-19 113 0-16,19-102 0 0,-2 3 0 15,-2 0 357-15,4 0 401 0,-2 1-75 0,2 0-162 0,-2 0-142 16,2-1-117-16,0 2-70 0,-2-3-39 16,-3 1-35-16,5 0-24 0,-2 0-19 15,0-1-17-15,2-2-10 0,-2-1-6 0,2-1-5 0,-4 1-7 16,2-2-4-16,0 0-9 0,2-1-5 15,-4 0-4-15,4-2-3 0,-2 0-1 0,2-1-1 16,-2 0-1-16,2-2 0 0,0 1 0 0,-2-1 0 16,2-2-1-16,0 2 0 0,0-2-1 0,0 0-3 15,0 0-1-15,0 0-2 0,0 0-4 16,0-3-3-16,0 0-3 0,0 0-1 16,0-3 1-16,2-1 5 0,0 0 3 0,0-4 1 0,2-1 2 0,-2 1 0 0,0-2 1 15,4 0 0-15,-2-2 0 0,3-2 2 16,-5 0-1-16,4 1 1 0,-2-1 0 0,2-1 1 15,-4 0 0-15,7 0 0 0,-5-2 2 0,2 1 0 16,-4-2 0-16,6 2 0 16,-4 0 1-16,5 1 0 0,-5-1 0 0,4 0 1 15,-2 0-1-15,0 2 0 0,7-1-1 16,-9 2-2-16,6 0 0 0,-1 2-1 16,1 1-1-16,-2-1-1 0,-2 5-2 0,3-1-3 0,-1 3-2 15,-6 1-5-15,6 4-3 0,-4-1-4 0,3 1 0 0,-5 2 0 16,6 0 4-16,0 0 7 15,-4 4 5-15,5-1 5 0,-1 3 3 0,0 1 1 0,-2 0 0 0,3 1 1 16,1 0-1 0,-2 2 0-16,0-2 0 0,3-1 0 0,-1 3 0 15,0-2 0-15,-3 1 0 0,1 1 2 0,0-1 0 16,3 0-1-16,-3 0-2 0,0-2-1 0,-2 3-2 16,0-2-2-16,3-1-4 0,-3 1-7 0,0-2-20 15,-2 1-56-15,0 0-172 0,1 1-642 16,-3-2-1390-16,2-3 2295 0</inkml:trace>
  <inkml:trace contextRef="#ctx0" brushRef="#br0" timeOffset="6596.43">20859 6931 1508 0,'0'0'911'0,"0"0"-684"0,0 0-163 16,0 0 25-16,0 0 15 0,0 0-6 16,0 0-16-16,0 0-15 0,0 0-3 0,0 0 7 15,0 0-1-15,0 0 0 0,0 0-5 16,0 0-12-16,-14-18-9 0,14 18-9 0,0 0-10 0,0 0-4 16,0 0-9-16,0 0-5 0,0 0-6 15,0 0-4-15,0 0-1 0,0 0 2 0,0 0 5 16,0 0 4-16,4 1 5 0,-2 0 1 0,0 1 1 15,2-1-1-15,-2 1-4 0,0 0 0 16,3 0-3-16,1 1-1 0,0-1-1 0,-2 0-1 0,2 2 1 16,0-3-1-16,1 2 1 0,3-1 0 15,-2 0 0-15,-2-2 0 0,5 1 0 16,-1-1 0-16,3 0 0 0,-5 0 2 0,4-3 0 16,-6-2 1-16,5 2 0 0,-3-2 1 0,2-1-1 0,-1-1 1 15,-1-2 1-15,-2 1 1 0,0-1-1 16,3-1 2-16,-5-1 1 0,2 1-1 0,-4-2-1 15,0 0-2-15,0-1-2 0,-2 1-2 0,0 1 1 0,0 2-2 16,-2-1-1-16,-2 1-1 16,-4 0-3-16,-1 1-1 0,1 1-2 0,-4 1-5 15,1 2-2-15,-1 2-3 0,-7 2 0 0,3 0-1 16,-1 1 1-16,1 4 0 0,-3 2 3 0,5 2 0 16,-5 2 2-16,9 0 3 0,-3 2 1 15,-1 2 2-15,4 2 3 0,-1 1 3 16,5 5 4-16,0-2 4 0,2 5 2 0,0-2 1 0,4 0-1 15,0 0-3-15,4-1 0 0,2-1 0 0,2-1-2 0,5-2 0 16,1-1-1-16,0-1 0 0,5-2 1 16,4-1 1-16,2-1-1 0,-3-4-2 15,7 1-1-15,-6-2-1 0,4-2-2 16,-4-3-3-16,3 1-4 0,-5-3-9 0,0-1-20 16,-7 0-46-16,-1 0-143 0,-5 0-1781 0</inkml:trace>
  <inkml:trace contextRef="#ctx0" brushRef="#br0" timeOffset="7689.53">21787 6820 228 0,'0'0'1474'15,"0"0"-954"-15,0 0-280 0,0 0-35 0,0 0-28 0,0 0-33 0,0 0-41 0,0 0-35 16,0 0-5 0,0 0 10-16,0 0 14 0,0 0-5 0,-115-106-9 15,98 103-15-15,5 1-13 0,1 0-8 16,-1 2-2-16,2 0-3 0,-5 0-3 0,5 0 0 0,-3 0-3 16,3 2-1-16,0 2 0 0,-1 0-2 0,1 1-1 0,0 0-2 0,-1 1-1 15,3 0-3-15,-2 1 0 16,2 0-2-16,-3 1-1 0,7-1-2 0,-6 2 1 0,2 0-2 15,3 1 0-15,-1 1 1 0,-4 0-3 16,8 4 0-16,-6-1-4 16,-1 3-4-16,5 1 0 0,-4 2 0 0,0 2 0 15,5-1 0-15,-3-1 0 0,2-2 0 0,2 0 0 16,2-4 0-16,0 2 0 0,2-4 0 0,6-2 0 0,-3 1-2 0,9-3-2 0,-2-1 1 31,1-1 1-31,8-5 2 0,-3-1 0 0,5-1 2 0,4-9-1 16,-2-2 1-16,1-5 0 0,-1-1-1 15,4-4 0-15,-2 0-1 0,-4-1 2 16,-3 1-2-16,1 1 0 0,-2-1 0 0,-7 3 0 16,-2 3 0-16,5 1 0 0,-11 3-2 0,4 1 1 15,-4 2-1-15,1 1-1 0,-3 3 0 16,-2 0-1-16,0 1 0 0,0 2 0 0,0 0-1 16,-2 0-3-16,-5 2-2 0,1 0-3 0,2 0-6 15,-6 4-1-15,1 4-1 0,3 3 3 0,-2 3 3 16,0 2 5-16,6 3 3 0,-2 1 2 15,4 1 3-15,0 1 0 0,0 0 0 0,6-1 1 0,-4-2-3 16,8 0 0-16,0-3-2 0,1-1-2 16,1-3-1-16,3 0-5 0,-3-3-6 0,3-1-16 15,1-1-25-15,1-2-60 0,-3-2-240 0,-6-1-1800 16,3-2 1055-16</inkml:trace>
  <inkml:trace contextRef="#ctx0" brushRef="#br0" timeOffset="8794.83">22523 6684 3 0,'0'0'1397'0,"0"0"-564"15,0 0-410-15,0 0-144 0,0 0-89 0,0 0-85 16,0 0-57-16,0 0-37 0,0 0-16 0,0 0-10 31,0 0 2-31,0 0 4 0,0 0 4 0,0 0 3 0,-136-11 2 16,121 17 6-16,-1-1 14 0,1 2 15 15,-3-1 21-15,1 1 19 0,9 2 6 0,-6-2 1 16,1 0-9-16,5 0-10 0,0-1-12 0,-1 0-14 16,5-1-11-16,2 0-8 0,0-1-7 0,-2-1-5 0,4 1-4 0,0 0-1 0,0 1-2 15,4 0 3 1,0-1 3-16,0 2 0 0,5-1 1 16,-1 0-2-16,0 0-2 0,2-1-1 0,1 1-2 15,-1 0 1-15,0-1-1 0,1 1-1 16,1 1-1-16,-3-2 1 0,3 2-1 0,-4-1-1 15,3 1 0-15,-1-1-2 0,-2 2 0 0,0 0-1 16,-3 1-1-16,3 0 0 0,0 3 2 16,-4 0 1-16,-2 0 0 0,0 1 3 0,2 2 1 15,-4-1 2-15,0-1 2 0,0 1 3 0,-6-2 0 16,4 1 1-16,-4 1-2 0,0-3 1 0,-2 1 0 16,-1 0 0-16,1-1 0 0,2-1 0 15,-5 2 0-15,3-2 0 0,-2-1 0 0,0-1 0 0,-3 0 0 16,5-3-2-16,-7 1-2 0,7-2-3 15,-6 0-4-15,7-2-3 0,-5-1-4 0,8 0-7 16,-6 0-8-16,1-2-16 0,3-3-22 0,0 0-40 16,-2-2-85-16,6 0-205 0,2-1-719 0,-3 2-826 15,3 2 1940-15</inkml:trace>
  <inkml:trace contextRef="#ctx0" brushRef="#br0" timeOffset="9784.73">22974 6789 3 0,'0'0'509'0,"0"0"784"0,0 0-668 15,0 0-266-15,0 0-115 0,0 0-80 0,0 0-56 0,0 0-35 0,0 0-25 16,0 0-13 0,0 0-11-16,0 0-6 0,0 0-7 0,0 0-9 0,2 3-11 0,-2-2-7 15,2 2 1 1,2-1 4-16,-2 2 6 0,2 0 4 0,-1 0-1 16,-1 1-1-16,0 1-1 0,2 0-1 0,0 0 0 15,2-1-5-15,-2 1 0 0,-2 0-1 16,7-2 0-16,-3 0 4 0,-2-1 1 0,2 0 5 15,4 0 3-15,-3-2 2 0,-1 2 6 0,4-3 5 16,-4 0 4-16,5 0 4 0,-5 0 3 0,2 0 10 16,0-3 4-16,-1-1 4 0,1-1 1 0,2-2-4 15,-8-2-7-15,11-1-7 0,-7-1-5 0,2-2-4 16,0 0-4-16,-5-1-2 0,1 0-1 0,2-1-1 16,-6 1-1-16,0 2-2 0,0-1 2 15,-2 2-3-15,-6 2-3 0,-1 1-3 0,-3 0-5 16,-3 2-4-16,5 2-4 0,-9 1-2 0,3 2-1 15,-5 1 2-15,3 0 3 0,-3 4 3 16,0 4 4-16,3 0 1 0,-3 2 3 0,2 2 1 16,-1 0 3-16,5 3 5 0,3-1 3 0,-5 1 3 15,7 0 2-15,0 0 2 0,-1 0 0 0,5 0-2 16,2 1-1-16,4-2-5 0,0 1-1 0,4 1-1 16,9 2-1-16,-5-1 1 0,8 1-1 0,3-3 2 15,4 0-1-15,4-2 0 0,-1 1 0 16,1-1-1-16,-2-1-1 0,6 2-3 0,-4-3-1 15,6 0-1-15,-8 0-4 0,0-2-3 0,2 2-9 16,-9-3-18-16,-3 2-27 0,-1 0-62 0,-8-2-286 16,-4-2-2968-16</inkml:trace>
  <inkml:trace contextRef="#ctx0" brushRef="#br0" timeOffset="11654.5">24092 6770 3 0,'0'0'0'0,"0"0"980"0,0 0-459 0,0 0-120 15,0 0-40-15,0 0-46 0,0 0-52 0,0 0-50 16,0 0-42-16,0 0-33 0,0 0-32 15,0 0-22-15,0 0-24 0,0 0-19 0,21-19-12 16,-17 17-11-16,0-1-7 0,2 2-5 0,-6 1-4 16,2 0-4-16,1 0-3 0,-3 0-1 0,2 0 1 15,0 0 1-15,4 0 3 0,-2 1 1 16,2 2 1-16,-2-1 1 0,7 0-1 0,-5 1 0 16,4-2 1-16,1 2-1 0,5-2 1 0,-8 0 0 15,9-1 1-15,-3 0-1 0,1 0 1 0,-3 0-1 16,5-1-1-16,-5 0-1 0,-1-2-3 15,5 2-3-15,-8-1-5 0,5 1-14 0,-7 0-37 16,0 1-97-16,2 0-353 0,-6 0-1352 0,-2 0 786 0</inkml:trace>
  <inkml:trace contextRef="#ctx0" brushRef="#br0" timeOffset="12101.89">24140 6935 3 0,'0'0'0'0,"0"0"0"0,0 0 0 0,0 0 0 16,0 0 0-16,0 0 0 0,0 0 0 0,0 0 0 0,0 0 0 0,0 0 0 15,0 0 0 1,0 0 0-16,0 0 0 0,29-4 0 0,-25 3 4 0,4 1 243 15,0-1 32-15,-3 0 1 0,5 1 4 16,0 0-4-16,3 0-2 0,-5 0 7 0,4-1-6 16,-3 1-52-16,7 0-56 0,-6-2-59 0,3 1-52 15,5 0-29-15,-3 0-26 0,-3 0-20 0,3 0-21 0,3-1-45 0,-1 1-120 16,-3-1-253-16,-1 1-610 0,-3 1 93 16,-2 0 971-16</inkml:trace>
  <inkml:trace contextRef="#ctx0" brushRef="#br0" timeOffset="14059.05">25161 7117 3 0,'0'0'0'0,"0"0"0"0,0 0 319 0,0 0 143 15,0 0 91-15,0 0 36 0,0 0-74 0,0 0-115 16,0 0-113-16,0 0-92 0,0 0-56 0,0 0-43 16,0 0-25-16,0 0-20 0,0 0-14 0,0-3-8 15,0 1-6-15,0 0-4 0,2-2-3 0,-2 1-2 16,0 1-2-16,0-2-2 0,0 0-2 15,0 1-4-15,0-1-2 16,2 1-2-16,-2-3-2 0,0 1 1 0,2-1-2 0,-2 0 1 16,2-1-1-16,-2 0 1 0,4-1 1 0,1-1 0 0,1-2 2 15,-2 0-1-15,-2-1 1 0,2-2 0 0,6-2 0 16,-5-2 0-16,-1 0 1 0,4-1-1 0,-2-3 1 16,-2 1 0-16,9-1 0 0,-7-2 1 15,6-1 2-15,-3-4 1 0,5 0 1 16,-6-5 1-16,9 1 1 0,-3-2 3 0,1 1 2 0,-3-1 0 15,5 0-1-15,-1 2-1 0,-5-1-1 0,3 4 0 16,-2 1-2-16,-1 3-2 0,1 2-2 16,-4 2-2-16,-3 1-2 0,5 1 0 0,-4 2 0 15,-2 1-2-15,5 3 1 0,-7 3 0 0,2 1-1 16,-2 3 1-16,-2 0-2 0,0 1 0 16,0 0-2-16,0 2-1 0,0 2-2 0,2 1-2 15,-2 1-1-15,0 0-3 0,0 0 0 0,0 0-2 16,0 0 1-16,2 0 3 0,-2 2 3 0,4 2 3 15,0 0 0 1,-2 1 1-16,0 1-1 0,0 1 1 0,0 0 1 0,-2 2 1 0,3 0-1 0,-1 2 0 16,-2 2-1-16,4 0 0 0,-4 2 1 15,4 1-1-15,-2 0 0 16,-2 0-1-16,0 0-2 0,2 2-1 0,0 0-1 0,-2 2 0 0,2 0 1 16,-2 1 3-16,0-2 0 0,0 2 3 0,2-1 1 15,-2 0 0-15,0 1 2 0,0 0 1 16,0 0 0-16,0 0 0 0,0 0 1 0,0 1-1 15,0 1 1-15,0-1-1 0,-2 0 1 0,2 0-1 16,0-2 0-16,0 1 0 0,0 0 1 16,0-1 1-16,0-2-1 0,0 1 2 0,0 0-2 15,0 2 1-15,0-3-1 0,0-1 0 0,0 1-1 16,0-3 1-16,0-1-1 0,2-1-2 0,-2-2 0 16,2-1 0-16,-2-2 1 0,4-2 0 0,1 0 1 15,-3-1-1-15,-2-1 0 0,2-2-1 0,-2-1 1 16,2-1 1-16,-2 0 2 0,0 0 0 0,2 0 3 15,-2 0 2 1,0 0 1-16,2-1 0 0,0-1-1 0,6-1-2 0,-6 0-2 0,0-1-1 16,0 1-1-16,0-1-2 15,1 1 0-15,-3 2-1 0,4-1 0 0,0 2-1 0,-4-1-1 16,0 1 0-16,0 0 0 0,0 0-1 0,0 0-1 16,0 0-1-16,0 0-3 0,0 1 1 0,0 1 1 15,0 1 3-15,0 2 2 0,-4-1 3 16,0 2-1-16,4-1 0 0,0 0 2 0,-3-3-1 0,3 0 1 15,0-1 0-15,-2 1 0 0,2-2 0 0,0 0 1 16,0 0-1-16,0 0 1 16,0 0-2-16,0 0-1 0,0 0-1 0,0 0 1 0,2-4 0 15,1-1 2 1,1 0 1-16,2-1 0 0,-4 0-1 0,2 0-1 0,-4 2 0 0,2-1 0 0,4 2 0 16,-2-1 0-16,-1 0-1 0,-3 3 1 15,2-2-1-15,-2 2 1 0,0 1-2 0,2-1 2 16,-2 1-2-1,0 0 1-15,0-1 0 0,0-1-1 0,0-1-1 16,2 1 1-16,-2-3 1 0,2-2-1 0,0-1 1 16,6-2 0-16,-4-7 0 0,0-2 1 0,5-1-1 15,1-7 0-15,-4 0 1 0,9-3-1 0,1-5 1 16,1-5 0-16,-1-5 1 0,1-5-2 16,8-5-1-16,2-5 0 0,-3-1-2 0,5-6 2 15,0 4 1-15,-4 2 0 0,-2 6 1 0,-3 4-1 0,-1 7-1 16,0 7-1-16,-5 3-1 15,-4 4-2-15,3 5-4 0,-7 3-7 0,6 4-17 16,-5 3-24-16,-5 2-46 0,6 4-117 0,-8 3-646 16,2 3-1797-16</inkml:trace>
  <inkml:trace contextRef="#ctx0" brushRef="#br0" timeOffset="14937.69">26246 7122 3 0,'0'0'0'0,"0"0"543"16,0 0-376-16,0 0 0 0,0 0 71 0,0 0 52 16,0 0-14-16,0 0-44 0,-27-127-4 15,25 104 37-15,-2-4 10 0,4 0-32 0,0-6-50 0,0 0-55 0,0-2-34 0,4 1-26 32,-2-3-23-32,5 0-16 0,-5-2-11 0,8 0-9 15,-2-3-2-15,5 0 0 0,-5-1 1 16,8 0 1-16,-7 0 3 0,9 2 0 0,-1 2-2 0,-1 1-3 15,1 3-2-15,-7 2-5 0,9 0 0 16,-3 4-5-16,1 0-2 0,-3 4-2 0,-1-1-2 16,5 4-3-16,1 1-2 0,-5 2-8 0,-1 1-13 15,3 4-32-15,1 0-68 0,2 2-234 0,-11 4-1313 16,2 3 173-16</inkml:trace>
  <inkml:trace contextRef="#ctx0" brushRef="#br0" timeOffset="16443.14">26808 6442 3 0,'0'0'77'0,"0"0"308"0,0 0-91 0,0 0-1 0,0 0-28 0,0 0-97 16,0 0-111 0,0 0-49-16,0 0-24 0,0 0 5 0,0 0 38 15,0 0 45-15,0 0 38 0,0 0 29 0,0-35 12 16,3 31-23-16,-1 1-3 0,0 0-10 16,-2 1 3-16,2-2 18 0,0 1 7 0,4-1 0 0,-4 0-13 0,2-2-18 0,-2 2-20 0,0-2-17 31,2 0-12-31,5 0-12 0,-5 0-13 0,0 0-8 15,6-1-5-15,-3 0-3 0,-1-1-1 0,4 1 0 16,-4 0 0-16,5-1-1 0,-3 1 3 16,-2 1-1-16,7-2-2 0,-7 3-2 0,8-1-2 15,-8 1-2-15,7 0-2 0,-7 1-1 16,8 0-1-16,-7 2-1 0,3 0-1 0,-2-1-2 0,-4 2-1 16,11-1-2-16,-11 1-1 0,6 1 0 0,-1 0-1 15,1 0 0-15,-2 0 1 0,-2 0 0 16,5 1-2-16,-5 2 0 0,4 1-2 0,-4 0-1 15,-1 2 1-15,5 1 1 0,-6 1 0 0,0 1 1 16,-2 2 0-16,0-2 1 0,5 4 0 0,-7 0 2 16,0 3 0-16,0 2-1 0,0 0-1 15,-7 4-1-15,3 1 0 0,2 4-1 0,-4-1 0 16,-4 1 1-16,5 2 0 0,-1 1 0 0,-4-1 0 16,0 1 0-16,-1 0 0 0,3 0 1 0,-4-1 0 15,3 2 1-15,-3-5 0 0,2 2 1 0,-3-3-1 16,1-1 2-16,1 0-1 0,-3 0 1 0,6-1 2 15,-7-4 1-15,-1 1 2 0,7-4 0 16,-7-1-1-16,-1-1 1 0,7-3-1 0,-7 0 1 16,1-2-2-16,-1-1-1 0,7-3 0 0,-4-1 2 15,5-2 0-15,-1-1 0 0,4-1-2 0,-5 0-2 16,7 0-3-16,0-2-3 0,0-4-5 16,-2 1-4-16,6-3-2 0,0-1-2 0,0-2 2 15,6 0 2-15,0-2 2 0,-2 2 0 0,9-1 2 16,-7 2 0-16,8-3 2 0,-3 4 1 0,5-1-1 15,-1-1 2-15,3 0 1 0,-7 1 1 16,5 1 2-16,3 0-2 0,-5 1 1 0,-3 1 0 16,5 0-1-16,-1 0 1 0,-7 3-1 0,6-1 0 15,-5 0-2-15,3 3 0 0,-6 1 0 0,7 0-2 16,-7 1 2-16,-2 0-2 0,4 1 1 0,-1 2 0 16,-5 3 1-16,0 0 1 0,6 2 3 15,-6 1 1-15,2 2 0 0,-2 2-1 0,0 2 0 16,0 0-2-16,7 1-1 0,-7 0-1 0,2-2-3 0,0 0-2 15,0-2-4-15,6-1-9 16,-3-2-12-16,3-1-22 0,-2-1-44 0,5-1-107 16,-5-2-449-16,2-2-1607 0,-6-1 1804 0</inkml:trace>
  <inkml:trace contextRef="#ctx0" brushRef="#br0" timeOffset="17533.73">27784 6274 3 0,'0'0'0'0,"0"0"0"0,0 0 0 0,0 0 0 15,0 0 0-15,0 0 0 0,0 0 0 0,0 0 0 16,0 0 264-16,0 0 574 0,0 0 0 16,0 0-166-16,0 0-256 0,0 0-183 0,-95 47-91 0,91-39-46 15,-8 2-28-15,7-1-13 0,1 1-6 16,-2 0-7-16,-4 1-6 0,6 1-7 0,-9 0-7 16,7 2-2-16,-8 0-2 0,5 2-1 0,-5 0 2 15,6 0-2-15,-5 2-2 0,3 1-2 16,-5 0-2-16,1 2-3 0,4 1-1 0,-5 0-1 15,3 2-2-15,3-1 1 0,-3 2-2 0,6-1-1 0,0 1 1 16,-5-2-1-16,9 0-1 0,0 0 1 16,0-3-1-16,2 1-2 0,0-2 0 15,4-2-1-15,0 0 1 0,9-2 2 0,-5 0-1 0,6-2 1 16,1-2 1-16,1-3 2 0,5-2 1 16,0-2 4-16,2-3-1 0,-3-1-1 15,3-4 0-15,-2-4-3 0,-1-2 1 0,1-4 1 0,-2-1-1 16,-1-3 1-16,-5-2-2 0,3-1-2 15,1-1 1-15,-3-1-2 0,-6-3 0 0,7-1-1 0,-9-2-1 16,6-1-1-16,-5-1 0 16,-5 0-3-16,0-3-1 0,0 2-1 0,-2-1 0 15,0 1 1-15,0 1 0 0,0 1-2 0,-2 1 0 16,0 2-2-16,0 1-2 0,-2 5 2 16,1 3 1-16,3 1 3 0,-2 4 0 0,2 1-2 0,0 3-2 15,0 1-4-15,0 2-1 0,0 1-3 0,0 2-2 0,0 2-3 16,0-1-8-16,0 2-12 0,0 0-20 15,0 0-16-15,0 2-33 0,2 3-93 16,1 1-305-16,-1 0-1091 0,0-3 414 0</inkml:trace>
  <inkml:trace contextRef="#ctx0" brushRef="#br0" timeOffset="18410.84">28237 5856 2286 0,'0'0'497'16,"0"0"-531"-16,0 0-139 0,0 0-90 0,0 0-72 16,0 0-14-16,0 0 33 0,0 0 80 0,0 0 97 15,0 0 77-15,0 0 41 0,0 0 25 16,0 0 9-16,0 0-9 0,18 82-4 0,-13-71 0 16,-3 3 4-16,8 0 9 0,-6 1 11 0,-2 1 21 15,2 1 61-15,7 2 48 0,-5 2 74 0,-4-1 65 16,8 5 50-16,-4 1 31 0,-1 3-26 15,3 1-68-15,-4 2-67 0,0 2-59 0,0 2-40 16,5 2-28-16,-9 2-20 0,4 3-15 0,-4 4-13 16,0 1-9-16,0 0-7 0,-4-1-6 0,-7 1-4 15,5-1-5-15,-6 1-4 0,3-2-1 0,-5 0-1 16,-5-3-1-16,7 1 1 0,-5-6 0 16,1-2 1-16,-3-4 0 0,1-2 0 15,1-1-2-15,3-4-1 0,-3-3-3 0,-2-4-7 0,3-4-10 16,8-4-19-16,-5-5-41 0,7-4-88 0,-4-1-202 15,6-2-729-15,-1-7-1009 0,1 1 2109 16,4 1 0-16</inkml:trace>
  <inkml:trace contextRef="#ctx0" brushRef="#br0" timeOffset="19689.74">28882 6659 3 0,'0'0'0'0,"0"0"0"0,0 0 85 16,0 0 330-16,0 0 65 0,0 0 71 16,0 0-28-16,0 0-62 0,0 0-103 0,0 0-90 15,0 0-80-15,0 0-58 0,0 0-40 0,0 0-30 16,120-42-19-16,-110 40-13 0,9 0-10 0,-3 0-7 15,1 2-8-15,-7-1-3 0,9 1-7 0,-1 0-7 16,-1 0-19-16,-3 1-45 0,-1 2-138 0,1-1-738 16,-10 0-1454-16</inkml:trace>
  <inkml:trace contextRef="#ctx0" brushRef="#br0" timeOffset="21370.44">29773 7111 3 0,'0'0'496'0,"0"0"604"0,0 0-495 0,0 0-156 15,0 0-134-15,0 0-119 0,0 0-72 0,0 0-44 0,0 0-22 16,0 0-11-16,0 0-7 0,0 0-11 0,0 0-9 16,0 0-7-16,2-32-8 0,0 28-3 15,0 0-3-15,0 0-2 0,-2 1 1 0,2-1 0 0,-2 1 1 16,8-1 1-16,-6 0 0 15,0-1 2-15,3-1 3 0,-3 0-1 0,0-1 1 0,0-3 1 16,6 1-1-16,-4-2-1 0,0-2 1 0,-4-1-1 0,11-2-1 16,-5-1 2-16,-2-4-1 15,6-1 4-15,-1-2 1 0,-1 0 4 0,2-4 2 0,1 0 2 16,1-3-1-16,2-1-1 0,-5-2 1 0,7-1-2 16,1-3-1-16,-5-1 2 15,5-2 1-15,1-2 2 0,1-2 2 0,0-1 2 0,1 2 0 16,-1 1-3-16,1 1-3 15,-3 3-4-15,2 3-3 0,-7 2-2 0,5 4-3 16,-1 4-1-16,-6 1-2 0,1 6-1 0,-7 0 0 0,8 5-1 0,-8-1 1 16,1 3 0-16,-3 2 0 15,2 2-1-15,0 1-1 0,-2 2-1 16,-2 2-1-16,2 1-2 0,-2 2-6 0,0 0-4 0,0 0-6 0,0 0-7 16,0 0 5-1,2 2 3-15,0 3 10 0,0 2 9 0,-2 1 1 0,0 2 1 16,2-2 0-16,-2 3 0 0,0 1 0 0,4-1 0 15,1 2 0-15,-5-1 1 0,0 3 1 16,2 0 0-16,-2 3-1 0,0 0 0 0,0 1 0 0,0 3-1 0,-2-1-1 16,-3 2 0-1,1 0-1-15,4 1 0 0,-2 1-1 0,2 0-1 16,0 3 0-16,-2-1 0 0,0 2 1 0,2 0 1 16,0 1-1-16,-2-1 1 0,2 1 0 15,0-1 1-15,0 0 2 0,-2 1 0 0,2-2 1 16,0 1-2-16,-2 0 1 0,2 0 1 0,-4 0 0 15,4-2 1-15,0 0 1 0,0 0 1 0,0-3-1 16,-4 0 1-16,4-1 0 0,0 0 0 16,0-3 1-16,0-1-1 0,0-3-2 0,0-2 1 15,0-1-1-15,0-4 0 0,0 1 0 0,0-3-1 16,0-1-1-16,4 0 1 0,-4-1 1 0,4 0 1 16,-4 1 0-16,0-2 0 0,0 0-1 15,0 0 0-15,2-1-1 0,-2-1 0 0,0 1 1 16,2-2-1-16,-2 0 1 0,2 0 0 0,0-1 0 15,0 0 2-15,-2 0 0 0,2 0 1 0,7 0 0 16,-5 0 1-16,0-1 0 0,-2-1-1 0,8-2 0 16,-8 0-2-16,2 0 0 0,-1 0 0 0,-1 1-1 15,2-1 0-15,0 1 0 0,-4 0 1 16,2 0 0-16,-2 1-2 0,2-1 0 0,-2 1-1 16,0 1-1-16,0-2 1 0,0-1 0 0,2 2-1 15,-2-1-1-15,2-3 0 0,-2-2 0 16,2-2 0-16,0-2 2 0,7-4-1 0,-3-3-1 15,-2-5 1-15,8-5 0 0,-1-3 1 0,5-5-1 16,3-6 1-16,-1-5 0 0,3-6-1 0,4-3 0 0,6-8-2 16,-2-3 2-16,6-4-2 15,-6-2 1-15,8 2 0 0,-6 3 0 0,-2 3 1 16,-6 11-1-16,-3 5 1 0,1 9-2 0,-2 5 0 16,-5 6-2-16,-1 2-3 0,-1 6-7 0,-4 2-8 15,0 4-13-15,-1 2-17 0,-1 5-39 0,0 2-104 16,-2 3-451-16,-2 3-1613 0,-2 1 1641 0</inkml:trace>
  <inkml:trace contextRef="#ctx0" brushRef="#br0" timeOffset="22201.98">30872 7171 267 0,'0'0'2075'0,"0"0"-1529"16,0 0-335-16,0 0-43 0,0 0-29 15,0 0-42-15,0 0-40 0,0 0-14 0,0 0-4 16,0 0 1-16,0 0 1 0,0 0-4 0,0 0-5 16,-22-137-12-16,18 109-9 0,4-4-4 15,0-6-4-15,0-2-2 0,6-5-3 0,0 0 0 16,4-5-1-16,1-3 0 0,3 0 2 0,-1 0-1 16,1-1 2-16,5 1 2 0,-1 1 2 0,-1 2 3 15,1 2 1-15,1 3 0 0,-3 2 0 0,1 3-1 16,2 2-1-16,1 2-2 0,1 2 1 15,-5 2-3-15,3 4-2 0,-2 1 0 0,-3 3-2 16,1 1-3-16,-1 2-3 0,-2 3-3 0,3 2-9 16,-1 1-14-16,-3 3-23 0,-1 1-51 0,0 1-150 15,-1 3-779-15,-5 2-1302 0</inkml:trace>
  <inkml:trace contextRef="#ctx0" brushRef="#br0" timeOffset="23025.94">31519 6239 3 0,'0'0'0'16,"0"0"0"-16,0 0 0 0,0 0 0 0,0 0 0 0,0 0 0 15,0 0 0-15,0 0 0 0,0 0 0 0,0 0 0 0,0 0 437 16,0 0 220-16,0 0-8 0,0 0-112 0,-14 83-151 15,10-67-130-15,-2 0-74 0,-1 3-48 0,5 1-29 16,-4 0-15-16,-4 5-18 0,4-1-11 16,-3 2-9-16,1 1-7 0,2 0-6 0,-7 2-4 15,9 0-6-15,-6 0-7 0,4-2-6 0,-2 2-7 16,-3-3-4 0,7 1-3-16,-2-2-3 0,-7 1-3 0,7-4-5 15,-6 2-8-15,6-2-15 0,-5-3-23 0,3 0-55 0,2-2-169 0,-4-4-718 16,7-2-1319-1,1-6 2316-15</inkml:trace>
  <inkml:trace contextRef="#ctx0" brushRef="#br0" timeOffset="23716.86">32063 6292 2940 0,'0'0'368'0,"0"0"-305"16,0 0-68-16,0 0-10 0,0 0-3 15,0 0-5-15,0 0-16 0,0 0-25 0,0 0-44 16,0 0-38-16,0 0 13 0,0 0 57 0,0 0 76 16,-4 0 55-16,14 3-13 0,-3-1-22 0,5 1-14 15,-2 0-8-15,5 0-7 0,1 0-5 0,-1-1-1 16,1 0 0-16,7 0-6 0,-6-1 6 15,1-1-8-15,3 1-3 0,2-1-2 16,-3 0-2-16,3 0 10 0,-2 0 3 0,1 0 14 16,-1 0-6-16,0-1 9 0,-1-2-3 0,-1 1 1 0,-5 1 12 15,3-2-1-15,-3 2-2 0,-5 1-16 16,-1-2-37-16,0 1-112 0,-8 0-213 16,0-1-309-16,0 1-583 0,0 0 1152 0,-2 1 111 0</inkml:trace>
  <inkml:trace contextRef="#ctx0" brushRef="#br0" timeOffset="24498.91">32030 6320 1218 0,'0'0'919'16,"0"0"-607"-16,0 0-100 0,0 0-17 0,0 0-43 15,0 0-46-15,0 0-43 0,0 0-14 0,0 0 8 0,0 0 11 0,0 0 2 16,0 0-13-16,0 0-21 0,0 0-19 15,-17-3-12-15,17 8-4 0,-2 4 3 0,-2 0 0 16,0 1 3-16,-2 4 0 16,4-1 3-16,-2 1 0 0,-5 1 4 0,3-1 6 15,2 4 5-15,-6 0 3 0,4-2 4 16,-1 0 0-16,-1 0 0 0,2 1-1 0,0-2-3 16,-3 1-3-16,3 0-4 0,0-1-3 0,-2 1-3 15,4-2-2-15,0-2-1 0,-1-1 0 16,-1 0-3-16,4-2 0 0,-2-1-2 0,4-1-2 0,-2-1-1 0,0-1-1 0,2-1 1 0,-2 0-2 31,2-1 1-31,-2 0 0 0,0 1-1 0,-2 0 0 16,1 1-1-16,-1-1 0 0,4-1 0 15,-2 1-1-15,0-2 1 0,0 0-1 0,0-1-1 16,2-1-1-16,0 0 1 0,0 0-1 0,0 0 1 16,0 0-1-16,0 0-1 0,0 0-2 0,0 0 0 15,0 0-3-15,0-1 0 0,2-1 0 0,0-2 0 16,2 0 3-16,3-1 1 0,1-1 1 0,-2 0 0 15,4 2 1-15,-1-1 0 0,3 0 1 16,-2 0 0-16,1 2-1 0,-1-1 0 0,4 1 0 16,-3 0 1-16,1 1 1 0,5 0 0 0,-5 1 0 15,3 1-1-15,1 0-1 0,-1 0 0 0,-1 0 0 16,1 0-1-16,1 3 1 0,-1 2-1 0,-5 0 1 16,6 1-1-16,-5 1 2 0,-1 1-1 0,-2 1 1 15,1 2 0-15,-3 0 0 0,0 2 0 16,2 0 2-16,-6 0 0 0,3 4 2 0,-5-1 0 15,0 1 2-15,0 3 0 0,0-1 1 0,-7 0 2 16,-1 2 0-16,2 0-1 0,-2-1-1 0,-5-2-1 16,-1 1 0-16,1-2-2 0,-3-1 1 0,-3-2-2 15,1 1 1-15,-3-3 1 0,0-1 0 0,-2-2-1 16,5-2-2-16,-3-2-3 16,1-4-3-16,1-1-6 0,0 0-7 15,3-4-10-15,1-6-13 0,1-2-23 0,1-2-45 16,5-2-91-16,2 0-260 0,2-5-1024 0,0 7-63 0,4 3 1547 0</inkml:trace>
  <inkml:trace contextRef="#ctx0" brushRef="#br0" timeOffset="25313.3">32787 5815 1573 0,'0'0'767'0,"0"0"-663"15,0 0-64-15,0 0 33 0,0 0 28 0,0 0 2 16,0 0-23-16,0 0-9 0,0 0 5 0,0 0 22 15,0 0-6-15,0 0-14 0,0 0-19 0,0 0-21 16,53 121-10-16,-44-104-11 0,3 2-4 16,0 1-1-16,-1 1 1 0,1 2 6 0,3 1 9 0,-3 4 5 15,-4 1-2-15,7 1-3 0,-9 4-5 0,4 2-6 16,-6 1-1-16,-1 4 1 0,-3 2 2 16,0 2 3-16,-3 0 1 0,-5 5 1 0,-2-1-5 15,-7 2-2-15,-3 2-6 0,-3 0-2 0,-2 1 0 16,-4-2-1-16,-2-1-1 0,-4 0 0 15,-6 10-1-15,-9 1-4 0,-2 1 0 16,-1-5-10-16,11-14-9 0,9-12-21 0,4-10-46 0,4-5-144 16,11-7-879-16,6-6-1241 0</inkml:trace>
  <inkml:trace contextRef="#ctx0" brushRef="#br1" timeOffset="46201.96">18261 9411 3 0,'0'0'0'0,"0"0"0"15,0 0 0-15,0 0 0 0,0 0 0 0,0 0 0 0,0 0 0 0,0 0 0 16,0 0 0-16,0 0 0 0,0 0 0 0,0 0 543 15,-10-1 65-15,10 1-12 0,0 0-80 16,0 0-117-16,0-2-114 0,0 2-92 0,0-1-61 16,0 1-35-16,0-1-23 15,0 1-10-15,0-1-12 0,0 1-5 0,0-1-5 0,0 1-6 0,0 0-7 16,0-1-2-16,0 1-3 0,0 0-3 0,0 0-3 16,0 0-1-16,0 0-3 0,0 0-2 0,0 0 0 15,0 0-2 1,0 0-1-16,0 0-1 0,0 0-1 15,0 0-2-15,0 0 0 0,0 0-2 0,0 0-1 0,0 0 0 0,0 0-2 0,0 0 0 32,0 0 0-32,0 0-4 0,0 0-2 0,0 0 1 0,2 0-2 0,-2 0 4 0,2 1 2 0,2 0 1 31,4 0 0-31,-4 0 1 0,5 2 0 0,-5-2 1 16,6 0 1-16,0 0-1 0,3 0 1 0,-1-1-1 0,-4 0-1 15,11 1-1-15,-5-1 1 16,1 0 0-16,2 0-2 0,-1 0 3 0,1 0-2 15,1 0 1-15,-3 0 0 0,3-1-1 16,-1 1 0-16,-1 0 0 0,-1-1 0 0,-3 1 0 16,3 0-1-16,-3 0 0 0,-4 0-2 0,-1 0-1 15,1 0-5-15,-4 0-6 0,0 1-10 0,-4 2-20 16,2-1-35-16,-2 1-85 0,0 0-374 0,0 0-2477 0</inkml:trace>
  <inkml:trace contextRef="#ctx0" brushRef="#br1" timeOffset="46753.91">18335 9660 3 0,'0'0'602'0,"0"0"674"15,0 0-566-15,0 0-261 0,0 0-166 0,0 0-110 16,0 0-70-16,0 0-39 0,0 0-21 0,0 0-12 0,0 0-13 0,0 0-8 15,0 0-7-15,-2-4-9 0,4 4-1 16,0-1 2-16,5 1 4 16,-1-1 5-16,2 0 2 0,-2-1-2 0,7 0 1 15,-5 1-1-15,9 0 0 0,-5-2 3 0,4 1-1 16,1 0 1-16,2 1-1 0,1-1-2 16,1 0 0-16,4 1-2 0,-5 0 0 0,3 0-1 15,-2 0-1-15,-1-1-2 0,1 2-3 0,-2 0-1 0,-5 0-10 16,3 0-25-16,-5 0-73 0,-4 2-306 15,1-1-2788-15</inkml:trace>
  <inkml:trace contextRef="#ctx0" brushRef="#br1" timeOffset="134069.1">19458 8893 3 0,'0'0'0'0,"0"0"0"0,0 0 0 0,0 0 0 0,0 0 0 16,0 0 0-16,0 0 0 0,0 0 0 16,0 0 327-16,0 0 73 0,0 0-4 0,0 0-53 0,0 0-4 15,0 0-19-15,-4-11-39 0,4 10-53 16,0 0-58-16,0-2-52 0,0 2-35 16,0 0-24-16,0 1-13 0,0-1-14 0,0-1-8 15,0 2-13-15,0-1-6 0,0-1 0 0,0 0-3 0,4 0 1 0,-2 0-5 16,0 0-5-1,2-2-1-15,0 1 2 0,0 0 1 0,3-1 4 16,-1 0 0-16,0 0 0 0,0-1 3 16,4 0 4-16,1 1 4 0,-7-1 5 0,6 0 2 15,1 1-1-15,-1 1-2 0,2-1 1 0,1 1 2 16,-3-1 5-16,0 1 5 0,5-1 3 0,-1 2 4 16,-1 0-4-16,1-1-2 0,1 2-9 15,-1 0-4-15,3 1-2 0,-5 0-3 0,1 0 2 0,-3 0-2 16,4 0 0-16,-3 0-3 0,-5 0-4 15,2 2 0-15,-2 2-4 0,1-2 1 0,-1 2 2 16,-2 0 2-16,0 1 2 0,-2 0 3 0,0 0 0 16,2 2-1-16,-2-1-1 0,0 1-2 15,-2 0-1-15,0-1 0 0,5 0-1 0,-5-1 0 16,4 1-1-16,-4-3 0 0,2 1 2 0,0 1-1 16,-2-2 1-16,4 2 0 0,-4-1-1 0,2 0 1 15,0 0 2-15,-2-1 2 0,0 2 3 0,2 0 5 16,-2-1 1-16,0 1 1 0,0 0 2 0,-2 0-1 15,-2 2-1-15,-2 2 0 0,0-2-3 16,-3 2 0-16,1 2 1 0,-2-2-2 0,-1 0-2 16,1-1-5-16,2 0-3 0,-5 0-1 0,3 0-2 15,0 2 1-15,-1-2-1 0,1-1 0 0,2 0 0 16,-1 0-1-16,1-1 2 0,4 0-1 0,-4 0 1 16,2-1-1-16,4-1 2 0,-3-1 0 0,5 1-1 15,0-3 1-15,-4 0 0 0,2 1 0 16,2-1 0-16,0 1 0 0,0-2-1 15,0 1-2-15,-2-1 2 0,0 0-1 0,2 1 1 0,0-1-1 16,0 0 1-16,0 1-1 0,-4-1 1 16,4 1-1-16,0 1-1 0,-2-2 1 0,0 1-1 15,2 0 0-15,0 0 0 0,0-1 1 0,-2 0-1 16,2 2 0-16,0-2-1 0,0 0-3 0,0 0 1 16,0 0-1-16,0 0-3 0,0 0 1 0,2 0-3 15,-2 0-1-15,2 0 3 0,4 0 5 0,-2 0 2 16,2 0 4-16,5-2 0 0,-1 0-2 15,0 1 0-15,1-2 0 0,-1 1-1 0,0-1 1 16,3 1-1-16,-5 1-1 0,4-1 0 0,-3 2-1 16,3 0 2-16,-2 0 2 0,3 0 0 15,-1 0 1-15,1 0-1 0,-3 0-2 0,0 2 0 0,1 3-1 16,-3-1 0-16,-4 1 0 0,6 2 0 16,-3 0 1-16,-3 2 0 0,4 2 0 0,-4-1 2 15,0 1 0-15,0 1-1 0,3 1 1 16,-5 0 0-16,0 1-1 0,-2 1-1 0,0 1 1 0,0 1-2 15,0-2 0-15,0 4 0 0,0-2 1 0,-2 1 0 16,0 1 2-16,-5-1-2 0,5 2 1 16,-4-2 0-16,0 3-1 0,-2-3 1 0,1 3 0 0,-5-1 1 15,4-1 0-15,-7 1 0 16,3 1-1-16,-5-2 2 0,-1 1 1 16,-1-1 0-16,3-4 0 0,-3-1-2 0,-2 0 0 15,1-4 0-15,-1 0-1 0,2-4 1 0,3-2-2 16,-1-2-2-16,1-2-4 0,-1-1-4 0,3-6-5 0,1-1-5 15,3-5-4-15,0-1-3 0,1-4-4 0,3-1-3 16,6-2-9-16,-2 2-14 0,2-1-29 0,0 1-63 16,2 3-185-16,4 3-745 15,-1 2-1005-15,-1 5 2083 0</inkml:trace>
  <inkml:trace contextRef="#ctx0" brushRef="#br1" timeOffset="135030.46">20357 8937 3 0,'0'0'0'0,"0"0"698"16,0 0-118-16,0 0-100 0,0 0-69 0,0 0-105 0,0 0-110 15,0 0-81-15,0 0-48 0,0 0-26 16,0 0-23-16,0 0-13 0,0 0-3 0,0 0 6 0,-21 16 35 16,17-8 27-16,2 1 20 15,-4 2 2-15,2-2-9 0,-4 4-15 0,5 1-12 0,-5 0-7 16,2 0-6-16,2 3 1 0,-4-1-6 16,1 0-4-16,3 0-4 0,2-1-6 0,-2 0-5 0,2-1-3 15,0-3-4-15,2 0-3 0,0 0-3 16,0-4 0-16,0 2-2 0,0-2 0 15,2-1-2-15,0-1-1 0,2-1-1 0,-2 1-1 0,2-2 0 16,3 1-1-16,1-2 2 0,-6 1-2 16,6 0-1-16,3-1 0 0,-7 1-1 0,6-1 2 0,0 1-1 15,5-2 0-15,-3 0 0 16,1 0 0-16,3-1 1 0,5 0 1 0,-3 0 1 16,3 0 0-16,0 0 0 0,-1 0-1 0,1-1 2 0,0 0-1 15,2 0 0-15,-1 1-1 0,-1-2-1 0,-2 1 0 16,-1 1-4-16,1 0-6 0,-1 0-12 0,-5 0-25 15,-3 0-49-15,2 1-107 16,-3 3-288-16,-7-1-855 0,0 1-149 0,4-2 1497 16</inkml:trace>
  <inkml:trace contextRef="#ctx0" brushRef="#br1" timeOffset="135547.78">20758 8945 385 0,'0'0'797'0,"0"0"-559"0,0 0-139 0,0 0 92 16,0 0 63-16,0 0-8 0,0 0-55 15,0 0-44-15,0 0-17 0,0 0 2 0,0 0-15 16,0 0-14-16,0 0-17 0,0 0-22 0,0-6-14 15,0 6-16-15,-2 1-9 0,2 2-9 16,-4 2-2-16,0 1 6 0,0 2 7 0,1 1 8 16,1 1 4-16,2-1 0 0,-4 2 0 0,0 1-1 15,0 0-1-15,0 2 1 0,2 1-4 0,0 1-4 16,0 3-3-16,-5-1-3 0,5 2 1 0,0 2-2 16,-4-1-1-16,4 2-1 0,2-1-4 0,-2 1-1 15,-2 2-3-15,2-1-3 0,-2 3-2 0,4-2-3 16,-7 1-2-16,5-1-2 0,0-1-2 15,-2 0-1-15,0-2-2 0,2-2-2 0,-2-2-3 16,2 1-3-16,0-3-4 0,2-1-7 0,-2-2-19 16,2 1-40-16,-4-2-121 0,4-3-571 0,0-4-1959 15</inkml:trace>
  <inkml:trace contextRef="#ctx0" brushRef="#br1" timeOffset="137017.24">21279 9035 3 0,'0'0'0'0,"0"0"462"0,0 0 80 16,0 0-76-16,0 0 52 0,0 0-57 16,0 0-124-16,0 0-128 0,0 0-76 0,0 0-36 15,0 0-16-15,0 0-7 0,0 0-4 0,0 0-9 16,0 1-11-16,0-1-14 0,0 0-8 0,0-3-10 16,0 2-3-16,0-1-1 0,0-1-1 0,0 1-1 15,0 1-1-15,0-1-1 0,0-1-2 0,0 2-2 16,0-1 0-16,2 0-3 0,-2-1 0 0,4 2 0 15,-4-3-1-15,2 1 1 0,-2 0-1 16,2-1 1-16,0 1 0 0,5-1 0 0,-5 1-1 16,4-2 2-16,-2 1 0 0,2-1 0 0,2 0 0 15,-3 0 0-15,3 0-1 0,0-1 0 0,-4 2 2 16,7-1-2-16,-1 0 2 0,2 0 1 0,-3 1-1 16,7 0 1-16,-3 1-2 0,-3-1-1 15,8 2 0-15,-7 0 1 0,-1-1 0 0,5 3-2 16,-5 0 3-16,4 0-2 0,-7 0 0 15,5 0 0-15,-6 0-1 0,2 0 0 0,1 3-1 0,-7 0 2 16,2 2 0-16,2-1-1 0,-4 2 1 0,4 1 1 16,-4-1 0-16,-2 3 0 0,0 0 2 15,3 0-3-15,-3 1 1 0,0 2 1 0,0 0-3 16,0-1 1-16,-3 2-1 0,1 0 1 0,-4-1-1 16,4 1 0-16,-4-1 2 0,2 1 0 15,-4 0 1-15,-1-2 0 0,5 0 1 0,-4 0 0 16,0-2 1-16,1-1 0 0,-1 0-1 0,0-2 0 15,4 1 1-15,-5-1-1 0,1 0 0 0,6-2 1 16,-6-1-1-16,2 1 0 0,2-2-1 16,1 2-1-16,-3-3-1 0,4 0-1 0,0 0 0 0,-2 1-2 15,4-2 0-15,-2 0 0 0,2 0-2 16,0 0 0-16,0 0-2 0,0 0-2 0,0 0 0 16,0 0-5-16,0 0 0 0,0 0-3 15,0 0-2-15,0 0-2 0,0 0 3 0,2 0 2 16,2 1 5-16,-2 2 3 0,4-1 2 0,-4 0 1 15,3 1 0-15,-3 0-2 0,6 0 3 0,-2 1-2 16,0 0 3-16,3-1-1 0,-1 2 2 0,2-2 0 16,-2 2 0-16,3-1 1 0,-1 1-1 15,-2-2 2-15,3 1-2 0,-5 1 0 0,6 1 2 16,-5-1-1-16,3 2 1 0,-4 1 0 0,0 1 0 16,3 1 1-16,-3 1 1 0,-4 3-1 0,4 1-1 15,-6 0-1-15,0 2-2 0,0 1 1 0,0 1 0 16,-4 0 0-16,0 1 2 0,2 0-1 0,-7-1 2 15,-1-1-1-15,2 0 1 0,-3-1 0 16,3-2 0-16,-2 1 0 16,0-2-1-16,-3-2 1 0,1-1 0 0,-3-2 0 0,1-1 1 0,-3-1 0 15,3-2-2-15,1-3-2 0,-3-2 0 0,-3 0-3 0,7 0 0 16,-1-6-1-16,-1-2-2 16,4-1-2-16,-1-2-1 0,7 0-4 0,-2 0-3 0,2-1-6 15,0 2-7-15,2 0-6 16,2 2-9-16,0 1-18 0,0 1-41 0,6-1-129 15,2 4-457-15,-6 0-1439 0,2 2 1534 0</inkml:trace>
  <inkml:trace contextRef="#ctx0" brushRef="#br1" timeOffset="137688.85">22029 9701 3243 0,'0'0'260'0,"0"0"-174"0,0 0-30 15,0 0-7-15,0 0-8 0,0 0-14 0,0 0-9 16,0 0-9-16,0 0-6 0,0 0-4 15,0 0-3-15,0 0-4 0,0 0-2 0,-6-15-5 16,10 12-8-16,-4 2-18 0,2 1-50 16,-2 0-191-16,0 0-920 0,0 0-910 0</inkml:trace>
  <inkml:trace contextRef="#ctx0" brushRef="#br1" timeOffset="140077.46">22494 9149 3 0,'0'0'0'0,"0"0"0"0,0 0 0 16,0 0 0-16,0 0 0 0,0 0 0 15,0 0 0-15,0 0 0 0,0 0 0 0,0 0 0 0,0 0 0 16,0 0 0-16,0 0 0 0,0 0 0 16,-8-46 0-16,8 44 0 0,0-2 0 0,2 2 0 15,-2-1 0-15,6 0 0 0,-4-1 0 0,1 2 0 16,1-2 0-16,0 2 0 0,-4 0 0 0,2-2 0 16,4 2 128-16,-2-2 80 0,2 1 32 15,-4-1 19-15,3 0 4 0,5 0 1 16,-4-1-30-16,-2 2-3 0,9-3-23 0,-9 1-10 0,6-1-25 15,-2 0-25-15,5 1-23 0,-5-2-26 0,4 1-6 16,-1 1-7-16,5 1 1 0,-5-1 2 16,-1 0-4-16,2 1-3 0,-3 0-7 0,1 0-13 0,0 1-15 15,-1 0-14-15,-1 2-16 0,-2 0-5 16,0 1-5-16,3 0 2 0,-5 0 0 0,0 0-1 16,2 0 0-16,0 0 0 0,-2 2 0 0,1 2 0 15,5 0 3-15,-6 1-2 0,0-1-1 16,2 1 0-16,1 1-3 0,-3-2-2 0,4 2 0 0,-4 0 1 15,4 1 0-15,-6 0 1 0,7 0 1 16,-1 1-1-16,-4-1-1 0,2 2 0 0,3 0-2 0,-5 0 0 16,-4 2 1-16,8 0 1 0,-6 2-1 15,4 0 2-15,-4 1 1 0,-2 0-1 0,0 1 0 16,0-1 1-16,0 0 1 0,0 2 0 16,-2-1 0-16,-4 1 0 0,0 0-1 0,2 0-1 15,-3 2-1-15,-3 0-1 0,6-1 1 16,-6 1-1-16,-1 0 0 0,3 0 0 0,-4 0 0 15,1 0 1-15,1-1 0 0,-7 0 2 0,5 0 0 16,0 0 1-16,-5-1 0 0,5 0 0 16,-1 0-1-16,-1-4 1 0,6 3-1 0,-7-3-2 0,9 0 0 15,-6-1-1-15,5-1 1 0,-1-2-1 0,0-1 1 0,-1 0 1 16,1 2 1 0,4-3 1-16,-6 0-1 0,-1 1 2 0,1-1-3 15,0 1 0-15,-1-2-2 0,1 2-3 0,-9-1-1 16,9-1-1-16,-2 1 2 0,-5-2 0 0,7 1-1 15,-3-1 1-15,-3 1-1 0,1-2 1 0,5 1 0 0,-4-2 0 16,7 1 0-16,-3-1 1 0,2 0-1 0,6 0-1 0,-4-2 0 16,4 0 1-16,2 0 1 0,0 0-1 0,0 0-1 15,0 0-3 1,0 0-4-16,0-2-2 0,0-2-1 0,6-1 1 0,-2-2 5 0,4-3 2 16,2-2 4-16,1-1 1 0,1 1 0 0,3-2 1 15,-3 2 0 1,0-1 0-16,5 1 0 0,-11 2-1 0,9 2-1 0,-9 1-2 15,8 0 1-15,-10 2-1 0,7 2 2 0,-1-1 0 16,-6 2 0-16,7 1-1 0,-7 1 1 16,4 0-1-16,0 0 0 0,-4 0 0 15,5 2 1-15,1 2-1 0,-6 0-1 0,6 1 0 0,-1 1 0 16,5 0 0-16,-5-1 0 0,3 3 0 0,-2-2 0 16,5 1 0-16,-5 0-1 0,5 1 1 15,1-1-1-15,-6 0 1 0,5 1 0 16,1-2 1-16,-5 1-1 0,1-1 0 0,3 0-1 15,-5 1-1-15,0-1-1 0,1 0-1 16,-1 0-3-16,-4-1-4 0,4 0-6 0,-3-1-12 16,-3 1-16-16,6 0-23 0,-6 1-56 0,-2-1-289 15,0 0-1711-15,0-1 1117 0</inkml:trace>
  <inkml:trace contextRef="#ctx0" brushRef="#br1" timeOffset="141497.78">23931 9001 3 0,'0'0'0'0,"0"0"0"0,0 0 0 16,0 0 0-16,0 0 0 0,0 0 0 0,0 0 0 15,0 0 0-15,0 0 0 0,0 0 0 0,0 0 0 16,0 0 0-16,0 0 831 0,0 0-62 0,-101-62-150 16,97 62-170-16,-7 0-165 0,3 0-101 0,2 0-53 15,-7 1-23-15,7 1-23 0,-2 0-18 0,0 1-15 16,-3 0-15-16,3 1-10 0,-2-1-4 0,-1 3-2 15,5-1-1-15,-8 2-2 0,8-1-2 16,-9 2-5-16,5 2-3 0,-1 1 0 0,-1-2-1 16,2 3 0-16,-7 1 1 0,11 1-3 0,-9 3 1 15,3 1-1-15,0 2 0 0,-5 0 0 0,7 3-1 16,-3 0-1-16,-3 1 1 0,3-1 0 16,1 1 1-16,-5-2 2 0,7 3 1 0,0-1 1 15,-7-1 1-15,11 0 1 0,-8 0 1 0,5 0 1 16,-3 1-1-16,6-3-1 0,-3 0-2 0,1-1-1 15,2-1-1-15,0 0-1 0,-2-3 0 0,8 0 0 16,-5 1-1-16,3-2-1 0,2-2 0 16,0 1-3-16,0 0 0 0,0-1 1 0,0 0-1 15,4-2 1-15,-1-1-1 0,5 2 0 0,0-2 1 16,-2 0-1-16,7-3 0 0,-5 0 0 16,6 0 0-16,-3-1 1 0,1-1 0 0,5-2 0 15,-5-1 1-15,0 0-1 0,5-1 0 0,-5-1 0 0,1 0-1 16,1 0 0-16,-1 0 1 0,-1-4 0 0,-2 0 0 15,1-1 0-15,-1-1 0 0,0-2 0 16,-1 0 1-16,-1-1-1 0,0-2 1 16,-2-1-1-16,3-2 0 0,-5-1-2 0,2-1-2 0,-2-1-1 15,-2-1-3-15,-2 0-1 0,0 1-1 16,0 0 1-16,-6 3 1 0,-2 0 2 0,4 1 0 16,-5 2 3-16,1 0-1 0,-2 4 1 15,-1-2 2-15,1 4-1 0,0-1 1 0,-1 3-1 16,1 1-1-16,0 1-1 0,-1 1-2 0,1 0 1 15,0 0 1-15,-5 3 1 0,7 2 2 0,-6 1 2 16,5 1 2-16,-3 0-1 0,6 0 1 16,-7 2-2-16,9 0 1 0,0 0-1 0,-4 3 0 15,2 1-1-15,3-1 1 0,1 2-1 0,0 0-1 0,2 0 1 16,0 0-1-16,0 2 0 0,0-3-2 16,0 1-3-16,0-2-3 0,4 1-2 15,-1-1-6-15,3-1-6 0,0-1-19 0,0-1-42 0,-4 0-131 16,0-2-585-16,4-3-1904 0</inkml:trace>
  <inkml:trace contextRef="#ctx0" brushRef="#br1" timeOffset="142435.57">24541 9445 3 0,'0'0'51'0,"0"0"861"15,0 0-458-15,0 0-102 0,0 0-38 0,0 0-52 0,0 0-86 16,0 0-68-16,0 0-21 0,0 0-15 0,0 0 0 16,0 0-10-16,0 0-24 0,0 0-8 0,43 0-17 15,-28 0-1-15,1 0-3 16,-1 0-2-16,5 0 4 0,5 0 2 0,-2-1-7 15,0-1-3-15,6 0-4 0,0 1-7 0,-5-1-3 0,9 0-11 0,-6 0-30 16,6 0-52 0,-4-1-96-16,-4 3-194 0,6 0-282 0,-6 0-399 0,-4 0 554 15,-3 0 521-15,-12 0 0 0</inkml:trace>
  <inkml:trace contextRef="#ctx0" brushRef="#br1" timeOffset="144132.56">25789 9074 1297 0,'0'0'936'0,"0"0"-638"16,0 0-197-16,0 0-23 0,0 0 3 0,0 0-31 16,0 0-47-16,0 0-33 0,0 0-3 0,0 0 16 0,0 0 29 0,0 0 32 0,0 0-3 31,0 0-5-31,21-24-16 0,-15 23-17 0,-4-1 2 15,2 0-5-15,5 0 7 0,-3 1 8 0,-4-1 11 16,2 0 15-16,6 0 11 0,-3-2 13 16,-5 2 2-16,8-2-5 0,-4 0-10 0,0 1-9 15,5 0-3-15,-5 0-3 0,8 0 1 0,-7 0-4 16,5 1-5-16,-4-1 1 0,7 1-1 0,-3-1 0 16,1 1 1-16,3 0-4 0,1-1-3 0,-5 1-2 15,7 0-3-15,-1 1-4 0,1-1-1 0,2 1-3 16,-1 1-4-16,1 0-2 0,-2 0-3 15,-1 0-3-15,-1 0-2 0,-3 4-2 0,-1 0-2 16,3 3-3-16,-8 1 0 0,5 1-2 0,-7 1-2 16,2 2 2-16,-4 0 0 0,-2 1 6 0,-2 2 1 15,0 1 3-15,0-1 5 0,-4 0 1 16,-4 3 4-16,4-3 3 0,-2 1 3 0,-9 0 2 16,7-2 3-16,-7 0 1 0,-1 0 2 0,6-1-1 15,-5-2 1-15,-3 0 0 0,3-3 0 16,3 2 0-16,-3-3-3 0,-1 1-2 0,5-1-3 0,-1-1-3 15,4-1-1-15,-5 0-2 0,7 0-2 16,-4-2 0-16,8-1-2 0,-5 0-1 0,5-1-1 16,0-1-1-16,-4 2-1 0,6-2-2 0,-2 0-4 15,2 0-2-15,0 0-4 0,0 0-5 16,0 0-5-16,8 0 1 0,-6 0 3 0,0 0 5 0,3 1 6 16,-1 0 3-16,4 0 1 0,-2 1 1 15,-2 0 1-15,7 0 0 0,-5-1 1 0,0 0-1 16,4 0 2-16,-3 1 0 0,5-1 0 15,-6 1 1-15,7 1 2 0,-5-1-1 0,-2 1 0 16,6 1 0-16,-7-1-1 0,7 1 1 0,-6-1 1 16,-2 2-1-16,9-1 1 0,-9 1 0 0,4-1 0 15,-2 2 1-15,1 1-2 0,-5-1 1 0,6 2-1 16,-6 1 1-16,0 0 0 0,0 0 0 0,-2 2 0 0,0 1 1 16,0 1-1-16,-2 1 0 15,0 0 0-15,-8 1-1 0,5 0-1 16,-1 2 1-16,-6-2 0 0,4 3 0 0,-5 0 1 0,-3-1-1 15,5 0 1-15,-5 2-1 0,-5-2 1 0,0 0 0 16,-1-1 1-16,1 1 1 0,-8-2-1 0,6 0 1 16,1 1 1-16,-3-4 0 15,2-1 1-15,-6 0 0 0,8-2-1 0,-1-2-1 0,7-1-3 16,1-3 0-16,-1-1-1 0,11-2 1 0,0 0-5 16,-2-6-9-16,4-1-11 0,2-3-15 15,2-1-14-15,6-3-25 0,-2-2-64 0,11-2-238 16,-9 5-1408-16,2 5 332 0</inkml:trace>
  <inkml:trace contextRef="#ctx0" brushRef="#br1" timeOffset="144848.4">26846 8979 1950 0,'0'0'542'16,"0"0"-598"-16,0 0-126 0,0 0 14 16,0 0 77-16,0 0 53 0,0 0 10 0,0 0 25 15,0 0 48-15,0 0 96 0,-120 108 98 0,103-90 47 16,1 1-9-16,-1 1-60 0,5-1-57 0,-3 0-46 16,1 0-28-16,8-2-18 0,-7 1-16 15,9-2-10-15,2-2-11 0,2-2-11 0,0 2-4 16,4-2-3-16,7-2 0 0,-1 0 0 0,6-3 3 15,3 0 1-15,4-3 1 0,-1-2 0 16,12-1 0-16,-8-1-2 0,10 0-3 0,-8-3-2 0,8-3-5 16,-3 1-3-16,-4 0-2 0,-5 1-2 0,5 0-1 15,-8 0 0-15,-2 1-2 0,-1-1-2 0,-7 3-6 16,1-1-13-16,-6 2-25 0,-2 0-41 0,-2 0-92 16,-2 0-324-16,7 2-1393 0,-7-1 790 0</inkml:trace>
  <inkml:trace contextRef="#ctx0" brushRef="#br1" timeOffset="145384.85">27253 8910 3 0,'0'0'0'0,"0"0"0"16,0 0 0-16,0 0 0 0,0 0 0 0,0 0 0 16,0 0 0-16,0 0 0 0,0 0 0 15,0 0 0-15,0 0 0 0,0 0 34 0,0 0 280 16,-41 58 73-16,30-41 93 0,5 4 63 0,-4 0 9 15,4 3-93-15,-1 3-148 16,-5 3-104-16,6 1-76 0,-9 0-35 0,9 2-27 0,-6 0-14 0,3 0-8 16,-3 3-8-16,4-2-3 0,-5 2-2 15,7 0-4-15,-6-1-3 0,5 0-4 0,1-3-6 16,-4-1-6-16,6-3-5 0,0 1-8 0,-5-5-4 16,7-2-7-16,0-2-6 0,2-4-10 0,0 1-32 15,-2-2-80 1,0-6-354-16,-2-2-2647 0</inkml:trace>
  <inkml:trace contextRef="#ctx0" brushRef="#br1" timeOffset="146173.03">27871 8960 432 0,'0'0'281'16,"0"0"-571"-16,0 0-19 0,0 0 198 0,0 0 111 15,0 0 51-15,0 0 26 0,0 0 42 0,0 0 155 16,-45 123 189-16,34-96 212 0,5 0 45 0,-2 1-182 16,-5 2-202-16,-1 0-134 0,8 2-74 15,-9-1-39-15,7 3-23 0,-7 1-16 0,7-2-10 16,-6 5-8-16,-1-3-5 0,7-2-4 0,-7 0-3 15,7-2-5-15,-6-2-6 0,8-1-5 0,-7-3-5 16,9-2-4-16,-2-2-5 0,-5-4-7 0,7-2-16 16,2-4-28-16,2-3-69 0,-2-3-276 15,2-2-2889-15</inkml:trace>
  <inkml:trace contextRef="#ctx0" brushRef="#br1" timeOffset="146713.46">28076 9715 3651 0,'0'0'135'0,"0"0"-88"0,0 0-17 16,0 0-1-16,0 0-1 0,0 0-5 0,0 0-10 15,0 0-8-15,0 0-9 0,0 0-11 0,0 0-16 16,0 0-38-16,0 0-128 0,0 0-723 0,0 2-1802 0</inkml:trace>
  <inkml:trace contextRef="#ctx0" brushRef="#br1" timeOffset="159235.93">29027 9032 3 0,'0'0'0'0,"0"0"0"0,0 0 0 0,0 0 0 0,0 0 0 0,0 0 0 0,0 0 0 15,0 0 0-15,0 0 0 0,0 0 0 0,0 0 0 16,0 0 47-16,0 0 381 0,0 0-22 0,-25-43-76 16,16 41-63-16,7 0-60 0,0 0-55 0,-2 1-14 15,-2 0-4-15,-4 1 32 16,8-2 34-16,-5 2 8 0,-3 0-4 0,4 0-30 0,-2 0-26 15,-1 0-37-15,3 0-21 0,-6 0-18 0,5 0-18 16,-7 0-9-16,10 0-9 0,-2 2-8 0,-5-2-3 31,5 2-7-31,-6 1-5 0,10-1-2 0,-2 0-1 16,-3 2-2-16,-3-1 0 0,8 2-1 0,-4-1 0 16,-3 0 2-16,7 1-1 0,-4 1 1 0,2-1 0 15,-6 2-3-15,6 2-1 0,-1-2 0 0,-5 2 0 0,6 2 1 0,0 1 1 0,-6-1 1 16,5 0 0-16,1 0 0 0,-2-3-1 0,0 3 0 15,2-1-1-15,2-1 0 0,-2-1-1 32,1 0-2-32,1 0-1 0,-4-1-1 0,4 0 1 0,0 1-2 0,2-1 1 0,0 1-1 0,0-2 0 31,0 1-1-31,0-1 1 0,0 1-1 0,4-1 0 0,4 0 0 0,-3-1-1 0,-1 0 0 16,0 0 0-16,10 0 1 0,-7-1 0 0,5 0 0 15,-4 0 1-15,7-2 0 0,-1 2 0 0,-6-3 0 16,7 2 0-1,-7-1-1-15,7 0-1 0,-11 0 2 0,10 2-1 0,-10-2 1 0,7 1 0 16,-7 1 0 0,0-1-1-16,-2 1-2 0,-2 1 1 0,4 0-1 15,-4 1 1-15,0 1 0 0,0 1 1 16,0 2 0-16,-4-1 2 0,4 3-1 0,-4 0 1 16,-2 1-1-16,-3 0 0 0,5 0 0 0,0-1-1 15,0 0 2-15,-4-1-1 0,6 0 0 0,2-2 2 16,-4 0-1-16,1 0 0 0,1 0 1 15,0-1-1-15,-4 2 0 0,4-2-1 0,0 1 1 16,2 0-1-16,-2 0 1 0,-2 0 0 0,-2 1 0 16,-1-1 1-16,5 2 0 0,-4-3 0 0,-6 2 1 15,10 0 0-15,-13-1 1 0,11 1 0 0,-4-1 0 16,-5-2 0-16,3 2 3 0,0-2 0 16,1-2 3-16,-3 0-1 0,4 0-1 0,-5-2-1 15,-1 0 1-15,8-2-1 0,-3-1 0 0,-1 0-2 16,2 0-1-16,-3 0-1 0,7-4-1 0,-2 0 1 15,-4-2-2-15,6-1 0 0,0 0-1 16,-1-1-1-16,-3-1-1 0,6 0 0 0,2-2-1 16,0 1 0-16,0-1 0 0,0 1-1 0,0-1-1 15,2 0 1-15,6 0 1 0,-1-1 0 0,-3 2-1 16,0-2 2-16,10 2-1 0,-7 0 1 16,5-2 2-16,2 0-1 0,-3 1 1 0,3-2 1 15,3 0 0-15,-7-3 0 0,9 1 0 0,-3-2-1 16,1 1 0-16,-5-2 0 0,9 0 0 0,-3-3 0 15,1 0 0-15,2-2 0 0,-1 0 0 0,-1-1 1 16,2 0-2-16,-1 1 0 0,-3-3-1 0,1 0-1 16,1-2-2-16,0 0-3 0,-7 2-4 15,5-1-9-15,-1 5-7 0,-5 0-8 0,1 2-9 16,-2 3-13-16,-1 3-30 0,-5 1-76 0,4 3-237 16,-4 1-963-16,-2 3-343 0,0 2 1707 0</inkml:trace>
  <inkml:trace contextRef="#ctx0" brushRef="#br1" timeOffset="169781.68">29920 9064 3 0,'0'0'0'0,"0"0"0"0,0 0 0 0,0 0 0 16,0 0 225-16,0 0 493 0,0 0-187 0,0 0-154 16,0 0-97-16,0 0-66 15,0 0-44-15,0 0-21 0,-34-26-29 0,32 25-34 0,-2 0-22 16,0 0-13-16,-2-1 4 0,0 1 12 0,4-1 5 15,-3 1 6-15,1-1-5 0,-6 0-7 0,8 1-6 16,-4-1-5-16,0 2-9 0,-1-1-5 0,5-2-5 16,-2 2-6-16,0 0-4 0,-6 1-1 15,8-1-4-15,-3 0-3 0,-5 1-1 0,6 0-5 16,2 0-4-16,-4 0-4 0,-3 0-3 16,5 0-2-16,-2 1 1 0,-6 1-1 0,8 2 0 0,-7 0 1 15,5 0 0-15,-2 0 1 0,-3 1 1 0,5-1 0 16,0 1-1-16,-4-1 1 0,4 1 1 0,-5 0 0 15,7 1 0-15,-2-2 1 0,0 1-1 16,-1 0-2-16,3-1 0 16,0 1-1-16,2 0 1 0,-6 1-1 0,6 0 0 0,0 0 1 0,-2 0-2 15,2 1 2-15,-5 0 0 0,1 0 0 16,4 0 1-16,0 1 0 0,-2 0 1 16,-4 1 0-16,3 0 0 0,1-1 1 15,0-2 0-15,-4 3 1 0,4-3-2 0,2 1 2 0,-2 0 1 0,-1-1-2 16,-1 0 2-16,4 0-2 0,0-2-3 0,0 2 1 15,2-1-2-15,0-1 0 0,0 0 0 0,0-1-1 16,0 0-1 0,0 0 2-16,0-1-1 0,0 1 0 0,0 0 0 0,0-1 0 0,0 2 0 15,2-2 1-15,0 2 0 0,0 0-1 0,6-1 1 16,-5 1 0-16,1-1 0 0,-2 0 0 0,2 0-1 16,4 0 0-16,-4 0 1 0,0 1 0 15,-2-2-1-15,7 2 1 0,-5-1 0 0,0 0 0 16,-2 0 0-16,8 1 0 0,-7-1-1 15,1 1 1-15,0-1 0 0,-2 2-1 0,2-2 1 0,2 1 0 16,-4-1 1-16,2 1 0 0,-2 0-1 0,1 1 1 16,5-1-1-16,-6 1 0 0,0-1-1 15,2 0 1-15,-4 1 0 0,4-1-1 0,2 0 1 0,-1-1 0 16,-3 1-1-16,2-1 1 0,-4 1 1 16,4-1-2-1,4 0 1-15,-6 0-1 0,2 0 0 0,-2-1 0 0,3 1 1 0,3-1 0 0,-4 1 1 16,0 0-1-16,-2-1 0 0,6 1 0 15,-3 0 1-15,-3-1-2 16,2 1 1-16,-2 0 0 0,6 0 0 0,-4 0 0 0,-2 3 0 0,2-3 0 16,-2 1 0-16,3 0-1 0,1 0 1 0,-4 0 0 31,0-1-1-31,0 2 1 0,0 0-1 0,0-2 0 0,6 2 2 16,-6-2-1-16,1 1 0 0,1-1 0 0,-4 0 0 0,2 0 0 0,0 1 1 0,4-2-2 15,-4 2 0-15,0 0 0 0,-2-1 0 16,2 1-2-16,-2 1 2 0,0-2-2 0,0 2 1 31,0-1 0-31,0 3 1 0,0-3 0 0,0 2-1 0,-2-1 1 0,0 1-1 0,0-1 2 16,-4 0-1-1,2 0-1-15,4 1 2 0,-4 1-2 0,1-2-1 0,-1 2 0 0,-2-2 0 0,4 1 1 16,0 1 0-16,2-1 0 0,-2-1 0 0,0 1 0 31,-2 0 0-31,0-1 1 0,-1 1 1 0,3-2 0 0,0 1 0 0,0-1 0 0,0-1 1 16,-2 0 1-1,0 1 0-15,0-2 1 0,2 0 0 16,-2 1 1-16,-1 0-1 0,-1 0 1 0,0 0-2 16,2 0 1-16,-2-1 0 0,-3-1 0 0,5 2 0 15,-2-3 1-15,-6 3-1 0,8-2 0 0,-3 0 0 16,-3 1 1-16,2-2 0 0,-3 1 2 16,5-1-1-16,-6 1-2 0,6-1-1 0,-5 0-1 15,3 0 0-15,2 0 1 0,-5 0 1 0,5-1 1 16,2 0 0-16,-4-2 1 0,4 1 0 0,2 0-1 15,-2-2 0-15,-1 0-2 0,-1 0-1 16,2-2 1-16,2 2-2 0,0-1 1 0,0 2-1 16,0-2 1-16,-2 1 0 0,0-1-1 0,1 2 1 15,1-2 0-15,0 2-1 0,0-2 1 0,2 1 0 16,-2 0 1-16,0 0-1 0,2 1 1 0,0 0 0 16,0-2-1-16,0 1 0 0,0-2 0 0,0-1 0 15,4 0 0-15,0-1 1 0,-2 0-1 16,9-2 1-16,-5-1 1 0,0 0 0 0,7-2 0 15,-7-1 0-15,6 0-1 0,-4 1-1 0,3-1 0 16,-3 0-1-16,2-1 1 0,-3 1-1 16,-1 0 2-16,6-2-2 0,-6 1 1 0,7-1-1 15,-7 0 0-15,4 0 0 0,-1-1 0 0,-5-1-1 16,6 1 1-16,-2-1 0 0,3 0 0 0,-1-1 1 16,2 1-1-16,-1-1 0 0,5 0 0 0,-1 1 2 15,1 0-1-15,-1 0 0 0,3 0 0 16,3-1 0-16,0 0 0 0,-1 1-1 0,-1-1-1 15,0 2-2-15,-3 2-3 0,-1 1-5 0,-5 2-11 16,0-1-20-16,-3 2-45 0,-3 3-152 0,-2 3-3023 0</inkml:trace>
  <inkml:trace contextRef="#ctx0" brushRef="#br1" timeOffset="178719.87">17959 11767 3 0,'0'0'0'15,"0"0"0"-15,0 0 0 0,0 0 602 0,0 0 350 0,0 0-127 16,0 0-317-16,0 0-222 0,0 0-129 16,0 0-62-16,0 0-33 0,0 0-19 0,10-3-10 15,-7 3-12-15,-3 0-5 0,0 0-5 0,4 0-4 16,-4 0-1-16,8 0-2 0,-4 0 1 0,0 0 2 16,2 0 3-16,5 0 4 0,-3 0 5 15,4 0 1-15,3 0 3 0,-3-2-2 0,5 0-1 16,-1-3-2-16,5 1-3 0,-2-1-2 0,1 0-2 15,1-1-2-15,2-1-3 0,-1 1-1 0,-1-1-2 16,2 2-2-16,-2-1 1 0,-1 1-2 0,-3 0-1 16,-1 2-2-16,-3 1-2 0,-1-1 0 0,-2 2-3 15,-1 0-5-15,-5 1-5 16,0-1-9-16,0 1-13 0,0 0-32 0,-4 0-77 0,0 0-249 16,0 0-1166-16,0 1 17 0</inkml:trace>
  <inkml:trace contextRef="#ctx0" brushRef="#br1" timeOffset="179421.55">18040 11986 3 0,'0'0'319'16,"0"0"999"-16,0 0-501 0,0 0-281 0,0 0-212 15,0 0-130-15,0 0-78 0,0 0-41 0,0 0-22 16,0 0-14-16,0 0-10 0,0 0-9 0,0 0-6 16,0 0-6-16,-4-6-6 0,6 5 0 0,4 1-3 15,0-3 1-15,2 1 1 0,7 0 1 0,1-3-1 16,5 0 0-16,2 0-1 0,4-2-1 0,2 0 0 15,2 0-2-15,4-1-2 0,2 0-3 0,-4 0-9 16,4 0-12-16,3 0-28 0,-7 1-82 16,-9 1-355-16,-5 3-2622 15</inkml:trace>
  <inkml:trace contextRef="#ctx0" brushRef="#br1" timeOffset="198129.99">19848 11329 3 0,'0'0'0'0,"0"0"0"15,0 0 0-15,0 0 0 0,0 0 0 0,0 0 0 16,0 0 454-16,0 0 351 0,0 0-186 15,0 0-190-15,0 0-146 0,0 0-71 0,0-18-42 16,0 18-31-16,0 0-25 0,0 0-30 0,0 0-26 16,0 4-21-16,0 0-10 0,-2 1-6 0,0 1-1 15,2 3 1-15,-2-1-1 0,-2 2-2 16,2 1 2-16,-2 1 0 0,4 4-1 0,-6-1 5 16,4 2 0-16,2 1 0 0,-7 1 1 15,5 3-3-15,-2 0 1 0,-2 4-4 0,4 0-1 16,-2 3-2-16,0 0-2 0,-2 3 2 0,-1 1 3 0,7-2 0 15,-6-2-1-15,4 2-2 0,-4-2-4 16,4-1-3-16,0-2-3 0,2-1 0 0,0-1-2 16,-2-1-1-16,2 1 0 0,-4-3-2 15,4 1 0-15,-3 0 0 0,1 0 0 0,0 1-1 16,-2-2 0-16,2 1-1 0,0-1-1 0,2 2 0 16,-6-2-2-16,4 0-2 0,0-2-4 0,-4 1-5 15,1-2-9-15,5 2-13 0,-6 0-23 16,2-1-38-16,2 1-95 0,-4 1-358 0,4-7-1486 0,2-3 1143 0</inkml:trace>
  <inkml:trace contextRef="#ctx0" brushRef="#br1" timeOffset="198891.04">20221 12244 2612 0,'0'0'495'16,"0"0"-372"-16,0 0-106 0,0 0-19 0,0 0-13 15,0 0-2-15,0 0 0 0,0 0 1 0,0 0 13 16,0 0-5-16,0 0-22 0,0 0-61 0,0 0-198 15,0 0-655-15,45 7-868 0,-41-7 1812 0</inkml:trace>
  <inkml:trace contextRef="#ctx0" brushRef="#br1" timeOffset="200423.89">20818 11503 3 0,'0'0'403'15,"0"0"626"-15,0 0-231 0,0 0-250 0,0 0-206 16,0 0-133-16,0 0-78 0,0 0-42 0,0 0-24 16,0 0-17-16,0 0-10 0,0 0-6 15,0 0-4-15,-10-5-2 0,10 5-3 0,0 0-2 0,0 0-3 16,0 0-3-16,0-1-3 0,0 1-3 16,-4-1-2-16,4 1-2 0,0 0-2 0,0-2 1 15,0 2-1-15,0 0-1 0,0 0 1 0,0 0-2 16,0 0 1-16,0 0-1 0,0 0 1 15,0 0-1-15,0 0 1 0,0 0 0 0,0 0-1 16,0 0 1-16,0 0 0 0,0-1-2 0,0 1 0 0,0 0 0 16,0-1 0-16,0 1-1 15,0-1-1-15,0 1-1 0,0-1 1 0,0 0 0 16,4-2-1-16,-2 1 2 0,2-1-1 0,0 0 0 16,0 0 1-16,2-2 0 0,1 2 0 15,-1 0-1-15,2-1 1 0,2-1 0 0,-3 0 0 16,7 1 1-16,-4-1 0 0,1 0 0 15,7-1 0-15,-5 0 0 0,1 0 1 0,3 2-1 16,1-2 1-16,1 1-1 0,-5 0 1 0,3 1-1 16,-3 1 2-16,5-1-1 0,0 1 1 0,-5 0-1 15,3 2 0-15,-5 0-1 0,5 1-1 0,-5 0-2 16,0 0-1-16,3 0-1 0,-9 1-1 0,2 3 1 16,1 0 0-16,-5 2 0 0,2-1 2 0,-2 3 1 15,-4 0 1-15,0 1 1 0,0 2 1 16,0 0 0-16,0 2 0 0,-4 0 1 0,-2 2-1 15,2 1 2-15,-7 0-1 0,3 2 0 0,-2-1 0 16,-1 0 2-16,1-1 0 0,0 1 0 0,-1-3 1 16,1 1-1-16,2-2 3 0,-1 0-1 0,3-2 1 15,-2 1 0-15,0-2 0 0,6-2 2 0,-1-1-2 16,-3 0 1-16,0-4-1 0,6 2-1 16,-2-2 0-16,0-2-4 0,2 2 1 0,0-2-1 15,0-1 0-15,0 2-1 0,0-2-1 16,0 0 0-16,0 0-1 0,0 0 0 0,0 0-1 15,0 0-1-15,0 0-1 0,0 0-2 0,0 0 0 16,0 0-1-16,0 0-1 0,0 0-1 0,0 0 1 16,0 0 2-16,0 0 1 0,2 1 2 15,0 1 1-15,2-1 0 0,0 0 0 0,3 0 0 16,-5 0 1-16,2 1 0 0,2-1 1 0,2-1 1 16,-4 1-1-16,7-1 1 0,-5 1 0 0,4-1 0 15,1 0 0-15,-1 2 0 0,0-1 0 0,-1 1 2 16,1 1-2-16,-4-1 0 0,9 3 1 15,-11 0-1-15,6 0 1 0,-4 4 1 0,0-1-1 16,3 5 0-16,-3 2 0 0,-4 3 0 0,0 1 0 16,2 3-1-16,-4 2 0 0,0 0 0 0,0 3-1 15,-6-1 1-15,2 1 0 0,-2 0 0 16,-3 0 0-16,-1 0 0 0,2-2 1 0,2-2 1 16,-9 1 0-16,7-3 0 0,-5-2-1 0,3-1 0 15,-2-1 1-15,1-3 1 0,-1-1 0 0,2-2 0 0,-1-3-1 16,1-3 0-16,2-1-1 0,3-2 0 0,-1-2-2 15,0 0-3 1,2 0-3-16,4-2-7 0,-2-5-6 0,-2-1-10 0,4-5-14 16,0-1-24-16,4-3-64 0,-2 4-286 0,0 4-2848 15</inkml:trace>
  <inkml:trace contextRef="#ctx0" brushRef="#br1" timeOffset="202690.66">22182 11447 3 0,'0'0'881'0,"0"0"-99"16,0 0-327-16,0 0-43 0,0 0-89 0,0 0-95 15,0 0-84-15,0 0-54 0,0 0-21 0,0 0-11 0,0 0-2 16,0 0-5-16,-122-38-5 0,112 36-5 0,2 0-6 15,2 1-5-15,-9 1-5 0,9 0-3 16,-7 0-3-16,7 0-1 0,-4 0 1 16,2 0-1-16,-5 0 1 0,5 1-1 0,0 2-1 0,-1-1-3 0,3 0-3 15,-6 1-1 1,8 0-4-16,-7 0 1 0,3 0-1 0,2 1 0 0,-2 0-2 0,-1 1 1 0,-1 1-2 16,2 0 0-16,4 2 0 15,-7 0-1-15,3 2 0 0,2-1 0 0,2 0 0 16,-5 1 1-16,7 2-1 0,-4-1 0 15,2 1 0-15,-2 1-1 0,2 0 0 0,2 1-1 16,-3 0 1-16,3 0 0 0,0-1 0 16,-2 0 1-16,0-1-1 0,4-1 1 0,0 0 0 15,0-1-2-15,0-1 2 0,0-1-1 0,0-1 0 16,0-1 0-16,0 0-1 0,0-1 0 0,0-1 1 16,2 1-1-16,4-1 1 0,-4-1-1 15,5 1 1-15,-3 1-1 0,0-3 1 0,2 2-1 16,2 0 1-16,-4-2-1 0,5 1 1 0,-1 0 0 0,2-1-1 0,1 2 1 15,-3-2-1-15,2 2 0 16,1-1 0-16,-1 2 1 0,-4-2-1 0,7 0 0 0,-7 2 0 16,4-2 0-16,-2 2-1 15,1 0 1-15,-1 0-1 0,-4 0 1 0,4 0 0 16,1 1-1-16,-7 1 0 0,2 0 1 0,2-2 0 16,2 4 0-16,-6-1 0 0,0 0 0 0,5 1 0 15,-3 1 0-15,2-1 0 0,-4 3 0 0,-2-1 0 16,4 1 0-16,0-1 0 0,-2 1 0 15,0-2-1-15,3 1 3 0,-5 1-2 16,2-2 0-16,-2 2 1 0,2 0-1 0,-2 1 0 16,0 0 1-16,0 1-1 0,0-1 1 0,0 1-1 15,-2 0 1-15,0 0-1 0,-5-1 1 0,5 1 0 16,-6-1 0-16,8 0 0 0,-8-1 2 16,6-3-2-16,-7 3 0 0,5-1 1 0,-2-1 0 15,-2-1-1-15,2 0 1 0,-3-1 0 0,1-1 0 16,0 1 1-16,-1-2 2 0,3 0-1 0,-4 0 0 15,2-2 1-15,-3 0-2 0,1 1 1 0,0-1 2 16,-1-3-3-16,-1 1 0 0,2-1 1 16,-1-1-2-16,1 0 1 0,-2 0 0 0,3 0 0 15,-3-1-1-15,4-2 1 0,-5-3-1 0,7 2 0 16,-4-2 0-16,1-1-1 0,1 1-1 0,-2-1 0 16,8 2-1-16,-7-1 1 0,3 1-1 15,2 0 1-15,2 1-1 0,-4 1 0 0,4 0 0 0,0 2-1 16,2-2 1-16,-4 1-2 0,1-1 0 15,3 2 0-15,0-1-1 0,0-2-1 0,0-1 2 16,9 0-1-16,-3-5 3 0,0 0 0 0,5-2 1 16,-1-2 0-16,6-4 1 0,1 2-1 15,-3-4 1-15,1-1 0 0,3-1 0 0,3-5-1 16,0 0 1-16,4-3 0 0,-3-2 0 0,5-2 0 16,-4-2 0-16,2-2-1 0,2-1 0 0,0 2 0 15,-5-1 1-15,-1 3-1 0,2-2 1 16,-3 2-1-16,1 1 0 0,0 1 0 0,-3 2 0 15,1 0-1-15,2 2-1 0,-5 0-1 0,-4 2-5 16,1 2-4-16,-5 2-9 0,5 2-13 0,-11 3-21 16,4 2-44-16,0 2-143 0,-4 5-950 0,-2 2-1200 15</inkml:trace>
  <inkml:trace contextRef="#ctx0" brushRef="#br1" timeOffset="204826.75">16814 14198 3 0,'0'0'0'0,"0"0"0"16,0 0 0-16,0 0 0 0,0 0 0 0,0 0 727 0,0 0-104 0,0 0-122 0,0 0-83 16,0 0-92-1,0 0-80-15,0 0-74 0,0 0-54 0,0-7-36 16,0 7-27-16,0 0-12 0,0 0-13 0,0 0-7 15,0 0-7-15,0 0-6 0,0 0-5 0,0 0-2 16,0 0-3-16,0 0-2 0,4 0 1 16,-2 0 1-16,4 0 1 0,-4 0 1 0,5 0-2 15,-3 0 0-15,4 0 0 0,-2 0 1 0,0 0 1 0,5-2 3 0,-5 0-1 16,4-3 1 0,-1 0 2-16,3 1 0 0,-4-1 1 0,7-3 2 15,-3 0 2-15,1-1 0 0,1-1 2 0,-2 2 3 16,3-3-1-16,-1 0 0 0,-3 1 1 15,3 1 3-15,1-2 2 0,-7 3 3 0,6-2 3 16,-3-1-2-16,1 1-1 0,-4 1-1 0,5 0-5 16,-9 1-2-16,8 1-5 0,-6 2-3 0,1-1-5 15,-5 2-2-15,4 0 0 0,-2 1-2 0,-2 1 1 16,-2 1-1-16,0 0 0 0,0-1 0 16,0 2-1-16,0 0 0 0,0 0-1 0,0 0 0 15,0 0-1-15,0 0-3 0,0 0-1 0,0 0-2 16,0 2-1-16,0-1 0 0,0 1-1 0,0 2 2 15,0 0 3-15,-2 1 3 0,2 1 3 0,-2 0 0 16,0 2 1-16,0-1 0 0,-2 1 0 0,2 2 0 16,2-1-1-16,-2 3 1 0,-3-1 0 0,5-1 0 15,-2 3-1-15,2-1 0 0,-2 4 0 0,0-2-1 16,0 3 2-16,-2 1-1 0,2 0 0 16,2 1-1-16,-4 1 0 0,4 1 0 0,-2 1 1 15,2 3-1-15,-2-2 0 0,2 3 0 0,-2-2 0 16,2 1-1-16,-2 0 1 0,0 0 0 0,-3 0-1 15,5-1 0-15,-2 2-1 0,-2 0-1 16,2 0-1-16,-2-1-2 0,0 0-2 0,-2 0-4 0,2-3-5 16,1 0-12-16,-1-1-11 0,0-2-21 15,0 0-42-15,2-2-73 0,-2-1-221 16,4-2-767-16,-2-3-498 0,0-4 1663 0</inkml:trace>
  <inkml:trace contextRef="#ctx0" brushRef="#br1" timeOffset="205394.58">16758 14918 3 0,'0'0'60'0,"0"0"1091"16,0 0-360-16,0 0-198 0,0 0-201 0,0 0-157 0,0 0-99 0,0 0-50 0,0 0-32 15,0 0-19-15,0 0-15 0,0 0-16 0,0 0-14 16,0 0-11 0,-12-6-1-16,16 6 5 0,0-3 11 0,2 1 12 0,2-1-2 0,-1-1-1 0,7 1-2 15,-4-1-1-15,3 0-1 0,1 1 1 16,-1 0 1-1,1-1-1-15,3 2 5 0,-1 0 3 0,1 0 5 16,1-2 6-16,7 1 5 0,-2 2 1 16,2-1-1-16,-2-1-4 0,3 1-5 0,1 1-1 15,0-2-1-15,-4 1-1 0,4 0-1 0,4-1-1 16,-2 1 1-16,2 0 1 0,-2-2 2 0,2 1 1 16,-2 0 1-16,2 0-4 0,-2 0-4 15,-3 0-3-15,3 0-5 0,-6 1-5 0,2 1-8 16,0-1-13-16,-9 2-23 0,-1 0-36 0,3 0-99 15,-9 0-451-15,-1 0-2169 0</inkml:trace>
  <inkml:trace contextRef="#ctx0" brushRef="#br1" timeOffset="207200.42">19001 14532 3 0,'0'0'0'16,"0"0"0"-16,0 0 0 0,0 0 0 15,0 0 0-15,0 0 0 0,0 0 0 0,0 0 0 16,-120-67 0-16,108 58 264 0,1 1 245 0,1 1-11 16,-2 2-37-16,3-2-40 0,-5 4-83 0,4-1-49 15,-1 2-74-15,3 2-44 0,0 0-49 0,-5 0-36 16,5 0-16-16,-4 0-15 0,-1 5-7 15,3-1-5-15,-3 1-5 0,3 2-5 16,0 0-3-16,-1 1-3 0,1 1-4 0,2 1-4 0,0 2-3 0,-1 1-4 16,3 2 0-16,-2 0-2 15,0 3 1-15,3-1 1 0,-3 2-3 0,2 1 1 16,4-1-1-16,-6 2 0 0,6-1-2 0,-1 0 1 0,-1 0-3 16,4 1 0-16,0 0-2 15,0-1 0-15,0 0-1 0,0 1-2 0,0-3 1 16,0 2-1-16,0-2-1 0,4-2 1 15,1 0-1-15,1-2 0 0,-2-2 0 0,2-2-1 0,2-2 0 0,3-1 0 16,-7-2 1-16,8-2 0 0,1-3 3 0,-1 0 1 16,3 0 1-16,1-9 2 0,3-4 1 0,-1-5 0 15,3-5 0-15,0-4-1 16,1-6-2-16,-1-4-1 0,2-3-1 0,4-4-1 0,-5-4 0 0,7-3 0 16,-4-2 0-1,0-2-1-15,0 0 0 0,0-2 1 0,-3 0 0 0,-1-1 0 0,-2 2 0 16,-5-3-1-16,3 1 0 0,-7 1 0 0,0 2 0 15,-6 3-1-15,1 4-2 0,-3 4 0 16,-2 5-1-16,0 4-1 16,-2 5 1-16,-5 5-1 0,5 1-1 0,-6 4-2 15,0 4 1-15,-1 4-1 0,3 2 1 0,-2 4 0 16,0 3-4-16,2 3-4 0,-7 0-4 0,7 3-1 0,-2 7 3 0,-3 2 5 16,3 5 5-16,2 2 3 0,0 3 2 15,-3 3 2-15,7 2 1 16,-4 2 1-16,2 3 1 0,-2 2 4 0,2 2 0 0,4 3 1 0,-4 1 2 0,4 3 1 31,-3 2 1-31,1 0 1 0,2 1-1 0,-2 0-2 0,0 1-1 0,2-1-3 16,0 0-2-16,0-2-2 15,0-2 0-15,0 0-1 0,2-4-1 0,0 1 0 16,0-3 1-16,5-2-1 0,-7 0 1 0,8-3-1 0,-6 0 0 0,2-2-1 0,2-3 0 31,-4-2 0-31,5 1 0 0,-3-4 0 0,0 1-1 16,0-1-1-16,0-1-1 0,2-1-1 0,-2-2-3 15,3-2-3-15,-7-1-3 0,8-3-5 16,-2-1-5-16,-2-2-9 0,7 0-11 0,-5-4-17 16,6-3-34-16,-4-1-88 0,9-5-310 0,-7-4-1134 15,1 3 360-15</inkml:trace>
  <inkml:trace contextRef="#ctx0" brushRef="#br1" timeOffset="208418.81">19528 14636 29 0,'0'0'1570'0,"0"0"-766"0,0 0-380 0,0 0-150 0,0 0-96 16,0 0-66-16,0 0-41 15,0 0-26-15,0 0-15 0,0 0-3 0,0 0-4 16,0 0-1-16,0 0-4 0,0 0-4 0,-4-3-4 16,4 3-3-16,4 0-1 0,0 0-3 0,-2 0-1 15,2 0-2-15,1 3 1 0,1-2-2 0,-2 1 0 0,2 0 1 0,-2 1 0 16,4 0 1 0,1 0 2-16,-5-1-2 0,4 2 0 0,0-2 0 0,1 1 0 15,-3-1 3-15,2 0 2 0,3-1 1 16,-3 1 4-16,2-2 2 0,0 0 3 15,1 0-2-15,-1 0 1 0,3-2-2 0,-5-2-3 0,4-1 0 16,-1 0-3-16,-1-2 2 0,0 1 0 0,1-3 2 16,-3-1-3-16,0 0 0 15,0 0-1-15,-4-2-1 0,3 1 1 0,-3 0-2 0,-2 0-2 0,-2-1 0 16,0 1-3-16,-2-2 2 16,-2 4-2-16,-5 0-2 0,1-1-4 0,0 3-4 15,-2 2-4-15,-5 1-3 0,3 1-1 0,-3 2 0 0,1 1-2 16,-5 0 2-16,3 0 5 15,1 5 5-15,-1 1 4 0,1 2 0 0,-1 3 2 16,5 1 2-16,-3 0 4 0,3 3 4 0,1 0 5 16,0 2 3-16,1 0 0 0,3 2-1 0,2 0-3 0,-2 2-3 15,4 1-1-15,2 0 0 16,0-1-1-16,0-2 3 0,6 1 3 0,0 0 2 16,3 0 0-16,1 1-1 0,0-3-2 0,3 1-2 15,-1-3-2-15,3 2-4 0,1-2-2 16,-4 0-1-16,3-1-3 0,1-2 1 0,3-3-1 15,-4 1-2-15,3-2-1 0,-1-2-3 0,-3-1-4 16,3-2-7-16,-3-2-13 0,-1 2-21 16,1-3-37-16,-4 1-95 0,1-2-496 0,-9 1-2168 0</inkml:trace>
  <inkml:trace contextRef="#ctx0" brushRef="#br1" timeOffset="209310.35">20260 14626 2044 0,'0'0'1255'0,"0"0"-1027"0,0 0-147 16,0 0-29-16,0 0-17 0,0 0-9 16,0 0-12-16,0 0-11 0,0 0-7 0,0 0-3 0,0 0 0 15,0 0 3-15,0 0 5 0,0 28 3 0,2-24 2 16,6 2 0-16,-6 0 0 0,7 0 0 15,-1-1-1-15,-2 0 0 0,4-1 1 0,-1-2-1 0,1 1 0 16,0-1 1-16,1-1 1 0,-1-1 1 0,2 0 1 16,-1 0 0-16,3-1 1 0,-1-3 0 15,-3 0 1-15,6-2 0 0,-5-1 0 0,1-1-1 0,1-2 1 16,-1 0-2-16,2-1 0 16,-3-1-1-16,-1 0 0 0,-6-3-1 0,7 3 0 15,-5-2 0-15,-4 0-2 0,-2 0-1 0,0 0-1 16,0 0-1-16,-2 1-1 0,-4 1 0 15,-1 2 0-15,-1 0 0 0,-6 2 0 16,3 1-2-16,-3 1-2 0,-3 1-2 0,3 3-1 0,-3 1-1 16,1 1-1-16,-3 1 2 0,1 4 1 15,-1 4 1-15,4 0 1 0,-1 2 1 0,4 2 2 0,-5 4 2 0,7 0 2 16,-1 4 1 0,3 3 0-16,4 1-1 0,-4 2-1 0,8 0 1 0,0 3 0 0,0-3 1 15,6 1 0-15,0-2 0 0,4 1 2 16,5-2-1-16,3-2 0 0,-3 0-3 15,6-3 0-15,-1-2-2 0,1-1-1 0,4-3-1 0,-3-3-2 0,-1-1-2 16,0-3-3 0,2-1-4-16,-3-1-10 0,-1-4-16 0,-1 2-34 0,-3-3-81 0,-5 0-455 15,-4 0-2447-15</inkml:trace>
  <inkml:trace contextRef="#ctx0" brushRef="#br1" timeOffset="210790.55">21023 14543 3 0,'0'0'0'0,"0"0"0"16,0 0 0-16,0 0 399 0,0 0 528 0,0 0-234 16,0 0-245-16,0 0-161 0,0 0-91 0,0 0-38 15,0 0-31-15,0 0-31 0,0 0-25 0,0 0-22 16,-9-59-16-16,9 59-3 0,0 0-3 15,0 0 4-15,0 0-3 0,0 0-2 0,0 0-6 0,0 0-9 16,0 0-6-16,0 2-3 0,0 1-2 16,0 3 3-16,0 1 2 0,0 2 2 0,0 1-2 15,0 5 2-15,-2-3-1 0,2 2 0 0,-2 1 3 16,-2 2-1-16,2 0 1 0,0 2 3 16,2-1 2-16,-2 2 3 0,-2-2-1 0,0 1 1 15,-1 0 0-15,3 0 0 0,0-3-1 0,0 3 0 16,2-2 0-16,-6 0-3 0,6-2-1 0,-2 1-2 15,0-2-2-15,-2-2-2 0,4-2-2 16,-2 0 0-16,2-1-1 0,-2 0 0 0,2-2 0 0,0-1-2 16,0-1 1-16,0-1-1 0,0-1-1 15,0 1 0-15,0-2 0 0,0 0-1 16,0-1 1-16,0-1-1 0,0 0-1 0,0 0 1 16,0 0 0-16,0 0 0 0,0 0 1 0,0 0 1 0,0-1-1 15,0-1 2-15,0-3 0 0,0-1 1 0,2-3-1 16,0-3 0-16,2-2-2 0,-2-2 0 15,0-1-1-15,4-2-1 0,-4-1 0 16,0 1 0-16,5-3 0 0,1 0-1 0,-6-2 0 0,6 1 1 16,-2-1 0-16,3 1 0 0,-1 0 2 15,2-1-2-15,-1 2 1 0,1 1 0 16,-6 1-1-16,6 3 1 0,-1-3 0 0,-1 4 0 0,2 0 1 0,-4 3-2 16,7 0 2-16,-7 0-1 0,4 4 0 15,1-2 1-15,-1 1-1 0,0 2 1 16,5-1-2-16,-5 2 1 0,3 0-1 0,-1 3 1 0,-2 0-1 15,5 2-1-15,-5 1 1 0,3 1 1 0,-3 0 0 16,0 0 0-16,1 2 0 0,-1 3 0 16,2-1 2-16,-1 3 1 0,3 2 0 15,-8 0 1-15,9 1-1 0,-5 0-1 0,2 2-1 16,-3-1 1-16,3 2-1 0,-4-2 0 0,3 1 0 16,-5 1-1-16,6-1 0 0,-7-1 0 15,5 1-1-15,-2-1-2 0,-4-1 0 0,7-1-4 0,-5 1-3 16,-2-2-6-16,2-1-10 0,-2 2-14 15,2-2-35-15,-6 0-86 0,3-2-393 16,-3-3-2456-16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15:10.37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16252 1414 3 0,'0'0'0'0,"0"0"0"0,0 0 0 15,0 0 0-15,0 0 0 0,0 0 0 16,0 0 0-16,0 0 0 0,0 0 0 0,0 0 0 16,0 0 0-16,0 0 204 0,12-47 369 0,-12 44-44 15,0-1-33-15,0 2-59 0,0 0-76 0,2-1-88 16,-2 1-79-16,0 0-53 0,0 0-46 15,0 1-30-15,0 1-23 0,0-1-19 0,0 1-5 16,0 0 0-16,0 0 1 0,0 0 4 0,0 0-6 16,0 0-6-16,0 0-9 0,0 1-11 15,0 2-4-15,-2-1 2 0,0 2 0 0,0-1 7 0,0 2 4 16,2-1 1-16,-2 2 0 0,-2-1 2 0,2 1-2 16,-2 1 0-16,4 0 4 0,0 2-3 15,-3-2 2-15,1 3 0 0,0 0-1 0,2 1 0 16,-2 1 0-16,2 1-2 0,-2 1 2 0,2 0 0 15,-4 2-2-15,0 1 3 0,2-2-1 0,2 3 0 16,0 1 0-16,0 0 1 0,0 0 0 16,0 2 4-16,0 2 0 0,0 1 1 0,0 1 2 15,0-1-3-15,0 0 4 0,0-1 1 0,0 0-3 16,0-1 2-16,0 0 1 0,2 0 1 0,2-1-1 16,0 0 1-16,-4 0 0 0,0-1 0 0,2 3-3 15,-2-1-1-15,0-1-3 0,0 1 0 0,0 0-3 16,0 0 0-16,0-1-1 0,0 2-3 15,-2 2 0-15,-2-2-2 0,-2 1 0 0,6 1 2 16,-4-2 0-16,2 2 1 0,0-1-2 16,-1 0-1-16,-1 1 0 0,4 1 0 0,-4-1 1 0,4-1-1 15,0 2 2-15,0-1 0 0,0 0-2 0,0-1 4 16,0 1-2-16,0-3 1 0,0-2 2 0,4-1-1 16,0 0 0-16,-1-2 0 0,-1-2 1 15,0 0-1-15,0-2 2 0,0-1 0 0,-2 1 1 16,0-2-2-16,2-2 0 0,-2 0 1 15,4-1-2-15,-4-1 2 0,0 0 0 0,0 0 1 0,0 0-1 16,0-3-1-16,0 1-1 0,0-1-1 0,0-2 0 16,4 1-1-16,-4-2 1 15,0 2 1-15,0-3 0 0,0 0 2 0,0 0 1 0,0 0 0 16,0 0-1-16,0 0 3 0,2 0-1 16,-2-3-2-16,0 1 0 0,0 0-3 0,0-3-1 0,0 1-1 15,0-1-2-15,0-1 2 0,0 1-2 16,0 1 1-16,-2-3-1 0,2 2 0 0,0-2-1 0,-4 1 0 15,4-3-1-15,0 1 1 0,0-1 0 16,0-1-1-16,0-1 1 0,-4 0-1 0,4 0 2 16,0-2 0-16,0 1 2 0,0-2 0 0,0 2 0 15,0-4-1-15,0 2 0 0,0-1 1 0,0-2 0 16,0 3 1-16,4-2-1 0,0 0 2 0,0 0-1 16,-2-1 0-16,3 2 2 15,-1 2-2-15,-2-1 1 0,4 0 1 0,-2-1 0 16,-2 3 0-16,0-1 0 0,2 0 1 0,-2 1 0 0,3 2 0 15,-3-1 1-15,2-1-1 0,-2 0 1 0,-2 1-2 16,2 0-1-16,2 0 0 0,-2 1-2 0,-2 1 0 16,6-1 2-1,-4 2-2-15,0 0 0 0,0 1 1 0,1-3-1 16,1 2 1-16,2-1 2 0,-2 1-1 0,0 1-1 0,-2-1 1 0,9 1-2 16,-7 0 2-16,0 0 0 0,6 0 2 15,-4 0-1-15,-2 0 0 0,9 1 0 0,-5 1-2 16,2 0 1-16,-1 2 1 0,-1-2 0 0,2 1-1 15,3 3 0-15,-5-2 1 0,0 2 0 0,3 0 0 16,-3 1 0-16,4 0 0 0,-3 0 0 16,1 0 0-16,0 2-2 15,1 2 1-15,-5-1-2 0,6 0 2 0,-6 2 1 16,5 0-1-16,-5-1 1 0,-2 2-2 0,6 0 1 16,-1 2-1-16,-3-1 2 0,2 0-1 0,0 1 0 0,-1 0 0 15,1 0 0-15,-2 0 0 0,0 0 0 0,3 1-1 0,-5 1-1 16,2-1 1-1,2 3-1-15,-6 0 2 0,2 1-1 16,3 1 0-16,-3 2-3 0,-2 2 1 0,2-1 1 0,-2 2-1 0,-2 1 2 16,2 1-1-16,-2 1 0 0,0 1 1 15,0 2-1-15,0-1 1 0,0 4 0 0,0-4 0 0,0 2 1 16,-2-3 0-16,0 1 0 0,2-2 0 0,0-1 0 16,0-1 0-1,0-3 0-15,0-1 0 0,0 0-1 0,0-3 1 16,0-1-1-16,0-2 0 0,2 1 0 0,-2-2 0 15,2-1-2-15,-2-2-2 0,0-2-3 16,0-1-10-16,0-1-17 0,0 1-39 0,0-3-93 16,0 1-413-16,0-1-2419 0</inkml:trace>
  <inkml:trace contextRef="#ctx0" brushRef="#br0" timeOffset="1006.45">17442 2766 3 0,'0'0'0'15,"0"0"0"-15,0 0 187 0,0 0 988 0,0 0-209 16,0 0-407-16,0 0-267 0,0 0-131 0,0 0-59 0,0 0-33 16,0 0-17-16,0 0-8 0,0 0-3 0,0 0-5 15,-27-17-3-15,25 12-6 0,-4-2-6 16,2 0-6-16,2-1-4 15,-2-1-3-15,0-2-1 0,-2 0-3 0,-1-2 0 16,1 1-3-16,-2-5-1 0,2 1 1 0,-5-3-2 0,3-1 1 0,2-1-1 16,-7-3 0-16,7-2 0 0,-2-2-1 15,2-1 0-15,0 1 1 0,1-3-1 16,-5 1 2-16,8-1 0 0,-2 0 2 0,-2 1 0 16,4-3 1-16,0 1 0 0,2-1 2 15,0-1 0-15,0-2 1 0,0 2-1 0,4-1-1 16,0-1-4-16,0 0 1 0,0-1 1 15,6 1 1-15,-3 0 2 0,1-1-2 0,2-1-2 0,1 1 0 0,-1 1-3 16,0 2 1-16,3 0-3 0,-3 4-4 0,2 4-2 16,-1 4-11-16,-5 4-20 15,-2 3-56-15,2 1-142 0,0 6-849 0,-3 2-1257 16</inkml:trace>
  <inkml:trace contextRef="#ctx0" brushRef="#br0" timeOffset="1904.67">17854 1944 3 0,'0'0'0'0,"0"0"0"0,0 0 0 16,0 0 0-16,0 0 0 0,0 0 0 0,0 0 0 15,0 0 0-15,0 0 0 0,0 0 0 0,0 0 0 16,0 0 119-16,0 0 656 0,-4-86-17 0,4 81-100 16,0 1-151-16,0 3-170 0,0-2-131 15,4 2-80-15,-4 1-45 0,0 0-28 0,0 0-17 16,0 0-11-16,0 0-12 0,0 4-6 16,0 0-7-16,0 3 0 0,-4 2-1 0,4 3 2 0,-2 0 1 15,-1 3 0-15,1 0 2 0,0 1 2 16,-2 3 0-16,2-1 3 0,0 1-1 0,2 0 1 0,-4 0-1 15,2-1 4-15,0-3 1 0,2 1-1 16,0-3-1-16,0-2 0 0,0-1-2 0,0 0-1 16,2-3 0-16,0 0-3 0,2 0 0 15,0-2-3-15,2 0 0 0,-1-2-3 0,1 0-1 0,2-1 1 16,-2 0-1-16,2-1 0 16,1-1 3-16,-3 0-2 0,8 0 0 0,-1 0 1 0,-1-2-1 15,5 0 2-15,-5-2-1 0,5 1 1 16,-1-1-2-16,3 1 1 0,-3-1 0 15,3 1 0-15,-7 0 0 0,3 1-1 0,-1 1-2 16,-3 0-1-16,1-1-3 0,-2 2-2 0,1 0-3 0,-3 0-5 16,0 0-14-16,-2 0-24 0,1 2-54 0,-1 0-116 0,0 0-469 15,-4 0-1550-15,2-1 1811 0</inkml:trace>
  <inkml:trace contextRef="#ctx0" brushRef="#br0" timeOffset="2556.67">18209 1821 3 0,'0'0'0'16,"0"0"128"-16,0 0 291 0,0 0 1 0,0 0-61 0,0 0-146 15,0 0-136-15,0 0-15 0,0 0 25 16,0 0 40-16,0 0 42 0,0 0 48 0,0 0 15 16,0 0-1-16,-27 100-2 0,25-86-36 0,2-1-30 15,-2 2-33-15,2 0-30 0,0 2-18 16,0-2-18-16,0 2-13 0,0 0-9 0,-4-1-6 15,4 1-7-15,0 0-2 0,0-1-5 0,0 0-3 16,0 0-2-16,0 1-2 0,0-1 0 16,0 2-2-16,0-1-1 0,0 0-3 0,0 1-3 0,-2 2-1 15,2 0-3-15,-2-1-1 0,0 1-3 0,-4 1-3 16,4-2-4-16,0 0-9 0,-3 0-14 16,1-1-18-16,2 1-32 0,-4 1-72 15,4-7-242-15,2-4-2879 0</inkml:trace>
  <inkml:trace contextRef="#ctx0" brushRef="#br0" timeOffset="3582.13">18546 1363 3 0,'0'0'0'15,"0"0"0"-15,0 0 0 0,0 0 365 0,0 0 97 0,0 0-174 16,0 0-140-16,0 0-57 0,0 0 21 16,0 0 22-16,0 0 31 0,0 0-17 0,0 0-23 15,0 0-6-15,-2 2-37 0,2 3-5 0,0-1-17 16,2 3-38-16,0-1-28 0,2 1 4 15,-4-2-4-15,5 3 14 0,-3-2 0 0,0 1 6 16,2 0-12-16,0 0-10 0,2 0 6 0,-2 1 7 0,-2 1 14 16,7 0 32-16,-1 2 10 0,-2-1 16 15,-2 1 13-15,4 3 16 0,1 0 8 16,-5 3 15-16,6-1-5 0,-2 4-14 0,1 2-14 0,1 3-16 16,-2 3-17-16,1 3-9 15,-1 0-8-15,0 3-14 0,0 0-5 0,1 3-12 0,-3 0-1 16,0 0 1-16,0 4-3 0,1-1 4 15,-1 2 0-15,-6-1-7 0,2 2 0 0,0 0 1 0,-2 0 0 16,0-1 1-16,0-1 1 0,-2 0-2 16,0-1-2-16,-7 2 0 0,1-3-1 0,0 2-2 15,-2-4-1-15,-1-1-1 0,-1-4 0 0,2-2-2 0,-3 0 0 16,-3-4-2 0,3-3 0-16,1-2-2 0,-1-3-1 0,1-4-3 0,2-3-2 15,-1-2-5-15,5-1-2 0,-2-2-5 0,2 0-4 16,-1-3-9-16,7 1-19 0,-4-2-50 0,2-2-132 0,2 2-574 15,0-2-1690-15,0 0 2444 0</inkml:trace>
  <inkml:trace contextRef="#ctx0" brushRef="#br0" timeOffset="4612.28">19592 1970 1508 0,'0'0'1095'15,"0"0"-712"-15,0 0-126 0,0 0-51 0,0 0-72 16,0 0-46-16,0 0-32 16,0 0-19-16,0 0-7 0,0 0-4 0,0 0 0 15,0 0-3-15,0 0-5 0,0 0-3 0,27-5-1 0,-23 4-3 16,7 0-3-16,-3 0-1 0,0-1-4 0,2 2-1 16,3-1 1-16,-1-1-1 15,5 2 1-15,-3-3-1 0,3 2 0 0,1-1-1 16,-3-1 0-16,5 0 0 0,-1-1-1 0,2-1-1 15,-3-1-1-15,3 2-3 0,-7-2-2 0,3 0-3 16,-5 1-6-16,1 1-10 0,-5 0-23 16,0 3-66-16,-1 1-176 0,-5 0-2105 0</inkml:trace>
  <inkml:trace contextRef="#ctx0" brushRef="#br0" timeOffset="5016.32">19588 2273 3622 0,'0'0'54'0,"0"0"-37"0,0 0 6 0,0 0 10 0,0 0 3 15,0 0-9-15,0 0-10 16,0 0-6-16,0 0-4 0,0 0-4 0,0 0-2 0,0 0-1 0,128 25-2 0,-107-30-1 31,4 0-4-31,-5 0-5 0,3 2-11 0,-2-2-21 16,1 0-45-16,-1 1-105 0,-2 2-399 0,-3 0-1624 15,-9 0 1553-15</inkml:trace>
  <inkml:trace contextRef="#ctx0" brushRef="#br0" timeOffset="6079.86">21430 1313 3 0,'0'0'0'0,"0"0"0"0,0 0 0 0,0 0 0 15,0 0 0-15,0 0 0 0,0 0 0 0,0 0 225 16,-77 128 452-16,71-110-55 0,-4 3-82 0,-1 0-89 16,-3 1-130-16,6 2-87 0,-9 2-69 15,5 4-58-15,-3 1-24 0,1 5-21 0,-3 2-16 16,3 2-5-16,1 0-7 0,-3 4 0 0,-1 1-1 15,7 3 1-15,-4-2-2 0,5 4-3 0,-1-2-2 16,8 0-4-16,-4 1-2 0,4-3-2 0,2-1-1 16,0-3-2-16,2 2-2 0,4-4-3 0,4 2-1 15,1-1-2-15,3-4-2 0,3-1-1 0,-5-2 0 16,9-6-2-16,-1-1-1 0,1-4 2 16,4-3-4-16,-2-3 3 0,-1 0-1 0,-1-3-3 15,0-2 1-15,-3-1-4 0,1-4-2 0,-7 0-4 16,5-1-7-16,-7-2-14 15,0-1-19-15,-3 1-51 0,-1-3-165 0,-4 0-3215 0</inkml:trace>
  <inkml:trace contextRef="#ctx0" brushRef="#br0" timeOffset="7188.89">23063 1303 3 0,'0'0'0'16,"0"0"0"-16,0 0 403 0,0 0 264 0,0 0-114 16,0 0-243-16,0 0-214 0,0 0-133 0,0 0 13 15,0 0 61-15,0 0 89 0,0 0 59 0,0 0-28 16,12 28-30-16,-10-20-41 0,5 2-22 0,-5 0-18 15,6 2-10-15,-4 0 7 0,2 1 9 16,2 1 1-16,-3 1 4 0,3-1 3 0,2 4-5 16,-4 0 2-16,7-1-7 0,-5 3-2 0,4-2-2 15,-1 1-3-15,1 2 1 0,-1 0 1 16,-1 1-2-16,9 3 1 0,-9 0-7 0,2 4-4 16,3-2-4-16,-7 2-4 0,9 1-5 0,-9 1-1 15,2 1 0-15,-4 2-1 0,1 3 1 0,-1 3 0 16,-4 3 1-16,-2 0-5 0,0 3-5 15,-2 2 1-15,-7 1-2 0,1 0-1 0,4 1 2 16,-4-4-5-16,0 3-1 0,-7-1 3 0,7-1-2 0,-5 0-1 16,3-4 1-16,-4-1-2 0,3-3-2 15,-1-3 0-15,-3-3 0 0,3 0 0 0,0-3-1 16,-3-4-1-16,5-2-3 0,-5-2-6 0,3-4-4 16,4-1-10-16,-5-3-8 0,5-3-12 15,-2 0-26-15,1-3-46 0,5 0-100 0,-2 1-285 16,2-4-1003-16,0-1 110 0,2-2 1394 0</inkml:trace>
  <inkml:trace contextRef="#ctx0" brushRef="#br0" timeOffset="8712.45">23644 786 3 0,'0'0'0'0,"0"0"0"16,0 0 0-16,0 0 0 0,0 0 0 0,0 0 0 0,0 0 0 15,0 0 0-15,0 0 191 0,0 0 249 0,0 0 23 16,0 0 1-16,0 0-20 0,0-3-70 16,0 0-56-16,0 1-86 0,0 0-51 0,0-1-52 0,0 0-39 15,0 0-20-15,0 1-29 0,0-1-18 0,0 0-14 16,0 1-17-16,0-2-9 0,0 1-13 16,0-1-11-16,0 2-14 0,0-2 4 15,0-1-4-15,0 1 0 0,2-1 12 0,0 0-10 0,2 0 10 16,-2-2 17-16,2 1-4 0,-2 0 22 0,2 0 3 15,1 1-2-15,1-1 1 0,0 0 30 16,-2 1 11-16,-2 0 5 0,6-1 9 0,-3 1 0 16,-1 3 7-16,-2 1 29 0,-2 1-4 15,0 0-6-15,2-5-5 0,6 1-26 0,0-1-5 0,-4 2 0 16,5-1-9-16,-1 2-6 0,-6-1-7 0,6 2-3 16,1-1-1-16,1 1 2 0,4 1-7 15,5 0 0-15,-5 0 0 0,-5 4-3 0,3 5 9 16,-6-1-2-16,-1 2-2 0,1 2-4 0,0 1 0 15,-4 0-2-15,0 2 1 0,-2 1-3 16,0 1 3-16,2-2-3 0,-2 2 1 0,0-1 1 16,0 1 1-16,0-1 0 0,0 0 0 0,0 2 1 15,0-1-1-15,0 0 0 0,0 0 2 16,0 0 0-16,-2 2 0 0,2 0-1 0,-4-1-1 16,-2 0 2-16,-3 1-2 0,5-1 0 15,-4 0-1-15,-2 1 0 0,6 0-1 0,-11-3 1 0,7 2 0 16,-5-2-1-16,5-1-1 0,-6 0 1 0,-3-1 1 15,5-1-1-15,1-2 2 0,-5-1-1 0,6-2-3 16,-5-1 2-16,5-2-2 0,-1-1 0 16,1-4 1-16,0 0-2 0,1 0-3 0,3 0 1 0,2-2-3 15,0-2-4-15,2-2 1 0,-2-1 2 0,4-1 1 16,0-2 3-16,0 2 0 0,0-3 2 16,0 1 1-16,6 0-2 0,-2 1 0 15,-4 0 0-15,8 0-3 0,-1 3-1 0,-3-3-1 16,0 3-2-16,2 0 1 0,0 2-2 0,-2 0 0 0,1 0 0 15,1 3 1-15,2 0 3 0,-4 1 0 16,4 0 2-16,1 0-1 0,-5 2-1 16,8 2 3-16,-6 2 0 0,9 0 4 15,-9 1-2-15,9 1-1 0,-7 1 1 0,4 0 0 0,-4 0 1 0,7 0 1 16,-5 1 1-16,3-2 0 0,-3 2 0 0,0-1 3 16,5-2-1-16,-5 0 3 15,5 0-2-15,-5-1 1 0,0-1-4 0,1-1-4 0,-1 0-1 0,0-3-5 16,-1 2-2-16,-5-2-14 0,4-1-22 15,-2 1-65-15,-2-1-172 0,-4 2-1088 0,0-2-662 0</inkml:trace>
  <inkml:trace contextRef="#ctx0" brushRef="#br0" timeOffset="10167.11">24762 1837 1309 0,'0'0'927'0,"0"0"-606"0,0 0-168 16,0 0 52-16,0 0-10 0,0 0-47 0,0 0-63 15,0 0-56-15,0 0-29 0,0 0-9 0,0 0 14 16,0 0 20-16,0 0 12 0,0 0 1 16,0 34-9-16,-2-20-6 0,0 1-3 0,2 2 2 15,-2 3 1-15,2 0-3 0,0 3 5 0,-4 0-5 16,2 2 0-16,-2 0 4 0,1 0-2 0,1 2 2 15,0 0-3-15,-2 1-1 0,0 0-1 0,-2-2-3 16,4-1-2-16,0 1-2 0,2-3-1 0,-2-1-1 16,2 0-2-16,-2-3-1 0,-1 0-3 15,-1-2-1-15,0-1-2 0,2-1-2 16,0 0-3-16,0 0-8 0,-2-3-17 0,2-1-35 0,-9-1-71 16,9 0-168-16,0-5-987 0,0-1-755 0</inkml:trace>
  <inkml:trace contextRef="#ctx0" brushRef="#br0" timeOffset="10565.1">24514 2162 893 0,'0'0'1393'0,"0"0"-943"0,0 0-226 16,0 0-25-16,0 0-56 0,0 0-71 0,0 0-68 0,0 0-62 15,0 0-29-15,0 0-8 0,0 0 15 0,0 0 46 16,0 0 20-16,14 20 12 0,-5-17 13 15,-3 2 11-15,6-1 4 0,1 0-9 0,-1-1-2 16,7-1-8-16,-3 0 0 0,3 0 5 0,2 0 9 16,-1-2 11-16,1 0 13 0,2 0 4 0,-1 0 2 15,1 0-7-15,4-4-7 0,0 2-6 0,-4-2-8 0,-1 1 4 16,3 0 7-16,4-2 9 16,-2 0 6-16,-6 0-2 0,8 0-12 15,-3 1-12-15,-3-2-13 0,0 0-16 0,-2 0-18 0,-1 1-39 0,1 0-102 16,-9 1-373-16,-3 2-2389 15</inkml:trace>
  <inkml:trace contextRef="#ctx0" brushRef="#br0" timeOffset="12163.2">25940 1651 1337 0,'0'0'1061'16,"0"0"-715"-16,0 0-133 0,0 0 15 0,0 0-47 0,0 0-64 15,0 0-56-15,0 0-29 16,0 0-13-16,0 0-2 0,0 0 1 0,0 0-2 0,0 0-6 16,0 0-6-16,15-70-4 0,-13 65-3 15,0-1 1-15,0-1 1 0,0 1-1 16,0 0 1-16,6-1-1 0,-6 2 2 0,3-2-1 15,-3 1 1-15,0-2-1 0,0 0 0 0,8 0-1 0,-8-2-1 16,2 2-1-16,7-1 0 0,-5-1 2 0,-2 1 1 16,6-1 5-16,-3 2 6 0,-1 0 3 0,6-1 3 15,-6 2 3-15,7 0 1 16,-7-2 2-16,8 2-2 0,-5 0 2 0,5 0-1 16,-8 3-3-16,9 1-1 0,-7-1-3 0,4 3-2 0,-5 0-4 15,3 1 1-15,-4 0-3 0,2 0 0 16,1 0-2-16,-5 3 1 0,4 2 0 0,0 0 0 15,-3 3-1-15,5 2 1 0,-2 0-1 16,-4 2-2-16,9-1 0 0,-7 2 1 0,6 1 0 16,-5 0-2-16,-1-2 0 0,6 1 1 0,-2 0-3 15,3-1 2-15,-1 1-1 0,-3-1 1 0,3 0 0 0,-4 1-1 16,5-1 1-16,-5 2-2 16,2 0 2-16,-2 1-1 0,-5 0-1 0,7 0 1 0,-6 3-2 0,0-1 3 15,-4 2 0-15,2 0 1 16,-2 3 1-16,0 2-2 0,0-2 1 15,-2 3-1-15,0-1 0 0,-2 1 0 0,-6 0 0 0,5 2 2 16,-1 0-1-16,-6 1 2 0,4-1-2 0,-5 1 0 16,5 0-2-16,-7 0 0 0,1-2-1 15,4 0 0-15,-5 1 3 0,1-2-1 16,1 1 1-16,-1-2 0 0,-3-1-1 0,7 0 0 16,-5-1 1-16,-1 0-1 0,6-2 0 0,-5 1 1 0,-1-1-1 0,5-2 0 15,-3-2 0-15,-1 1 1 16,7-3-1-16,-6-1 2 0,5-1 0 0,-3-1 1 0,-5-2 0 0,7-2-1 0,-4 0 0 31,-3-2-1-31,7 0-1 0,-7 0 1 0,1-3 1 16,-1-1-1-16,7 0 0 0,-5-1-1 15,1 0-2-15,6 0 0 0,-7-3 1 0,7 1-1 16,-3-2 0-16,7-1 0 0,-2 1-2 0,-4 0-3 16,8-3 0-16,0 0-4 0,2-1-1 0,0-2-1 15,0 0 0-15,0-2 1 0,0-2 3 16,8 0 3-16,-2 0 1 0,0-1 3 0,-2 1-1 15,7-1 0-15,-5 0 1 0,6 1-2 0,-3-2 2 16,1 1-1-16,-2 1 0 0,5 1 0 0,-5-1 1 16,6 1 0-16,-5 0 0 0,3 3-1 0,-4 0 0 15,5 2 0-15,-7 0-1 0,8 3 1 16,-7 1 0-16,7 1-1 0,-8 1 1 0,7 2 0 16,-5 0 1-16,4 0 2 0,-3 2 2 0,7 1 1 15,-1 2-1-15,-5 2 0 0,7 1 0 16,-3 1 1-16,-4 0-1 0,7 1-1 0,-1-1 0 15,-1 2 0-15,-5-2-1 0,9 0 1 0,-5 0 1 16,-1 0 2-16,1-1 2 0,3 2-1 0,-1-1 0 16,-7 0-1-16,7 0-3 0,-1 0-1 0,-5 2 0 15,0-3-1-15,-2 1 0 0,1-1-3 16,1 1-2-16,-6 0-5 0,7 3-5 0,-5-2-12 16,0 3-22-16,2-2-48 0,-2 0-106 0,-4-3-637 15,1-1-1856-15</inkml:trace>
  <inkml:trace contextRef="#ctx0" brushRef="#br0" timeOffset="12909.32">27445 1128 1262 0,'0'0'451'0,"0"0"-363"15,0 0 20-15,0 0 79 0,0 0 6 16,0 0-54-16,0 0-59 0,0 0-33 0,0 0-2 0,0 0 56 16,0 0 25-16,0 0 4 0,0 0-14 15,-128 71-19-15,107-44-21 0,-1 4 9 0,1 0 3 16,0 0-7-16,3 2-4 0,-3 4-13 0,2 2-8 16,-1 3-4-16,-1 1-7 0,2 3-6 15,1 3-6-15,1 2-4 0,-1 3-3 0,7 0-1 16,-1 0-2-16,4-1-2 0,-3 0-3 0,9-3-4 15,0 0-2-15,2-3-3 0,0-1-1 16,2-2 0-16,9-3-3 0,-1-3 2 0,2-1-1 16,-3-3-1-16,7 1-1 0,-1 1-1 0,-5-2-1 15,4 2-1-15,-5-2 0 0,3 0-2 16,-8-3-4-16,9-3-3 0,-9-1-9 0,0-1-12 16,0-1-20-16,4-2-47 0,-6-7-145 0,3-6-2718 0</inkml:trace>
  <inkml:trace contextRef="#ctx0" brushRef="#br0" timeOffset="14464.76">28615 1187 3 0,'0'0'0'16,"0"0"0"-16,0 0 0 0,0 0 0 15,0 0 0-15,0 0 0 0,0 0 564 0,0 0 384 0,0 0-215 16,0 0-213-16,0 0-174 0,0 0-130 16,0 0-74-16,0 0-45 0,-2-50-33 0,2 48-19 15,0 0-7-15,0 0-6 0,0 1-9 0,0 1-5 16,0 0-3-16,0 0-3 0,0 0-3 0,0 0-1 15,0 0-3-15,0 0-2 0,0 0-6 16,0 0-3-16,0 0-4 0,0 0-4 0,0 0-5 16,0 0-3-16,0 0 3 0,0 3 8 0,0-1 4 15,2 2 7-15,0-1 1 0,0 0 1 0,2 3 0 16,-2 0 0-16,7 0 0 0,-5 2-2 0,2 2 1 16,-2 3 2-16,9 2 0 0,1 7-2 15,-4 4-1-15,5 1 1 0,-7 1 1 0,5-3 5 16,-7 4 3-16,4 2 0 0,-4 2 1 0,-2 1-1 15,5 3 3-15,-5 2 1 0,-2 4 0 16,0 1 1-16,-2 5-3 0,0-1 0 16,-2 1 1-16,-4 0-3 0,-5-1 4 0,7 2-1 0,-10-1-1 0,3-1 2 15,-3 2-2-15,-3-2 0 0,-3 0-3 16,-1-4-3-16,0-1-2 0,1-3-1 16,-1-3-1-16,-2-1-1 0,1-5 0 0,1-4-1 15,0-2-4-15,3-5-10 0,-1-5-12 0,3-3-16 16,-1-5-26-16,9-5-49 0,-7-2-147 0,11-1-1310 15,0-2-318-15</inkml:trace>
  <inkml:trace contextRef="#ctx0" brushRef="#br1" timeOffset="26877.49">21938 1659 3 0,'0'0'0'0,"0"0"0"15,0 0 0-15,0 0 0 0,0 0 403 0,0 0 280 0,0 0-102 0,0 0-181 16,0 0-142-16,0 0-84 16,0 0-47-16,0 0-22 0,0 0-25 15,-2-22-14-15,2 22-29 0,0 0-17 0,0 0-12 16,0 0-8-16,0 0-3 0,0 0-9 0,0 1-3 0,0 0 1 15,0-1-3-15,0 2 7 0,0 1 10 16,0-1 29-16,0 3 10 0,0 1 5 0,0-1 0 16,0 4-20-16,0 0-5 0,0-1 4 15,0 3-3-15,-2 2 3 0,-2-1-3 0,4 1-2 16,-4-1 0-16,4 2 3 0,0-1 3 0,-4 2 6 16,4 0 6-16,0-1-3 0,0 0-3 0,0 0-3 15,0-2 0-15,0 1 3 0,0-2-2 0,0-3 7 16,0 3-7-16,0-1-2 0,0-1-7 15,0-1-6-15,0 0-3 0,0-1-5 0,4-1-4 16,-4 0 1-16,0-1-3 0,4 1-1 0,-4 0-1 16,4-2-1-16,-2 2-1 0,0 0-2 0,-2-1-1 15,4-2-2-15,3 1 0 0,-1 0 0 16,-2 0 3-16,2 1 1 0,5-1 2 0,-7-2-2 16,6 0 2-16,-2 0 2 0,3-1 0 0,-1-1 0 15,0 0 2-15,1-1-3 0,-1-3 2 0,0-1-2 16,5 1 0-16,-3-1 0 0,1 0-4 0,-1 1-2 15,0-2-3-15,3 2-5 0,-3-1-4 16,-1 2-6-16,1-1-7 0,-2 2-22 0,5 1-35 16,-9-1-55-16,6 2-134 0,-5 0-194 0,3 2-343 15,-2 1-448-15,0-1 1010 0,-3 1 255 0</inkml:trace>
  <inkml:trace contextRef="#ctx0" brushRef="#br1" timeOffset="27735.65">22279 1553 3 0,'0'0'0'0,"0"0"0"16,0 0 0-16,0 0 123 0,0 0 64 0,0 0-22 0,0 0-47 15,0 0-68-15,0 0-41 16,0 0-76-16,0 0 3 0,0 0 18 0,0 0 42 16,0 0 63-16,-4 30 4 0,4-21 8 0,0 4 4 0,0 0 34 15,0 2 68-15,0 0 76 0,0 1 65 16,-2 3 36-16,0-2 18 0,2 1-41 0,-4 2-40 15,2 1-68-15,0 0-63 0,2 0-43 16,-2 3-35-16,0-1-17 0,-4 0-9 0,3 2-6 16,-1 2-6-16,2 1-4 0,0 1-6 15,0-1-2-15,-4 1-4 0,4 1-4 16,-4-1-6-16,2 0-2 0,4-2-4 0,-3 1-3 16,1-1 1-16,-2-1-4 0,2 0-2 0,0-3-2 0,2-3-3 0,0-2-3 0,0-1 0 15,0-3-3-15,2 0-2 0,0-3-5 0,4-4-10 16,-3-1-15-1,1-1-31-15,2-3-82 0,2 1-247 0,-6-1-1595 16,0-2 735-16</inkml:trace>
  <inkml:trace contextRef="#ctx0" brushRef="#br1" timeOffset="29461.28">27693 1567 3 0,'0'0'0'0,"0"0"361"16,0 0 393-16,0 0-35 0,0 0-153 0,0 0-201 0,0 0-160 15,0 0-95-15,0 0-42 0,0 0-7 0,0 0 4 16,0 0 9-16,0 0 1 0,0 0-11 15,0-2-9-15,-2 4-12 0,0 2-9 0,2 1-6 0,0 2-3 16,-2-1-1-16,-2 1-2 0,2 2-1 0,-6 0-3 0,5 2-2 16,1-1-1-16,-2 3-2 0,0-2-2 0,-4 5 1 15,4-3-1-15,2 2-1 0,-2 0 1 16,-1 0 0-16,-3-2-2 0,6 1 1 16,0-1-2-16,0-1 0 0,0-1-1 0,2 1-2 0,-2-3 0 15,2 0-3-15,0-2-1 0,2 0-3 0,0 1 0 16,2-2 1-16,0 0 0 0,7-1 2 0,-5 0 0 15,6-2 0-15,-4-1 1 16,9-2 0-16,-1 0 0 16,-3 0 0-16,5-1-1 0,1-4 0 0,0-1-1 0,1 1 0 15,1-2-1-15,0 0 0 0,-3 0 1 16,1 0-1-16,-3 2 0 0,1-1-1 0,-7 1-2 16,7 0-2-16,-3 1 0 0,-3 0-2 0,1 1-3 15,-6-1-5-15,7 2-6 0,-7-1-7 0,-2 2-9 0,4 1-13 0,-2 0-25 16,-1 0-54-16,-1 0-124 15,4 1-335-15,-2 2-704 0,-4 1-97 0,2 0 1390 0</inkml:trace>
  <inkml:trace contextRef="#ctx0" brushRef="#br1" timeOffset="30290.04">28067 1462 3 0,'0'0'0'0,"0"0"21"0,0 0 526 16,0 0 144-16,0 0-41 0,0 0-217 0,0 0-170 16,0 0-86-16,0 0-40 0,0 0-16 0,0 0-20 0,0 0-24 15,0 0-20-15,0 0-14 16,-12 4-10-16,12 0-4 0,-2-1-1 0,0 2 1 0,2 0-1 15,-2-1 3-15,-2 1-3 0,4 0-2 0,-7 1 1 16,5 0-6-16,0 0 0 0,2 2-1 0,-2-1-2 16,0 0-1-16,0 0-1 15,0 2-2-15,-6 1 1 0,6 0-2 0,0 2-3 0,0 0 1 16,-3 1-2-16,3 4 1 0,-6 1 0 16,6 2-2-16,0 4 0 0,0 2 2 0,0 3 1 15,0 0 1-15,0 4 1 0,0 1 1 16,-5 2-1-16,3 2-1 0,4 1-1 0,-4 2 1 15,2-2-2-15,-6 2-1 0,6-1 0 0,0 1-2 16,-2-5 0-16,1 0 0 0,-1-3-1 0,-2 0-1 16,4-3-1-16,0-3-3 0,0-1 1 0,0-3-2 15,2-3-1-15,-2-1-1 0,2-4-3 0,-2-4-7 0,2-3-19 16,0-5-42 0,0-3-108-16,0-2-593 0,0-1-2120 0</inkml:trace>
  <inkml:trace contextRef="#ctx0" brushRef="#br0" timeOffset="40268.76">19640 5060 1154 0,'0'0'1771'0,"0"0"-1370"15,0 0-225-15,0 0-54 0,0 0-32 0,0 0-20 0,0 0-23 16,0 0-17-16,0 0-11 0,0 0-6 0,0 0-4 15,0 0-3-15,-6 0-2 0,6 0-4 16,0 0-3-16,2 0-1 0,-2 0 1 0,4 0-1 16,-2 0 1-16,-2 0 0 0,4 0-2 0,0 1 2 15,2 0-1-15,-2 0 2 0,1 0 0 16,3 1 0-16,0-2 0 0,0 1 0 0,1 0 1 16,3-1-1-16,0 0 1 0,-1 0 0 0,1 0 0 15,5 0 1-15,-5 0 0 0,3-1 1 16,-1-2-1-16,3 0 1 0,-1-1-1 0,-4 2 1 15,5-1 0-15,2 0 0 0,-7 1-1 0,3-2 1 16,-1 2-1-16,0 0 1 0,1-1-1 16,-3 1 0-16,-3 0-1 0,1 1-2 0,-4 0-1 15,0 1-2-15,3 0-7 0,-7 0-11 0,-2 0-23 16,0 0-49-16,0 0-117 0,0 1-522 0,0 0-1991 0</inkml:trace>
  <inkml:trace contextRef="#ctx0" brushRef="#br0" timeOffset="40735.94">19762 5298 3 0,'0'0'777'0,"0"0"311"0,0 0-307 16,0 0-311-16,0 0-212 0,0 0-106 0,0 0-56 0,0 0-31 15,0 0-17-15,0 0-14 0,0 0-9 0,0 0-8 16,0 0-4-16,0 0-3 0,2 1-1 0,2-1-2 15,2 0-1-15,-2 0-3 0,0 0-1 16,7 0-1-16,-5 0-1 0,0 0 2 0,4 0-4 16,-1-1 1-16,1 0-1 0,0 0 0 15,1-2 1-15,1 1 0 0,5 0 0 0,-5-1-2 0,0-1 2 16,5 1 0-16,2 0 1 16,-7-2 1-16,7 2 0 0,-7-2-1 0,7 1 0 0,-5 0 1 15,-2 1 0-15,3-1-1 0,-5 0-1 16,1 2-1-16,-1-1-1 0,-2 1-2 15,-4 1-2-15,5 0-3 0,-5 1-5 0,2-1-10 0,-4 1-17 16,0 0-30-16,-2 0-61 0,4 0-134 16,-4 0-452-16,0 0-1227 0,2 0 1340 0</inkml:trace>
  <inkml:trace contextRef="#ctx0" brushRef="#br0" timeOffset="41750.92">21860 4528 742 0,'0'0'743'0,"0"0"-580"16,0 0-123-16,0 0 33 0,0 0 47 16,0 0 53-16,0 0 1 0,0 0-12 0,0 0-7 15,0 0-14-15,0 0-11 0,0 0 2 16,0 0-3-16,-25 101 0 0,23-87-13 0,2 0-18 0,-4 1-18 16,2 1-15-16,0 0-13 0,-5 0-8 15,5 1-6-15,0 1-5 0,0-2-6 0,-2 0-2 16,0-1-3-16,0-1-2 0,2 0-3 0,0-2-3 0,2 1-2 15,-2-1-1-15,2 0-1 16,0 0 0-16,0-1-2 0,0 0-1 0,0-3-2 0,0 2-1 16,0-1-2-16,0-1-1 0,0 0-1 15,2-1-2-15,0 0-1 0,6 0-1 0,-2-2-1 16,0 0 0-16,5-1 0 0,-3-1-1 0,7 0-1 0,-3-2-1 16,0-1-2-16,7 0 1 15,-5 0-1-15,7-1 0 0,0-4-1 0,1 0 1 16,-1-1-1-16,0 1 2 0,0-1 1 0,1 0 2 15,-1 1 2-15,0-1 0 0,-1 0 1 0,3 0-1 16,-4 0-2-16,1 1 0 0,1 0 2 0,-2 0-2 0,1-1-11 16,-7 3-30-16,-1 0-67 15,2 0-161-15,-9 3-728 0,1 0-1289 0</inkml:trace>
  <inkml:trace contextRef="#ctx0" brushRef="#br0" timeOffset="42427.59">22352 4469 3 0,'0'0'0'0,"0"0"0"16,0 0 0-16,0 0 0 0,0 0 0 0,0 0 0 15,0 0 0-15,0 0 0 0,0 0 0 16,0 0 0-16,0 0 429 0,0 0 122 0,0 0-38 16,-8 21 13-16,5-15-75 0,3 2-110 0,-2 0-98 15,-2 2-74-15,2 2-48 0,2 1-28 0,-6 0-28 16,4 1-15-16,0 2-9 0,0 1-3 16,-4 3-4-16,-1 1-3 0,5 0-5 0,0 3-7 0,0 4-2 15,-2 0-2-15,0 1 1 0,-2 0 1 16,2 1 0-16,4 0 0 0,-5 2 0 0,-1 0 0 15,4 0 1-15,-2 0-1 0,0 3 0 0,4-3-1 16,-4 0-2-16,-2 1-2 0,3-1 0 0,-3-2-2 16,4 1-2-16,0-2-1 0,0-3-2 15,-4 1-2-15,6-2-1 0,-6-2-1 0,4 2-2 16,0-3-1-16,2 1-1 0,-3-2-3 0,1-1-1 16,-2 1-4-16,2-4-6 0,0-1-12 0,-2-4-17 15,2 0-37-15,2-3-79 0,-2-3-264 0,2-2-2377 16</inkml:trace>
  <inkml:trace contextRef="#ctx0" brushRef="#br0" timeOffset="44002.78">22852 4137 3 0,'0'0'0'0,"0"0"0"31,0 0 0-31,0 0 191 0,0 0 449 0,0 0-66 16,0 0-132-16,0 0-85 0,0 0-62 15,0 0-40-15,0 0-40 0,0 0-48 0,0 0-47 16,4-11-30-16,2 9-27 0,-6-2-15 0,4 2-12 15,-1-2-8-15,-3 3-7 0,0-1-3 0,0-2-5 16,2 2-2-16,-2-1-5 0,0 0-3 16,0-1-4-16,2 1-2 0,-2-1 0 0,0 0-1 15,0 0 0-15,2-2-1 0,0 1 2 0,2 0-2 16,2-2 3-16,-4 2-1 0,2-4 1 0,-2 1 0 16,5 0 1-16,-1-1 3 0,-2 0 4 0,0 0 3 15,2 0 2-15,3 0 3 0,-5 1 2 0,4-2 3 16,0 3 1-16,-2-2 2 0,3 1 0 0,-1 0 2 15,2 1 0-15,-1-1-2 0,1 1-2 16,0 0-2-16,-4 0-2 0,7 2-2 0,-7 0-3 16,6 1-2-16,-5 0-2 0,3 1-1 0,-2 1-1 15,1 0 1-15,-1 2-1 0,-2 0 0 16,2 0-1-16,3 0-2 0,-7 2 1 0,6 2-2 0,-4 0 0 16,3 3 0-16,1-2-1 0,-6 3 1 15,4 1 0-15,1 0-1 0,-5 2 0 0,4-1 1 16,0 2-1-16,-6 0-1 0,7 3 1 15,-3 0-1-15,-2 1 1 0,-4 0 0 0,4 0 0 16,0 3 0-16,-2-3 0 0,-2 1-1 0,4 1 2 16,-4 0 0-16,0 0 0 0,0 2 0 0,0 0 2 15,-4 1-2-15,-2 0 1 0,2-1 0 0,2 3 0 16,-2-3 0-16,-7 1 0 0,7 1 1 0,0-2-1 16,-8 1 0-16,8-2 1 0,-11 1 0 0,9-1-1 15,-4-1-1-15,-1-2 1 16,-3 0 0-16,5-1 0 0,-3-1 2 0,4 0-2 15,-5-3 1-15,7 0-1 0,-4-2 0 0,2-2-3 0,-3 0 0 16,1-3-3-16,2 1 1 0,-1-3-1 16,3-1 0-16,-2 0 0 0,0-1-1 0,6 0-1 0,-7 0-1 15,3-4 0-15,2 2-1 0,4-4-2 0,-4-1-2 16,4 0-4-16,-4-1-1 16,4-1-1-16,0-2 0 0,0 0 0 0,0-1-4 0,4 0-5 15,-2 0-9-15,0 0-12 0,2 0-12 16,6 1-12-16,-5-1-12 0,-1 2-8 0,2-1-6 15,2 1 3-15,-4 2 9 0,5 0 11 0,-1 1 24 0,-4 2 14 16,4-3 17-16,3 3 14 16,-3-1 15-16,0 1 13 0,-2 0 16 0,3 3 25 15,1-1 22-15,-2 1 20 0,5 0-4 0,-5 0-13 0,2 2-13 16,-4 0-12-16,9 0-8 0,-9 0-8 16,6 2-9-16,-5 2-8 0,7 0-7 0,-10 3-5 15,9 1-3-15,-7 1-2 0,4 0-1 16,-1 0-3-16,-5 0-2 0,4 1-2 0,2 2-2 15,-6 0-2-15,7-1 0 0,-7 0-1 0,0 0-3 0,8-1-1 16,-7-2-6-16,-1 0-9 16,6-1-12-16,-6 0-11 0,0-1-18 0,5-1-57 15,-1-2-166-15,-6-2-930 0,0 0-812 0</inkml:trace>
  <inkml:trace contextRef="#ctx0" brushRef="#br0" timeOffset="44860.96">24216 4679 3 0,'0'0'0'0,"0"0"259"0,0 0-237 0,0 0 100 0,0 0 98 15,0 0 30-15,0 0-25 16,0 0-9-16,0 0 89 0,0 0 137 0,0 0 30 0,-14 121-74 16,10-107-118-16,4 2-107 0,0 0-53 0,-2 0-37 15,2 0-21-15,0 1-12 0,-2-1-9 16,2 2-7-16,0-1-5 0,0 1-3 0,0-1-4 16,-2 2-3-16,-1-1-2 0,3 0-5 0,-2 0-2 15,-2-1-3-15,2-1-5 0,2 0 0 0,-6-2-4 16,4 0 0-16,2 0-2 0,-2-2-1 15,-2 2-5-15,0-1-9 0,-3 0-12 0,3-1-20 0,2 0-42 0,-2-2-86 16,-2 0-270 0,0-2-1232-16,4-4 287 0</inkml:trace>
  <inkml:trace contextRef="#ctx0" brushRef="#br0" timeOffset="45221.38">23979 5079 1710 0,'0'0'964'0,"0"0"-849"16,0 0-282-16,0 0-17 0,0 0 74 16,0 0 101-16,0 0 72 0,0 0-7 0,0 0-10 15,0 0-2-15,0 0-10 0,0 0-5 0,0 0-17 16,76 16-17-16,-61-16-5 0,1 0-4 0,-6 0-3 16,7-1 5-16,2-1-12 0,1 0-19 0,-1-2-16 15,2 0-24-15,-3 1-5 0,3-2 6 16,-3 1 18-16,1 0 26 0,-2-1 25 0,-3 1 13 15,3 1-3-15,3 1-7 0,-3-1-57 0,-5 1-143 16,1 1-361-16,1 0-616 0,-10 1 1187 0</inkml:trace>
  <inkml:trace contextRef="#ctx0" brushRef="#br0" timeOffset="46725.73">25045 4610 3 0,'0'0'0'16,"0"0"0"-16,0 0 0 0,0 0 547 0,0 0 220 15,0 0-27-15,0 0-158 0,0 0-197 0,0 0-166 0,0 0-83 16,0 0-46-16,0 0-20 0,0 0-14 16,0 0-7-16,19-28-9 0,-17 23-10 0,0-1-5 15,0-1-8-15,0 0-5 0,6 0-4 16,-3-1-3-16,-3 0 0 0,2-3-1 0,2 4-2 15,0-2 2-15,-2 0-1 0,0 1 0 0,7 0-1 16,-5-1 1-16,-2 0 0 0,6 1 0 0,-3-1 2 16,5-1-1-16,-4 1 1 0,5-1 2 15,-5 1 0-15,0 2 0 0,3-2 2 0,1 1 1 16,-4 2 1-16,5 0 0 0,-5 0-1 0,4 1 0 16,-3 0 1-16,5 2-1 0,-6-2 0 0,7 4 0 15,-7-2-1-15,6 1-1 0,1 2-1 0,-5 0-2 16,5 0-1-16,-1 1-2 0,-5 3 0 0,5 2-1 15,-8 2 0-15,7 0 0 0,-5 3 0 16,6 1-1-16,-7 1 1 0,5 2 0 0,-6 1-1 16,7 0 0-16,-7 1 0 0,0 2-1 0,4-1-1 15,-4 4 1-15,-1-2-1 0,3 0 1 0,-4 1-1 16,0 0-1-16,-4 0 1 0,2 4 1 0,-2-1-1 16,0 1 1-16,0 1 0 0,-2 2 0 15,0 0 0-15,-4 0 2 0,-4 1-1 0,5-2 1 16,-5 3 0-16,2-2 0 0,-5 2-1 0,3-2 0 15,-4 2-2-15,3-3-1 0,-3-1 0 0,-3-2-2 16,3 1 2-16,-1-3-1 0,-3-1 0 0,1 0 2 16,-4-1 1-16,3-3 0 0,-1 0 2 15,5-1 0-15,-3 0 0 0,-1-4 0 0,1 1-1 16,-1-2 0-16,1-2 0 0,7-2-2 0,-7 0 0 16,3-1-3-16,3-2 0 0,-1-1-1 15,4-1 2-15,-5-1 1 0,7-1 2 0,-4 0 0 0,6 0 0 16,-3-1-2-16,-1-1-3 0,4-3-1 15,0 0-1-15,0 0-1 0,0-2-1 0,-1-1 0 16,3-2 1-16,0-1 1 0,2-1 0 16,0-1 2-16,0-1 1 0,0-1 0 0,4 0-2 0,5-2 0 15,-7 2-2-15,4 0-1 0,2-1 0 16,1 0 1-16,-3 1 1 0,6 1 1 0,1 2 0 16,-1 2 2-16,0 0 2 0,-1 1 3 15,5-1 2-15,-1 2 0 0,-3 1 0 16,5 1-2-16,1 0 1 0,-1 4 0 0,-1-2 2 0,-5 2 0 0,7 2-1 15,-1 0 2-15,-1 0-1 0,-1 0 1 16,-1 1 0-16,3 4 0 0,-1-2 0 16,-7 3-1-16,5 0-1 0,-6 1-2 0,5 1 1 15,-7 1 0-15,4 0 2 0,-4 0 1 0,3 2 1 16,-1 0-1-16,-4 1 0 0,4 1-1 0,1 2 0 0,-5-1 0 16,0 1 1-16,6-1-1 0,-6-1 0 0,-2 1-2 15,7-1 0-15,-3 0-1 0,0-1-3 0,-4 1 0 16,9-2-2-16,-5 0-4 0,-4-2-2 0,8-1-3 15,-4-1-9 1,-2-3-23-16,3 1-53 0,1 0-110 0,-4-3-428 0,-4-1-2134 0</inkml:trace>
  <inkml:trace contextRef="#ctx0" brushRef="#br0" timeOffset="47223.23">26143 4837 1064 0,'0'0'1777'0,"0"0"-1488"0,0 0-272 0,0 0-4 15,0 0 12-15,0 0-2 0,0 0-30 0,0 0-44 16,0 0-66-16,0 0-129 0,0 0-281 0,0 0-734 15,0 0 265-15,33 18 996 0</inkml:trace>
  <inkml:trace contextRef="#ctx0" brushRef="#br0" timeOffset="48088.42">26637 4363 3 0,'0'0'1847'0,"0"0"-929"16,0 0-556-16,0 0-160 0,0 0-76 0,0 0-50 0,0 0-29 15,0 0-19-15,0 0-9 16,0 0-8-16,0 0-5 0,0 0-5 16,0 0 0-16,0 0 3 0,-21 6 9 0,17 6 6 0,2 0 2 0,0 3 0 15,-4 2 0-15,0 1 0 0,1 0-3 0,-1 1 1 16,2-1 0 0,-4 2 0-16,6-1 0 0,-2-1 1 0,-1-1-2 15,-3 0-1-15,6-2-2 0,0 1-2 16,2-2-2-16,0-1-3 0,0-2-2 0,0 0-1 15,0-1-1-15,0 0-2 0,0-2 1 0,0 1-2 16,0-2-1-16,0 0 0 0,2-2-2 16,0 0 1-16,6-3-2 0,-5 2 1 0,3 0-2 15,-2-2 2-15,6-1 1 0,1 1 0 0,3-2 0 16,3 0 1-16,1-3-1 0,3-2 0 0,2-1 1 16,1-4-1-16,-1 0-1 0,6-1 0 15,-2 0 0-15,-2 1 0 0,6-1-2 0,-4 2-1 16,-5 2-2-16,1-1-7 0,-4 3-7 0,-1 1-13 15,1 1-21-15,-7 2-40 0,-1 1-94 16,-7 0-416-16,2 0-2319 0</inkml:trace>
  <inkml:trace contextRef="#ctx0" brushRef="#br0" timeOffset="48812.39">27003 4117 3 0,'0'0'0'0,"0"0"0"0,0 0 0 0,0 0 685 16,0 0 131-16,0 0-66 0,0 0-196 0,0 0-200 0,0 0-133 16,0 0-79-16,0 0-46 15,0 0-28-15,0 0-16 0,-33 124-13 0,31-101-4 0,-7 5-3 0,5 1-2 0,-4 3-2 16,0 4-3-16,-1 3-1 15,-1 4-1-15,2 4-2 16,-7 3 1-16,5 3-2 0,-4 1-1 0,-3 3-3 16,7-3-1-16,-3-3-10 0,-1-1-5 0,8-5 0 15,-1 0 0-15,-3-4 0 0,8-4 0 0,-2-3 0 16,2-5 0-16,0-3 0 0,-2-3 0 16,4-5-6-16,0-1-20 0,0-5-18 0,4-2-41 15,-2-3-120-15,0-3-2175 0</inkml:trace>
  <inkml:trace contextRef="#ctx0" brushRef="#br0" timeOffset="54158.15">19611 7672 2674 0,'0'0'567'0,"0"0"-357"15,0 0-113-15,0 0-29 0,0 0-14 0,0 0-8 0,0 0-9 16,0 0-11-16,0 0-10 0,0 0-10 16,0 0-7-16,0 0-4 0,0 0 0 0,4 2 2 15,2-2 5-15,-4 0 1 0,4 0 0 0,1 0-1 0,-1 0 0 16,2 0 0-16,2 1 2 16,-3-1 0-16,3 0 2 0,2 0 3 0,-3 0 2 15,5 0 2-15,-4 0 1 0,5 0 0 0,1 0 0 16,-1 0-2-16,1-4-1 0,3 2 0 0,2-2-3 15,-3 2-2-15,3-2-1 0,-5-1-1 0,5 2 1 0,0 1-2 16,2-2-1-16,-7 2-2 0,1-1 0 16,-3 2-1-16,3-2-1 0,-5 3-1 15,-4 0-2-15,3 0-2 0,-7 0-4 0,0 0-7 16,0 0-7-16,0 2-18 0,-2 1-31 0,-2 2-71 16,0 0-223-16,2 0-1272 0,-2-3 28 0</inkml:trace>
  <inkml:trace contextRef="#ctx0" brushRef="#br0" timeOffset="54612.46">19714 7975 2914 0,'0'0'402'0,"0"0"-243"15,0 0-84-15,0 0-15 0,0 0-8 0,0 0-9 16,0 0-11-16,0 0-11 0,0 0-12 15,0 0-5-15,0 0-1 0,0 0 1 0,0 0 5 16,0 0-1-16,37 13-1 0,-22-11-2 0,1 0-2 16,5-1-1-16,-4 0-2 0,5-1 3 15,-1 0 2-15,2 0 2 0,-3-1 3 0,7-2 0 16,-4-1 0-16,2 3-1 0,0-3 0 0,-3 0-2 16,5 1 0-16,-4-4-1 0,0 1-3 0,-3 2 1 15,1-1-1-15,-2 0 0 0,-3 1-1 0,-1 1-1 16,-3 1-2-16,-2 0-3 0,-1 1-4 0,-1 1-6 15,-8 0-11-15,2 0-24 0,-2 0-59 16,0 3-169-16,0 1-1215 0,0-1-438 0</inkml:trace>
  <inkml:trace contextRef="#ctx0" brushRef="#br0" timeOffset="55705.86">22193 7024 3 0,'0'0'0'0,"0"0"0"0,0 0 0 0,0 0 0 15,0 0 136-15,0 0 182 0,0 0 30 16,0 0-31-16,0 0-62 0,0 0-3 0,0 0 18 0,0 0 29 16,0 0-8-16,-11 69-21 0,11-56-34 0,0-1-39 0,-4 3-38 15,4-1-36 1,-4 2-26-16,2 0-24 0,0 0-17 0,-2 2-12 16,2 2-12-16,0 0-7 0,0 1-5 15,-5 1-3-15,3 3-2 0,-4-1 0 0,6 2-1 16,-4 2-1-16,-3 1-1 0,5-1 0 0,2 2 0 15,-4-1-1-15,2 0 0 0,-2-1-2 16,4 3 0-16,-3-1-1 0,-1 2 1 0,4 2-1 16,-4-3-1-16,4 0 0 0,0 0-2 0,0-2 0 15,-4 0-2-15,1 0-2 0,1-1 0 0,4-1-1 16,-2-1-1-16,0 0 0 0,-2-3 0 0,2 1-1 16,0-3-1-16,-2-1 0 0,2-4-2 0,2 0-3 15,0-1-1-15,-2-2-5 0,2-1-3 16,0-2-5-16,0-1-11 0,0 0-15 0,0-5-34 15,-2 0-80-15,2-1-239 0,0-2-1369 0,0-1 330 0</inkml:trace>
  <inkml:trace contextRef="#ctx0" brushRef="#br0" timeOffset="57169.9">23400 7145 3 0,'0'0'0'0,"0"0"0"0,0 0 0 0,0 0 0 16,0 0 0-16,0 0 391 0,0 0 177 16,0 0-42-16,0 0-54 0,0 0-78 0,0 0-47 15,0 0-57-15,0 0-78 0,0 0-63 0,-110-30-41 16,100 33-28-16,0 3-16 0,-1-2-13 16,5 2-6-16,-6 1-7 0,5 0-7 0,-7 1-4 15,8 0-5-15,-9 2-2 0,9 0-4 0,-10 0-2 0,7 2-2 16,-3 0 0-16,-5 2-2 0,9 1 0 0,-6 0 0 15,1 1-1-15,3 1-2 0,-7 2-1 16,7 0-1-16,-2 4 1 0,-3-1 0 16,7 2-1-16,-5 2 1 0,5-1 0 15,-4 0-2-15,4 1 2 0,-5 2 0 0,7-2-1 16,-2 1 1-16,-1-1-1 0,5 1-1 0,-2 0 1 16,2 0 0-16,-2 0 0 0,4-2-1 0,0 1 0 0,2-3-1 15,-2 2 0-15,2-3 0 0,-5 4 0 0,5-3 0 16,0 0 0-16,0-1 0 0,0 1 0 0,5 0 1 15,-3-2-1-15,2-1 0 0,-2 1 1 16,10-4-1-16,-8 0 1 0,5 1-1 16,1-3-1-16,0 0 0 0,1-1-1 0,1-3 1 15,-2-1-1-15,7-1-1 0,-5-2 0 0,1-3 0 16,5-1 0-16,-1-2-1 0,-3-1 0 16,5 0 0-16,-5-1 0 0,5-3 1 0,0-3-1 0,-1-1 0 0,-5-2-1 15,-1-3 1-15,5-2-2 0,-5-1 2 0,-2-3-1 16,5 0-1-16,-9-4-1 15,4-1-3-15,-1-1-2 0,-7 0-1 0,4-1-2 0,-6 0-2 0,0 2 0 16,0 0-1-16,-4 1-1 16,0 3-2-16,1 0-1 0,-9 1-1 15,6 2 2-15,-4 2 3 0,-1 1 5 0,-3 3 3 16,5 0 3-16,-7 5 0 0,6 0-1 16,-3 3 1-16,-5 3 1 0,1 0 2 15,3 6 1-15,-1 3 3 0,-1 0 4 0,-1 5 3 0,5 3 5 16,-1 2 3-16,3 2 2 0,2 3-1 0,-3 1-2 15,5 2-4-15,2 0-3 0,2 0-3 0,0-1-3 16,2 0 0-16,0-1-2 0,0-2 1 0,2-1-1 0,0-3 0 0,4 0 0 16,-2-2-2-1,5-1-2-15,-5-3-4 0,2-3-6 0,4-4-7 0,-4-1-18 0,5-5-36 16,-5 0-83-16,-2 0-373 16,6-2-2638-16</inkml:trace>
  <inkml:trace contextRef="#ctx0" brushRef="#br0" timeOffset="58140.68">24535 7156 621 0,'0'0'1730'0,"0"0"-1278"0,0 0-325 0,0 0-66 16,0 0-25-16,0 0-3 0,0 0 0 0,0 0-7 16,0 0-6-16,0 0 3 0,0 0 11 0,0 0 12 15,0 0 13-15,-21 118 2 0,19-98-5 0,-4 0-1 16,2 0-1-16,2 2 2 0,-1 0-3 16,1 2-3-16,-2-1-4 0,0 0-5 0,-2 1-2 15,2-1-3-15,2 1-3 0,-2 0-5 0,-5-2-1 16,5 2-6-16,2 0-5 0,-2-2-3 15,-2 0-6-15,0-2-4 0,4-1-3 0,-1-2-2 16,1-2-2-16,0-3-3 0,-4 0-2 0,2-1-9 16,2-3-12-16,0-1-25 0,2-1-47 0,-4 0-107 15,4-3-541-15,-2 0-2057 0</inkml:trace>
  <inkml:trace contextRef="#ctx0" brushRef="#br0" timeOffset="58515.42">24196 7524 2710 0,'0'0'564'0,"0"0"-460"16,0 0-121-16,0 0 3 0,0 0 42 0,0 0 33 0,0 0 6 0,0 0-12 0,0 0-14 31,0 0-9-31,0 0-8 0,0 0-3 0,0 0-4 0,0 0-3 0,138 14 1 16,-117-16 1-16,2 1-1 15,5-2-1-15,1 1-4 0,-6-1-3 0,10 0-3 0,-8 0-2 0,0 1 0 0,6-1-2 16,-4 1-1-16,-5-1 0 0,7 1-2 0,-2 1-1 16,-4-1-3-16,-2-1-6 0,-1 1-22 15,1 1-60-15,-4 0-155 0,-9 1-808 0,2 0-1264 0</inkml:trace>
  <inkml:trace contextRef="#ctx0" brushRef="#br0" timeOffset="62610.75">26182 7124 3 0,'0'0'0'0,"0"0"0"0,0 0 926 15,0 0 102-15,0 0-370 0,0 0-275 0,0 0-159 16,0 0-88-16,0 0-44 0,0 0-26 0,0 0-14 15,0 0-7-15,0 0-7 0,-45-70-5 16,34 65-7-16,3-3-5 0,-4 3-7 0,3 1-3 16,-5-1-3-16,8 0 0 0,-9 3-1 0,7 0 0 15,-4-1-1-15,-5 3 0 0,9 0-1 0,-7 0 2 0,-1 0 2 16,3 2 1-16,-3 1 3 0,-1 2 4 0,-1 1 3 16,1-1 1-16,5 2-2 15,-5 0-2-15,-1 1 0 0,-1 0-1 0,0 0 0 0,3 2 0 0,3-3-1 16,-1 3 0-16,-3-1-3 15,7 1-1-15,-4 1-5 0,-3 1-1 16,7 1-2-16,-5 1 1 0,1-1 1 0,8 0-1 16,-7 0-1-16,9 0-2 0,0 3 0 0,0-1-2 0,-4-1 1 15,5 2 0-15,1-3-1 0,2 0 0 16,0 0-1-16,0-2 1 0,0 1 0 0,5-1-1 16,-1 0 0-16,2-1 1 15,0 1 0-15,-4-2 1 0,4 0-1 0,3-2-1 0,-5-2 1 16,6 2 0-16,-2-1 0 0,-3-1 1 0,7 1-1 15,-6 0-1-15,7 0 1 16,-7-2 0-16,6 2 0 0,-4-2 1 0,5 3-2 0,-3-3 1 16,5 2 0-16,-1-1 1 0,-4 0 0 0,9 1-1 15,-5 1 1-15,-3-1-1 0,5 1 1 16,-1 0-1-16,-7 0 0 0,9 1 1 0,-5 1-1 0,-4 0 0 0,5 0-1 16,-5 0 1-16,4 2-2 15,-5 0 1-15,-1-2 0 0,4 3 1 0,-4-2-1 16,-2 2 1-16,5 0 0 0,-5-3 0 15,0 1 0-15,-2-1-1 0,0-1 1 0,4-1-1 0,-4 1 2 16,-2-1-1-16,0 0 0 0,0-1 0 0,0 0 1 0,0 1-1 0,0 0 0 16,-2 2 1-1,-4-1 1-15,4 2-1 0,-2-2 1 0,2 2-1 16,-2 0 0-16,-5 0 0 0,5 2 1 0,2-1 0 16,-2 1-1-16,-6 4 0 0,6-2-1 15,0 1 0-15,-5-3 2 0,3 3-1 0,2-1 1 16,-6 0 0-16,1-1 0 0,1 1 1 15,-2-2 1-15,-1 2 0 0,-1-3-1 0,-5 0 1 16,7 0-1-16,-6-2 1 0,-1-2 0 0,0 0 1 16,-1-2-1-16,5-1 0 0,-3 1-1 0,-1-3-1 15,-1 0-1-15,3-2-1 0,1 0-1 0,-5 0-2 16,3-2 1-16,-3-3-2 0,7 1 1 16,-3-2-2-16,1 0-1 0,5-2 1 0,-3-1-1 15,4-1-1-15,-3-2 2 0,7 0-2 0,0-2-1 16,2 0 0-16,-4-1 0 0,6 0 2 0,0-1 0 15,8-2 1-15,-2 3 0 0,-1-4 1 16,9-1 1-16,-4 0 2 0,3-1 1 0,1 0 0 16,-3-2 2-16,5-1 0 0,3 0 3 0,1-2 2 15,-1-2 2-15,2-1 3 0,-3 0 2 0,7-1-1 16,-4 2 1-16,1-3 1 0,9 1-2 0,-6-2-1 16,-2 2 0-16,2-3 0 0,4 1-2 0,-4 0 1 15,-1 0-3-15,7-1-2 0,-4 3 0 16,-4 2-5-16,4 1 0 0,-2 3 0 0,-5 1 0 15,-1 2 0-15,-7 4-3 0,5 1-5 0,-5 2-7 16,-3 2-13-16,-5 3-18 0,4 2-30 0,-8 3-66 16,2 2-313-16,-2 1-2864 0</inkml:trace>
  <inkml:trace contextRef="#ctx0" brushRef="#br0" timeOffset="65769.25">19454 10846 258 0,'0'0'1234'0,"0"0"-507"15,0 0-245-15,0 0-126 0,0 0-110 16,0 0-84-16,0 0-57 0,0 0-38 0,0 0-18 0,0 0-12 16,0 0-5-16,0 0-2 0,0 0-4 0,0 0-1 15,35-8-1-15,-25 7 2 0,-2-1-2 0,5 0-1 16,-3 1-3-16,3 1-3 0,3 0-1 16,1 0-1-16,-1 0-1 0,3 0 0 15,-1 0-1-15,3 0-1 0,2 0-1 0,0 0-1 0,3 0-1 16,-3 0-3-16,0 0-1 0,4 0-5 15,-7 0 0-15,3 0 0 0,-2-1 0 0,-1 0 0 16,-1-1 0-16,0 0 0 0,-7 1 0 0,5 0 0 16,-7-1-9-16,0 1-1 0,1-1-6 0,-3 1-7 15,-6 1-10-15,2-1-16 0,0 1-28 0,-2 0-72 16,0 0-270-16,-2 0-2888 0</inkml:trace>
  <inkml:trace contextRef="#ctx0" brushRef="#br0" timeOffset="66287.72">19540 11188 2325 0,'0'0'713'0,"0"0"-443"15,0 0-123-15,0 0-36 0,0 0-21 0,0 0-19 16,0 0-18-16,0 0-13 0,0 0-9 16,0 0-10-16,0 0-8 0,0 0-6 0,0 0-4 15,0 0 2-15,-10 11 2 0,18-13 1 0,3-1 1 16,-1 0 0-16,5-2-1 0,-1 1-1 0,1 0 0 16,3-1-2-16,1-1 0 0,1 1-1 0,-3 0 0 15,4-1-1-15,3 1-1 0,-3-1 1 16,4-1 0-16,0 0-1 0,-1 1 1 0,3 0-1 15,-6 0 0-15,2 2 0 0,4-1-2 0,-5 2 2 16,-3 0-2-16,2 1 1 0,-3-1-1 0,-5 2 0 16,1 0-1-16,-4 1 1 0,1 0-1 15,-5 0-3-15,0 0-1 0,-2 0-2 0,-2 0-3 16,3 0-3-16,-3 2-3 0,-2 1-7 0,2 0-14 16,-2 1-25-16,2-1-59 0,2 2-159 0,-4-1-969 15,0-2-917-15</inkml:trace>
  <inkml:trace contextRef="#ctx0" brushRef="#br0" timeOffset="68001.25">21854 10585 41 0,'0'0'1847'0,"0"0"-1207"0,0 0-400 0,0 0-83 0,0 0-32 0,0 0-18 16,0 0-25-16,0 0-29 0,0 0-24 16,0 0-9-16,0 0 8 0,0 0 9 0,0 0 7 0,6-31-2 0,-2 26-4 15,-2 2-5-15,0-1-6 0,2 1-3 0,0-2-1 16,-4 1-2-16,4 0-1 0,3 1-3 0,-5-2 0 15,4-1-1-15,-2 2 1 0,2-1-1 16,-2-1-1 0,5 1 0-16,-5-2-3 0,8 0 0 0,-6 0-3 15,5 0-2-15,-3-1 0 0,2 0-2 0,1-1 2 16,3 0-1-16,-6 2 1 0,7-2 2 0,-5 2 1 16,3 0 1-16,-3 0-1 0,2 0 1 15,5 0 0-15,-5 1 0 0,1 0-3 0,3 0 0 0,1 2-1 0,-3 1-1 0,-1-1-2 31,3 2-1-31,-3 1-1 0,3 1-1 0,-3 0-2 16,3 0 1-16,-4 2 1 0,1 2 0 0,-3 1 0 0,1 0 1 16,3 3 0-16,-6 0 0 0,5 1 1 0,-7 2 0 0,8-2-1 15,-7 3 0 1,1 1 0-16,2 1-1 0,-6 1-1 0,5-1 1 16,-1 2 0-16,-4 0 0 0,2 2 0 0,-4 0-1 15,2 2 1-15,-2-1-1 0,-2 3 0 16,0 2 0-16,0-2 0 0,0 2-1 0,-2 0 2 15,-4 1 0-15,4 0 0 0,-6 0 0 0,6 1 0 16,-4 0 1-16,-3 1-2 0,5 0 1 0,-4 1 1 16,0 0-2-16,1 0 1 0,-1-1-1 0,-2 0-1 15,2-1 1-15,-3-1 1 0,1 2-2 0,0-2 2 16,-7 2-1-16,5-3 0 0,-3 2 0 16,-3-2 1-16,-1 1 0 0,-2-3 0 0,3 2 1 15,-3-2-1-15,2-1 2 0,3 0-1 0,-3-2 0 16,5 1 1-16,-5-5-2 0,3 0 0 0,-3-2 2 15,5-3-1-15,1 0-1 0,-3-2 1 0,3-3-2 16,3-1-1-16,-5-1-1 0,9-2 0 0,-6-1-2 16,6 0 0-16,-3 0 0 0,1-1-1 0,4-5-2 15,-4 1-2-15,6-3-3 0,-5-2-1 16,5-1 0-16,2-2 1 0,0-2 2 0,0 0 1 16,2-5 0-16,7 3 1 0,-1-3 2 0,2 0 2 15,1-1-1-15,-1 2 1 0,2-2-2 16,5 2 0-16,-5 0 0 0,3 1 1 0,1-2 0 15,3 3-1-15,-5 0 0 0,3 2-1 16,-1 2 2-16,1 0-1 0,2 3 0 0,-3 1 2 0,-1 3 0 16,3 2 1-16,-5 1 2 0,3 2 3 15,-1 1 0-15,1 1 2 0,-3 6 2 0,5 4 1 16,-5 0 0-16,-1 3 0 0,4 1 0 0,-3 2-1 16,-3 2-1-16,5 3-1 0,-3-1-1 0,1 1 1 15,-1 0 0-15,0 0 1 0,5-1 2 0,-7 1-1 16,5-2 2-16,1 0 0 0,-1-2-1 15,-3-1-1-15,0-1-1 0,5-3-2 0,-11-1-2 16,11-5 0-16,-7 2-3 0,0-5-3 16,-3 1-6-16,-1-3-9 0,4-2-11 0,-8 0-21 0,6 0-50 15,-1-5-141-15,-5-1-936 0,-2 2-1116 0</inkml:trace>
  <inkml:trace contextRef="#ctx0" brushRef="#br0" timeOffset="68897.45">23263 10340 3027 0,'0'0'376'0,"0"0"-258"0,0 0-53 0,0 0-15 16,0 0-5-16,0 0-8 0,0 0-9 16,0 0-10-16,0 0-9 0,0 0-6 0,0 0-3 15,0 0-1-15,0 0 2 0,0 0 3 16,-22 40 3-16,18-24-1 0,-1 2 1 0,-1 1 0 15,-2 2 0-15,4-1 1 0,-5 2 1 16,1 1 3-16,4 0 2 0,-4 2 3 0,0-3 2 16,3 2 0-16,-1 0 0 0,0-3-5 0,4-1-2 15,2-4-5-15,0-2-2 0,0 1 0 0,0-5-1 16,0 0 0-16,2-2-1 0,4-2-1 0,2 0-2 16,-5-1 0-16,9 0-1 0,-4-3-1 15,7-1 1-15,-7-1-1 0,9 0 0 0,-1 0 1 16,-1 0 0-16,-1-3 0 0,7-2 0 0,-1-1 0 15,5 0 1-15,-4 0-1 0,6 0 0 0,-3-1 0 16,-3 1-1-16,4 1 0 0,0 0 0 0,-3-1 0 16,3 1 0-16,-4 2-1 0,-2-1-3 15,-3 2-7-15,-1 0-8 0,1 0-10 0,1-1-14 0,-7 2-20 16,2 0-43-16,-1 1-116 0,-3 0-623 16,-6 0-1748-16</inkml:trace>
  <inkml:trace contextRef="#ctx0" brushRef="#br0" timeOffset="69532.92">23673 10236 2390 0,'0'0'486'0,"0"0"-374"0,0 0-62 16,0 0 12-16,0 0 12 0,0 0-3 15,0 0-2-15,0 0-10 0,0 0-7 0,0 0-1 0,0 0-3 16,0 0-6-16,0 0-5 0,-48 78-4 0,44-59-1 0,2 3 1 0,-2 4 0 16,-2 3-1-1,1 1 0-15,3 4-2 0,-6 3-2 16,0 3-1-16,2 5-2 0,-7 1 0 0,7 3-1 0,-8 3 0 15,5 1-1-15,-5 0-2 0,1-1-2 0,1 2-1 0,-5-1-2 16,5-1-2-16,0-1-11 16,-5-4-3-16,5 2 0 0,1-6 0 0,-5-4 0 0,6-2 0 15,-1-1 0-15,-1-4 0 0,4-1-21 16,1-2-15-16,-5-3-20 0,6-2-40 16,-3-5-104-16,3-5-627 0,4-7-2029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21:03.958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28543 13301 3 0,'0'0'221'0,"0"0"480"0,0 0-203 16,0 0 2-16,0 0-14 0,0 0-114 0,0 0-132 0,0 0-100 15,0 0-57-15,0 0-22 0,0 0-11 16,0 0 1-16,0 2-1 16,0-2-1-16,0 0-2 0,2 0-3 0,0 0-1 0,6 0-2 0,-6 0-5 0,2-2-4 15,-2 1-4-15,1 1-3 0,5 0-3 16,-4-2-1-16,0 1-3 15,-2 0-1-15,6 1-2 0,-6-1-3 0,3-1 0 16,-3 2 0-16,0-1-2 0,0 1-1 0,0-1-1 0,-2 1-2 0,6 0 0 16,-4 0-1-1,0 0 0-15,0 0 0 0,0 0-2 0,0 0 0 0,-2 0 0 0,2 0-1 0,7 0 1 16,-5 0-1-16,0 0 1 16,0 0 0-16,6 0 0 15,-3 0-1-15,-3 1 0 0,6-1 0 0,-4 0-1 16,1 1 0-16,5-1 1 0,-6 0 0 0,5 0 0 0,-3 2 1 15,4-2 0-15,-4 1 0 16,7 0 0-16,-9-1-1 0,9 1 0 0,-7-1-1 16,6 0 1-16,-1 0 0 0,-5 0 0 0,4 0-1 15,-3 0 0-15,1 0 0 0,-2 0 1 16,-2 0-1-16,7 0 0 0,-9-1 0 0,6 1 0 16,-6 0 0-16,1 0 0 0,-1 0 1 0,6 0-1 15,-6 0 1-15,0 0-1 0,-2 0 1 0,9 0-1 16,-9 0 1-16,2 0 0 0,0 0 0 0,6 0 0 15,-5 0 1-15,-1 0 0 0,6 0-1 16,-4 0 0-16,-2 0-1 0,7 0 0 0,-3 0 0 16,2 0-1-16,-1 0 2 0,-3 0-2 0,8-1 1 15,-1-2 0-15,-5 2 0 0,4 1-1 0,-3-1 0 16,5 1 1-16,-6 0-1 0,9 0 2 0,-3 0-2 16,-3 0 0-16,5 0 0 0,-1 0 0 15,-7 0 0-15,11 0 0 0,-3 0 0 0,1 2 0 16,-7 1 0-16,9-1 0 0,-5 0 0 0,-2 1 0 15,3-1 0-15,1 1 0 0,-1 0 0 0,4 0 0 16,-7-1 0-16,7 2 0 0,-1-2 0 16,1 1 0-16,-1 0 0 0,1-1 0 0,0-2 0 15,1 3 0-15,1-1 0 0,0 0 0 0,-1-1 0 16,3 1 0-16,-2-1 0 0,1 2 0 0,1-2 0 16,0 1 0-16,6-1 0 0,-2 2 0 0,-3-2 0 15,7 0 0-15,-4 0 0 0,0 0 0 0,2 1 0 16,-4 0 0-16,6-1 0 0,-6 0 0 15,2 0 0-15,0 1 0 0,4-1 0 0,-3 0 0 16,1 1 0-16,-2-2 0 0,4 0 0 0,-4 0 0 16,2 0 0-16,2 0 0 0,-6 1 0 15,8-1 0-15,-6 0 0 0,0 0 0 0,2 0 0 16,-5 0 0-16,3 0 0 0,4 0 0 0,-6-1 0 0,8 1 0 16,-6-2 0-16,6 1 0 0,-6-2 0 15,0 1 0-15,2 1 0 0,-2-1 0 0,4-1 0 16,-4 1 0-16,-3 0 0 0,7-1 0 0,-4 2 0 15,0-1 0-15,2 1 0 0,-2-2 0 16,-4 2 0-16,8 0 0 0,-6 0 0 0,-3 1 0 16,5-2 0-16,-2 2 0 0,-4 0 0 15,1-1 0-15,1 1-2 0,-2 0 2 0,-1 0 0 0,-1 0 0 16,4 0 0-16,-5 0 0 0,3 0 0 0,0 0 0 16,-3 0 0-16,-1 0 0 0,-3 0 0 15,1 0 0-15,3 0 0 0,-1 0-1 16,-5 0 1-16,3 0 0 0,-3 0 0 0,1 0 1 0,-1 0-2 15,-2 0 1-15,1 0 0 0,1 0 0 16,-4 0 0-16,1 0 1 0,1 0-1 0,-6 1 0 16,6-1-1-16,-1 0 1 0,-3 0-1 0,0 0 1 15,0 0 0-15,-2 0 0 0,3 0 0 16,-1 0 1-16,0 0-1 0,-4 0 0 0,4 0 0 16,-2 0 0-16,1 0 0 0,-1 0 0 0,-4 0 0 15,2 0 0-15,6 0 0 0,-6 0 0 0,0 0 0 16,0 0 0-16,0 0 1 0,0 0-2 15,-2 0 1-15,0 0 1 0,2 0-2 0,3-1 1 16,-1 1-1-16,-2-1 1 0,-2 1 1 0,2-1-1 0,0 1 1 16,0-2-1-16,-2 2 0 0,2 0 0 15,4 0 0-15,-2 0 0 0,1-1 0 0,-1 1 0 16,-2-1-1-16,4 0 1 0,0 0 0 16,-2 0 0-16,0 1 0 0,1-2 0 0,1 2-1 0,-2-1 1 0,0 0-1 15,-2 1 1-15,8 0 0 0,-5-1 0 0,-1 1 0 16,6 0 0-1,-4 0 0-15,-2 0 0 0,7 0 0 0,-5 0-1 0,-2 0 1 0,6 0-1 16,-1 0 1-16,-3 0 0 16,2 0 0-16,0 0 0 0,-1 1 0 0,1 0 0 15,-2 0 0-15,0 2 0 0,3-2 0 0,-5 1-1 16,8-1 1-16,-6-1 0 0,0 3 0 16,5-2 0-16,-5 2 1 0,4-1-1 0,-1-1 1 15,-1 0-1-15,2 1 0 0,1-1 0 0,-1 0-1 16,0-1 2-16,3 0-1 0,-3 1-1 0,0-1 1 15,3 0-1-15,-5 1 1 0,4-1 0 16,-3 0-1-16,7 0 0 0,-5 0 1 0,3 0-1 16,3 0 1-16,-3 0 0 0,-2 0 0 0,1 0-1 15,1 0 1-15,-5 0-2 0,5-1 2 0,-6 1-1 16,9-1 0-16,-7 0 1 0,3 0-1 16,1-1 0-16,-4 1 1 0,3-1-1 0,-5 1 0 15,0-1 1-15,-2 2 0 0,1-1-1 16,-1 0 1-16,0 0-1 0,-2-1 0 0,2 2 0 15,1 0 1-15,-3 0-2 0,2-1 1 0,-4 1-1 16,0-1 0-16,2 1 1 0,0 0 0 16,-2 0 0-16,0-1 0 0,5 1 0 0,-1 0 0 15,-2 0 1-15,0 0 0 0,0 0-1 0,5 0 1 0,-5 0-2 16,0 0 1-16,2 0-1 0,2 0 2 16,-1 0 0-16,3 0-1 0,-4-1 0 0,2 1 0 15,3 0 1-15,-3-1-1 0,4 1 1 0,-3 0 0 16,1-2 0-16,-4 1 4 0,4 0-1 0,-3 1 2 15,-3-1-1-15,8 0-5 0,-4 0 0 16,3-1 0-16,-3 1-1 0,4 1 1 0,-3-1 1 16,3 1-1-16,-4-2-1 0,3 2 1 0,-3 0-1 15,0 0 1-15,3 0 1 0,-3 0-1 16,2 0 0-16,-4 0 1 0,1 0 0 0,1 0 0 16,0 3 0-16,-4-2 0 0,3 2 0 0,-1-1-1 0,-2-1 1 15,6 2 0-15,-4-2 0 0,1 0 0 16,1 0 0-16,-2 0 1 0,6-1-2 0,-3 0 1 15,-3 1-1-15,4-1 0 0,-1 0 1 0,3 0-1 16,-4 0 1-16,3 0-2 0,-1 0 2 0,0 0 0 16,-2 0 0-16,5 0 0 0,-3-1 0 15,-2 0 0-15,-1 1-1 0,5-1 1 0,-6 1 0 16,0-1-1-16,1 1 1 0,-1-1 0 0,0 1-1 16,-2 0 1-16,4-2 0 0,1 2 1 15,-7-1 0-15,6 1 0 0,-2-1 0 0,1 1 0 0,3-1 0 16,-2 1 0-16,2-1 0 0,-1 1 0 15,1 0 0-15,0 0 1 0,-5 0-2 0,7 0 0 16,0 0 2-16,-3 0-2 0,3 0 0 16,-4 0 0-16,5 0 0 0,-5 0 0 0,2 0 0 15,-1 1 1-15,-1 0-2 0,0 0 1 0,0 0-1 16,1 1 0-16,-1-1 1 0,-2 0-1 16,2 0 1-16,-1 0 0 0,5 0 0 0,-4-1 0 15,-2 2 0-15,1-2 0 0,-5 1-1 0,-2-1 5 16,8 0 0-16,0 1 1 0,-2 0-1 0,1 1-3 0,1-1 0 15,-2 0-1-15,0 0 1 16,9 0-1-16,-9 1 0 0,-2-1 1 0,9 0-2 16,-7 0 2-16,0-1-1 0,6 1 0 0,-5 0 0 15,1 1 0-15,4-1-1 0,-6-1 1 0,1 0 0 16,-3 1-1-16,4-1 0 0,0 0 1 16,-4 0-2-16,5 1 2 0,-5-1 0 0,2 1-1 0,0-1 1 15,0 1-1-15,-6-1 1 0,2 0-1 16,9 0 1-16,-7 0-1 0,4 2 0 0,-8-2 0 15,0 0-1-15,4 1 1 0,5 0 0 0,-1 0 0 16,-4 1 1-16,-4-2-1 0,8 3 0 16,-4 0 0-16,3-2-1 0,1 2 1 0,-8-3 0 15,4 2 1-15,2 1 0 0,-2-1 0 0,5 1 0 0,-9-3 0 16,0 0 0-16,0 0 1 0,0 0-1 16,0 0 0-16,4 5-1 0,2 3 2 15,0-3 0-15,0 2 0 0,-6-7 3 0,0 5-4 16,0 3 1-16,0-1 0 0,-2 6-2 0,2-8 2 15,-2 1-1-15,0 5 0 0,-2-4-1 16,2 0 2-16,0 7 0 0,2-6-1 0,-8 6 4 16,6 0-3-16,2-8 0 0,-7 8-1 0,5-7 0 15,0 8 1-15,-2 0 0 0,2-3 0 0,0 1 0 16,0-2 2-16,0 0 1 0,-2 2-1 0,2-1-1 16,0 1-2-16,2-2 1 0,0 0 1 15,-7 2 0-15,7-1 0 0,-2 0-1 0,2 0 0 16,0 0-2-16,-2 1 2 0,0 0-1 0,2-2 1 15,0 2 0-15,-4 0 0 0,4-2-1 0,0 2-1 16,0-1 2-16,-2 0-1 0,2 1 0 16,0-1 0-16,0-1 1 0,0 2-1 15,-2-1 0-15,2 1 0 0,0-1 0 0,0-1 0 0,0 2 0 16,0 1 0-16,0-3 0 0,-4 1 0 0,2 0 0 16,2 0 2-16,-2 0-2 0,0 2 0 15,2-2 0-15,-3 0 0 0,-1 0 0 0,4-1 0 16,-2 2 0-16,0-2 0 0,2 0 0 0,0-5 0 15,-4 8 0-15,4-6 0 0,0 6 0 0,0 1 0 0,0-10 0 16,-2 10-2-16,2-7 1 16,0 0 1-16,0 8 0 0,0-8 0 0,0 0 1 15,-2 9-2-15,2-9 1 0,0 1 0 0,-2 7 0 16,2-7 0-16,-2-1 0 0,2 7-1 16,-4-6 0-16,4-1 1 0,-2 7 1 0,-3-7-1 15,5 0-1-15,0 7 1 0,0-7-1 0,0-1 1 16,-2 8-1-16,2-8 1 0,-2 1 0 15,0 7-1-15,2-9 1 0,0 1 0 0,-2 9 0 16,-2-8 0-16,4-1 1 0,0 8 0 0,-2-6-2 16,2-3 1-16,-2 10 0 0,2-8 1 0,0-1-1 15,-4 8 1-15,4-6 0 0,0-1-1 0,0 8-1 16,-2-8 0-16,2 5 1 0,-2 1-1 0,2-2 1 16,-2 0-1-16,2-6 1 0,-2 7 0 0,2-5 0 15,-5 7 0-15,3-1 1 0,0-2 0 16,2 0-1-16,0 0 0 0,0-1 0 0,0 1 1 15,0-1-1-15,0 0-1 0,-4 1 1 0,4 0-1 16,0 1 1-16,0-2 1 0,0 0-1 0,0 1 0 16,-2-1 0-16,2 2 0 0,0-1 1 15,0 0 1-15,0 1-1 0,0 0-1 0,-2-1 0 16,2 2-1-16,0-1 1 0,-2 2 0 0,2-2 1 16,-2 0 1-16,2 1-4 0,-4 0 4 15,2 0-2-15,2 0 0 0,-2 0 0 0,2 0 0 0,-5 1 0 16,5 0 0-16,-2 0 0 0,0 0 0 15,0 0-2-15,0 1 2 0,-2 0-1 16,0-1-1-16,4 3 1 0,0-3 0 0,-4 3 1 0,0-1-2 16,2 0 0-16,0 1-2 0,-3 0 1 15,3-2 0-15,-2 1 1 0,2 0-1 0,0-1-1 16,0-2 0-16,0 3-4 0,-4-3-2 0,4 1-7 16,2-9-8-16,-4 6-5 0,4-3-9 15,0-1-10-15,-3 0-23 0,1-2-66 0,2 1-268 0,-4-1-1727 16,4 0 1002-16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21:07.16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28582 13396 1469 0,'0'0'1172'0,"0"0"-863"0,0 0-209 16,0 0-3-16,0 0 23 0,0 0 0 0,0 0-24 15,0 0-28-15,0 0-21 0,0 0-11 0,0 0-4 16,0 0-1-16,-4 55 0 0,6-48-2 0,0 0-3 15,-2 0-3-15,4 0-3 0,2-1-4 16,-4 2-2-16,1 0-1 0,-1-1 0 0,0 1 0 16,-2 1 0-16,2-1 1 0,-2 1 0 0,0-1-1 15,2 2-1-15,-2 1 0 0,0 0 0 0,0 1-2 16,0 1-1-16,-2 0-2 0,2 0-1 0,-2 1-1 16,0 0-1-16,2 0-1 0,-2 1 0 0,2 2-1 15,-3-1 0-15,3 0 0 0,-2 0 0 16,2 0-1-16,0 1 2 0,0 0 0 0,-6 1 0 15,6-1 0-15,-2 1 1 0,2 1-1 0,-2 0 1 16,2 0 0-16,-2-1-1 0,0 1 0 0,-2-2-1 16,-2 0 0-16,4-1-1 0,-1 1 1 15,1 0-1-15,0 0 1 0,0 1-2 0,-2-2 1 16,-2 2-1-16,2-1 0 0,4 1 1 0,-4 1-1 16,2-1 1-16,-3 2-1 0,-1-2 0 15,2 3 1-15,4-4 0 0,-2 3 0 0,0-2 0 16,0 2 0-16,0 0 2 0,0 0-3 0,-4-1 0 15,4 1 0-15,-1-1 0 0,3-1 0 0,-2 0 0 16,0 0 0-16,0-2 0 0,0 0 0 16,2 0 0-16,-2 0 0 0,-4 2 0 0,4 0 0 15,0 0 0-15,2-2 0 0,-4 2 0 0,2 0 0 16,0-1 0-16,-7 1 0 0,7 0-2 0,0-3 1 16,0 0 1-16,0 1-2 0,0 2 1 0,0 0 1 15,-4 0-2-15,4-2 2 0,0 0 0 16,2 0-1-16,-3 0 0 0,1 0 0 0,2-1 0 15,-2-1 1-15,2 2-1 0,-2-1 0 16,2-2 1-16,-2 2-1 0,-4-1 1 0,6 0-1 0,-2 1-1 16,0 1 2-16,2-1-2 0,-2 1 1 15,0 0 0-15,0 0-1 0,0 1-1 0,0-2 1 16,-5 0 2-16,5-1 0 0,0 1 2 16,2-1-2-16,-2 2-1 0,2-2 1 0,-2 0-2 15,0 1 2-15,2-2 0 0,-4 1-1 0,4 2 0 16,-6-4 0-16,6 2 0 0,0-1 0 0,-2-2 1 0,2 1 0 0,0 0-1 15,0-2 1-15,0 2-1 0,-3-3 1 16,3 2 0-16,0-2 1 16,0-1 0-16,0 1-1 0,0-1 0 0,0 0 0 15,0-1 2-15,0 1-3 0,0-1 1 0,0 1-1 16,0-1-1-16,-2 2 1 0,2-2 2 0,-2 3 0 16,0 1 0-16,0-1-1 0,0 0 0 0,-6 2 0 0,6 0-1 15,2-1 1-15,-4 0 0 16,0 2-1-16,1-1 1 0,-3-1-1 0,4 1 1 0,0-1 0 0,2 0 0 15,-2 0 0-15,0-2 0 16,2 1 0-16,0-1 0 0,0 0 1 0,0-1-1 16,0-1 0-16,2 1 0 0,0-2-1 0,0 1 1 15,9-1-2-15,-7-1 1 0,0-2-1 16,0 0-1-16,8-1 2 0,-5 0-1 0,3-2 2 16,-2 0 0-16,3 0 1 0,-3 0 0 0,-2-1-2 0,6-2 0 0,-5-2 0 0,7 1 1 31,-8-2 0-31,7-1 0 0,-5 0-1 0,6 1 0 15,-1-1 1-15,-3 1 0 0,3 1 0 0,-5-1 1 0,6 1-1 0,-8-2 1 0,9 3-2 32,-9-2 1-32,7 1 1 0,-5 0-1 0,4-1 0 15,-6 2-1-15,7-1 0 0,-5 0 1 0,4 2 1 16,-5-2 0-16,-1 2-1 0,4 0 0 16,-4-1 0-16,5 1 0 0,-3 0 0 0,-4 1 0 15,7 0 0-15,-3-1 1 0,4 1-1 0,-4 0 2 16,5-1 1-16,-5 1-1 0,9 0 0 0,-5 2 0 15,-4-2-3-15,1 1 1 0,3-1 0 0,-2 2 1 16,1-1 2-16,1 0 1 0,-2 0 0 16,7 0-1-16,-3-1-2 0,-1 1-1 0,3 1 1 15,1 0 1-15,1-2 0 0,3 2-1 0,-2 0 0 16,1 0-1-16,5 0 0 0,-4 0 1 16,2 0 0-16,-1 0-1 0,7 0-1 0,-2 0 1 15,-4 0 0-15,6 0 0 0,-2 0 1 0,-2 0-1 16,1 0 0-16,3 0 0 0,-2 0 1 0,2 2-1 15,0-2 0-15,2 1 1 0,-4 1-2 0,0-1 1 16,6-1 0-16,-6 1-1 0,6 0 2 0,-6 2-1 16,6-2-1-16,-6 0 1 0,8 0 0 15,-6-1 0-15,6 3 0 0,0-2 1 0,-4 2-1 16,4-2 1-16,0 1-1 0,-4-1 0 0,7 1 1 16,-3 0-1-16,-2-1 0 0,4 0 1 0,2 2-1 15,-4-2-1-15,3 1 1 0,1-1 0 0,-4 2 0 16,0-2 0-16,4 0 0 0,1 0 0 15,-3 0 1-15,2 0 0 0,0-1-1 0,-3 2 0 16,-1-2 0-16,6 0 0 0,-4 0 0 0,1 0 1 16,1 1-1-16,0-1 1 0,0 0 0 0,-1 0-1 15,5 0 1-15,-2 0-1 0,-3 0 1 0,5 0-1 16,-2 0-1-16,-4 0 1 0,3 0-2 16,-3 0 2-16,6 0 0 0,-5 1-1 15,5-1 1-15,-2 2 0 0,-3 0 0 0,1-1 0 0,-2 1 2 16,-2 1-2-16,0-1-1 0,0 0 1 0,5 1-2 15,-5-1 2-15,2 0 0 0,-6 1 0 16,6-1 0-16,1 1-1 0,-5-1 0 0,0-1 1 0,4 1 0 16,-2 0 0-16,-4-1 0 0,4 2 1 0,-4-1-2 15,4-1 1-15,-4 1 1 16,-2-1-1-16,4 1 1 0,-6 0 0 0,0 1 0 0,4-1-1 16,-6 0 0-16,0 0 0 0,2 0-1 15,-3 0 1-15,1-1-1 0,-4 2 1 0,6-1-1 16,-7 0 1-16,-1 0 3 0,-5-1-1 15,1 0 1-15,-3 1-1 0,3-1-2 0,-1 1 0 16,3-1-2-16,-3 0 1 0,5 1 0 0,-7 0 0 16,3-1 1-16,-5 1-1 0,7 0 0 0,-7 0 1 15,2-1 0-15,1 1-1 0,-5 0 1 16,0-1 0-16,1 0 0 0,-1-1-1 0,-2 2 2 0,-2-2-2 0,2 0 1 16,1 0 0-1,-1 0-1-15,0 0 2 0,-4 0 0 0,8 0 0 0,-3-2-1 16,-3 1 0-16,8-2 1 0,-6 1-1 0,3 1 0 15,-1-1 0-15,0-1-1 0,5 1 1 0,-5 0-1 16,4-1 0-16,3 1 1 0,-5 0-2 0,4-2 1 16,-3 2-1-16,3-1 0 0,-1-1 0 15,-1 3 1-15,3-1-1 0,-3-1 2 0,-2 1-1 0,3 1 1 16,-5 0 0-16,2 1-1 16,3-1 1-16,-5 1-1 0,0 0 1 0,1 0 0 0,-1 0-2 0,0 0 1 15,0 0 1-15,-1 0 0 16,-1 0 0-16,2 0 1 0,-2 0-2 15,-4 0 1-15,9 0-1 0,-5 0 0 0,-2 0 1 0,2 0 0 0,0 0 1 16,1 0-1-16,-3 0-1 0,-2 0 1 16,4 0 0-16,-2 0 1 0,-2 0-1 15,4 0-1-15,-4-1 0 0,5-1-1 16,-5 2 2-16,2-1-1 0,-2 1 1 0,2-1-1 16,-2 1 0-16,4-2 0 0,-4 2 0 0,0-1 1 15,3 1-1-15,-5-2 0 0,6 1 0 16,-2 0 3-16,-2 0-2 0,2 0 0 0,-2-1 1 15,0 2-3-15,2-1 2 0,3 0 0 0,-5 0 0 16,0 1 0-16,2-2 1 0,0 1-1 0,-4 0-1 0,2 0 2 16,-2-1-1-16,2 2 3 0,-2 0-3 0,0 0 1 0,0 0 1 0,0 0-3 31,0 0 3-31,0 0-3 0,8-2 0 0,-4 1 0 0,3-2-1 0,1 2 4 16,-8 1-3-16,0 0-1 15,0 0 2-15,0 0-3 0,0 0 1 16,0 0 1-16,0 0 0 0,4-1 0 0,2 1 0 15,-2-1 1-15,5 1-1 0,-9 0 3 0,0 0-3 16,0 0 1-16,0 0 0 0,0 0-2 0,0 0 2 16,0 0-1-16,4 0 1 0,2 0 1 0,0 0-2 15,0 0 3-15,-6 0-2 0,0 0 1 16,0 0-1-16,0 0 0 0,0 0-1 0,0 0-1 16,0 0 2-16,0 0 0 0,7 0 0 0,-1 0-1 15,0 0 1-15,-2 0 0 0,-4 0 0 0,0 0 0 16,0 0 0-16,0 0 0 0,0 0-2 0,0 0 4 15,0 0-3-15,0 0 2 0,0 0-1 0,0 0 0 16,6 0 1-16,1 0-2 0,-1 0 1 16,-2 0-3-16,-4 0 3 0,0 0-1 15,0 0 1-15,0 0 1 0,0 0-1 0,0 0 1 0,0 0-1 16,0 0 1-16,0 0 0 0,0 0 0 0,0 0 1 16,0 0-2-16,0 0 2 0,0 0 0 15,0 0 0-15,0 0 1 0,0 0-2 0,0 0 0 16,0 0-1-16,0 0-1 0,0 0 1 0,0 0-3 15,0 0 1-15,0 0-1 0,0 0 0 0,0 0 1 16,0 0 0-16,8-1 0 0,-2 0 0 16,1-2 0-16,-3 2-1 0,-4 1 0 15,0 0 1-15,0 0-1 0,6-6-2 0,-2 0-1 0,2 1-1 16,-6-1-4-16,0 6-6 0,4-7-11 0,3 2-18 16,-3-1-36-16,-2-1-102 0,-2 7-646 0,0 0-1977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17:14.86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16605 1708 3 0,'0'0'0'16,"0"0"0"-16,0 0 0 0,0 0 0 0,0 0 0 15,0 0 0-15,0 0 361 16,0 0 319-16,0 0-14 0,0 0-101 0,0 0-151 0,0 0-117 15,4-7-106-15,-4 7-60 0,0-1-49 0,0 1-23 16,0-1-21-16,0 0-8 0,-2-2-3 0,0 0-3 16,-2 3-6-16,4-3-6 0,-6 0-7 0,2 0-3 15,2-2 0-15,0 0-1 0,-3-2-4 0,-1 0-1 16,0 0-2-16,6-1-2 0,-4-2 3 16,0 1 2-16,-2-2 2 15,-1 1 2-15,3 0 1 0,0 0 1 0,-6-1 3 0,6 0-1 0,-3-1 2 16,-3 1 3-16,2 0 3 15,0 1 5-15,-1 2 4 16,3 1-2-16,-4 0-4 0,4 2-2 0,-7 1-4 0,9 0 1 0,-2 1-1 0,-7 3 0 0,9-2-1 16,-6 2 1-16,4 0-1 0,0 0-1 15,-7 2 0 1,9 1 0-16,-2 1 0 0,-5 1 1 0,7 1-2 16,-2 3 0-16,-4-2-2 0,6 2-1 0,-3-1 1 15,-3 2-1-15,6 0 0 0,-2 2-1 0,-5 1-1 16,7-1 0-16,-4 1-1 0,0 0 1 15,6 1-2-15,-4 2 1 0,-5 0-1 0,9 4 0 16,-4-1 2-16,-2-1-2 0,1 2 1 0,3 0 0 16,-4-1-1-16,2 0 1 0,4 1 0 15,-2-1-1-15,-1 1 2 0,-3-1-2 0,6-1 1 16,2 0 0-16,-4 1 0 0,4-1 0 0,-2 0-1 16,2 1 1-16,0 0 1 0,-2 0-2 15,2 1 0-15,0-1 1 0,0 1-2 0,0-1 1 16,0 1 0-16,0-2 0 0,0 3 0 0,0-3 1 15,0 2-1-15,0-1 1 0,2 2-1 0,-2-1 1 16,0-1-1-16,2 0 0 0,-2-1 0 0,2 2 0 16,0 1-1-16,-2 3-1 0,2-1 2 0,2 2-1 15,0 2 0-15,1-1 0 0,-3 3-1 16,2-3 2-16,-4 0 0 0,10-4 1 0,-6 3 0 16,0-3 0-16,-1 1-1 0,1-1 0 0,2-3 0 15,-2 1-1-15,0-2-2 0,-2 0 0 0,-2-3 0 16,6 0-1-16,-1 0 0 0,-5-3-4 15,2 0-3-15,-2-1-5 0,0 2-4 0,0-4-6 0,0-2-15 16,0-1-33-16,0 0-103 0,0-1-329 16,0-2-1377-16,0 0 781 0</inkml:trace>
  <inkml:trace contextRef="#ctx0" brushRef="#br0" timeOffset="490.58">15896 2334 3 0,'0'0'922'0,"0"0"-72"0,0 0-427 0,0 0-59 15,0 0-44-15,0 0-82 16,0 0-72-16,0 0-51 0,0 0-26 0,0 0-18 0,0 0-15 0,0 0-12 16,0 0-12-16,66-7-13 0,-51 7-5 0,-9 1-7 15,8 2-3-15,1-1-1 0,-5 0-4 0,7 0-1 16,-3 0 0-16,1-1-1 0,1 0-2 16,3-1 1-16,2 0-2 0,3 0 1 0,-1 0-1 15,4 0-1-15,0-3-1 0,0-2-3 16,6-2 2-16,-2 0 2 0,0-2 3 0,2 2 4 0,-4-2 0 15,8 1-2-15,-4-1-8 16,-4 2-30-16,4 0-68 0,-6 1-202 0,-6 2-1181 0,-9 2-205 16</inkml:trace>
  <inkml:trace contextRef="#ctx0" brushRef="#br0" timeOffset="2050.16">17192 1357 3 0,'0'0'0'0,"0"0"0"15,0 0 0-15,0 0 0 0,0 0 0 0,0 0 94 16,0 0 118-16,0 0 50 0,0 0 55 0,0 0-43 15,0 0-36-15,0 0-65 0,0 0-65 16,0 0 1-16,-78 47 27 0,69-37 30 0,1 3 75 16,2 1 19-16,-6 0-3 0,5 2-33 0,-3 1-53 15,2 2-37-15,-3 0-41 0,3 1-24 0,2 4-17 16,-6 1-9-16,5 4-3 0,-5 2-3 0,6 3-2 16,-3 3-3-16,1 0-6 0,4 2-5 0,-4 3-4 15,2 2-3-15,4 0-2 0,-3 2-1 16,1 1-2-16,0-1-2 0,2 2-1 0,2 0 0 15,0-1 2-15,0-2 3 0,2-2-1 0,4-1 0 16,1-1-3-16,1-1-1 0,2 1-2 16,-2 0 0-16,5-3 0 0,-3-1-1 0,3 0-2 0,1-5-1 15,-2 0-2-15,3-3-2 0,1-3-1 16,1-2-2-16,-3-2-4 0,1-3-4 0,3-1-11 16,1-2-20-16,0-4-29 0,-3-2-82 0,-3-3-434 15,-3-4-2444-15</inkml:trace>
  <inkml:trace contextRef="#ctx0" brushRef="#br0" timeOffset="3918.8">17546 1960 3 0,'0'0'0'0,"0"0"568"0,0 0 154 0,0 0-51 16,0 0-149-16,0 0-169 0,0 0-124 15,0 0-65-15,0 0-46 0,0 0-35 0,0 0-24 16,0 0-25-16,0 0-11 0,0 0-7 16,-9-15-3-16,9 12-4 0,0 0-1 0,0 1-1 15,0 0-4-15,0-1 3 0,0 2-3 0,0 0 0 16,3-1-1-16,-3 1-2 0,0 0-2 0,0-2-3 16,2 2 0-16,-2 0-2 0,2 0-1 15,0 0-2-15,-2-1-2 0,0 0 0 0,6 0 2 16,0-1 1-16,0 0 2 0,-4 1 2 0,11-1-2 15,-7 0 0-15,6 0-4 0,-3-1-1 0,5 1 1 16,-4 1 0-16,5-3 3 0,1 1 2 0,1 1-1 0,-3-2 0 16,5 2 3-16,-2 0 3 0,1 1-1 15,1 0 2-15,-1 2 0 0,-1 0-3 16,-3 0 2-16,1 0-1 0,-1 0-5 0,-3 4-3 0,-1 2-5 16,-4 1 2-16,0 1 5 0,1 2 8 15,-5 2 4-15,-2 1 3 0,0 0-4 16,0 3-4-16,-4 0 1 0,-3 3 6 0,-1 0 6 15,-4 3 14-15,3-3 7 0,-3 1 3 0,2 0-1 0,-1-1 4 16,-5-1 3-16,6-2 5 16,-3-1 2-16,3-2-2 0,-1-2-7 0,3-2-6 0,-2 0-5 0,2-2-2 15,1-2-5-15,1-1-1 16,0 1-4-16,4-2-3 0,-2-1-3 0,2 1-3 16,2-2-3-16,-4-1-1 0,4 0-1 0,0 0-3 15,0 0-1-15,0 0-1 0,0 0-2 0,0 0-1 16,0 0 0-16,0 0-3 0,0 0-1 15,0 0-1-15,0 1-3 0,0 1 1 0,0 2-3 0,0-2 2 16,0 4 0-16,0 0-1 16,0 0 1-16,0 0-1 0,4-1-2 0,-2-1-1 15,2 0-1-15,2-1-2 0,-4 0 1 0,6-1 1 16,-1 0 1-16,1-1 5 0,2 0 3 0,-2 0 2 0,5-1 1 0,-5 0 1 16,7 0 1-1,-5 0 1-15,2 0 1 0,1 0 0 0,-3 0 2 0,3 0 2 0,-5 0 0 16,4 0 1-16,-4 2 2 0,3 0 1 0,-3 2 1 15,2 3 1-15,-3-1 2 16,3 2 1-16,-4 1 0 0,0 4 0 16,-4 1-2-16,0 1-1 0,3 2-1 15,-5 1-1-15,0 0 1 0,0 1 3 0,0 1 1 0,-7 0 1 16,5-1 1-16,-4 1 0 0,0-3-1 16,-4 0 1-16,5-1-1 0,-5-2 2 0,2 1-3 0,0-3 2 0,-5-1 1 15,-1 0-2-15,1-4-1 16,-1 0-2-16,-5-3-1 0,1-1-4 15,1-2-1-15,-2-1-2 0,-1 0-3 0,1 0-1 16,-1-1-2-16,3-3-5 0,0 0-5 0,-1 1-3 0,5-1 0 0,3 2-1 0,2-1-12 0,2 3-25 31,4-1-53-31,0 1-107 0,2 0-364 0,0 0-1398 16,0 0 1064-16</inkml:trace>
  <inkml:trace contextRef="#ctx0" brushRef="#br0" timeOffset="4380.1">18251 2655 3272 0,'0'0'477'0,"0"0"-412"0,0 0-61 0,0 0-9 15,0 0 0-15,0 0 3 0,0 0-1 0,0 0-5 16,0 0-2-16,0 0-3 0,0 0 2 15,0 0 0-15,0 0-4 0,0 0-20 0,16-7-60 16,-14 7-234-16,0-2-2944 0</inkml:trace>
  <inkml:trace contextRef="#ctx0" brushRef="#br0" timeOffset="5672.56">18614 2010 1274 0,'0'0'954'0,"0"0"-627"16,0 0-121-16,0 0-10 0,0 0-18 0,0 0-40 16,0 0-29-16,0 0-32 0,0 0-19 0,0 0-16 15,0 0-12-15,0 0-16 0,0 0-9 16,0 0-9-16,-6-9-6 0,6 6 0 0,0 1 0 15,0 0 0-15,0-1 8 0,0 0-2 0,0-1 3 16,0 1 1-16,0-1-1 0,0 1-1 16,4-2-1-16,-2 1 2 0,0-1 0 0,1 0-2 0,-1-1 3 15,2 1 0-15,-2-1 1 0,4-1 1 16,-2 1 1-16,4-2 5 0,-6 1 2 0,7 0 1 16,-3 0 1-16,0 2 1 0,5-1 0 15,-3 1 2-15,0-1 0 0,2-1 4 0,-5 2 1 0,5 0-1 16,-2 0 2-16,2 1-3 0,1 0 0 15,-1 0-4-15,-2 1-4 0,5 0-3 0,-5 2-3 16,2 1 0-16,1 0-1 0,-7 0 0 0,4 1 1 16,-2 4-1-16,3 2-2 0,-3 1 0 0,0 2 0 15,-2 1 0-15,2 2-1 0,1-1-3 16,-3 1 0-16,0 1 1 0,2 1 1 0,-4 2 3 16,0-1-3-16,4 3-1 0,-6-1 3 0,2 0-2 15,0 1 2-15,-2 0 0 0,0 0-1 16,0-1 1-16,5 0 1 0,-5 1 1 0,0 1 1 0,0-2-1 15,0 0 0-15,0 2-1 0,0-2 1 0,0 1 0 16,-5-2-1-16,3 1 2 0,0-1-1 16,-2 2 1-16,0 0 0 0,0-1-2 0,-4-1 0 15,1 1-1-15,1 0 1 0,-2-1 0 0,-2 1 1 16,-1 0 0-16,1-2 0 0,-4-1 0 0,3-1 1 16,-1-2-1-16,-1-1 1 0,3 0 0 15,0-4 1-15,-3 0 1 0,5-1 1 0,2-1 2 16,-2-2 0-16,1-2-2 0,3 0-1 0,-2-1-3 15,2 0-1-15,2-1-5 0,0-3-2 0,2-2-6 16,0-1-1-16,0-2-1 0,0-2 3 16,0-1 1-16,4 1 2 0,4-1 1 0,-2-1 0 0,-1-1 1 15,3 3-1-15,0-1 0 0,-4 1 1 16,7-1 0-16,-5 1-2 0,4 2 1 0,0 0 0 16,-1 2-1-16,-1 2 1 0,0-1-1 15,3 2-3-15,-5 1 0 0,2 1 0 0,-2 1-1 16,0 1 3-16,5 0 3 0,-3 0 2 0,-4 0 2 0,6 3-2 15,-3 2 0-15,3 1 2 0,-4 4 0 0,2-2-1 16,3 4-1-16,-3 1 0 0,2 1 0 16,-1 0 1-16,1 2 2 0,-2-3 0 0,5 1-1 15,-5-1 0-15,2-4-1 16,1 0-2-16,-1 0-5 0,0-4-6 0,-1 1-21 16,-1-3-37-16,0-1-95 0,2-1-391 0,-3-1-2184 0</inkml:trace>
  <inkml:trace contextRef="#ctx0" brushRef="#br0" timeOffset="6560.29">19348 1351 3 0,'0'0'0'0,"0"0"0"0,0 0 0 0,0 0 0 16,0 0 336-16,0 0 92 0,0 0 39 15,0 0-20-15,0 0-7 0,0 0-93 0,0 0-79 0,0 0-87 16,0 0-85-16,0 0-33 0,40 76-35 0,-36-64-12 15,2 4-7-15,2 0-5 0,-2 1 2 16,1 0 2-16,1 2 9 0,-4-1-1 0,4 3 2 16,0 2 1-16,-1 1 0 0,-1 4 5 15,2 0 2-15,2 5-2 0,-1 0 0 16,-3 0-1-16,0 2-1 0,2 0-2 0,-1 1 7 0,-1 2 6 16,-4 1 8-16,0 2 2 0,-2 0 0 15,4 2-3-15,-4-2-4 0,0 3 2 0,0-1-1 16,-4-1-4-16,0 1-3 0,-2-2-5 0,1 1-4 15,-5-1-5-15,2 0-3 0,-2-1-2 16,-1-4-3-16,1-1-3 0,2-4-2 0,-3-1-1 0,3-4-1 16,2 0-2-16,-5-3-1 0,3-2-2 0,0-2-3 15,0 0-4-15,4 0-4 0,-5 0-6 0,3-2-8 16,0 1-3-16,0-2-9 0,2-2-13 16,-1 2-22-16,3-3-44 0,0-2-96 0,0-1-244 15,0-4-705-15,2-2-483 0,0-3 1648 0</inkml:trace>
  <inkml:trace contextRef="#ctx0" brushRef="#br0" timeOffset="8521.96">20332 2042 579 0,'0'0'1316'0,"0"0"-794"0,0 0-314 16,0 0-32-16,0 0-7 0,0 0-9 0,0 0-36 15,0 0-23-15,0 0-18 0,0 0-16 0,0 0-18 16,0 0-15-16,0 0-12 0,0 0-8 0,31-17-5 16,-29 15-3-16,4 2 1 0,-3 0 1 15,1 0 1-15,2 0-2 0,0 0 1 0,-2 2-2 16,4 0-1-16,3 1-1 0,-7-1 3 0,10 1-1 16,-7-1-2-16,9-1 1 0,-6 2-3 0,3-2 1 15,6-1-1-15,-7 0-2 0,4 0 1 0,3 0-1 16,-4 0-1-16,3 0-2 15,-3-3-2-15,1 1-2 0,-1 0-1 0,-1-2-2 0,-4 3-5 0,1-3-11 16,-1 3-24-16,-6-1-41 0,2 2-89 16,-4 0-252-16,-2 0-808 0,0 0-412 15,0 3 1652-15</inkml:trace>
  <inkml:trace contextRef="#ctx0" brushRef="#br0" timeOffset="8906.04">20320 2280 621 0,'0'0'1151'0,"0"0"-569"15,0 0-172-15,0 0-116 0,0 0-101 0,0 0-78 0,0 0-51 0,0 0-28 16,0 0-10-16,0 0 5 0,0 0-4 0,0 0 2 16,0 0-8-1,20 7-8-15,-9-7-5 0,-5 0-5 0,8 0-1 16,-7 0 0-16,9-2 3 0,1-1 0 0,-5 1-1 0,1-3 0 0,5 0-1 0,-3 1-2 15,3 0 0-15,-1-1-1 16,1 0-1-16,-1 2 0 0,2-1-1 0,-1 1 0 0,-3-1-2 16,1 1-3-1,-1-1-8-15,1 3-20 0,1-2-46 0,-7 2-112 16,0 1-307-16,-3 0-1017 0,1 0 227 16,-6 0 1290-16</inkml:trace>
  <inkml:trace contextRef="#ctx0" brushRef="#br0" timeOffset="11488.73">22988 737 3 0,'0'0'0'0,"0"0"0"0,0 0 0 15,0 0 0-15,0 0 0 0,0 0 0 0,0 0 72 0,0 0 520 0,0 0-41 16,0 0-34-16,0 0-137 16,0 0-97-16,0 0-107 0,0 0-66 0,-4 0-22 15,8 0-10-15,-1 0 17 0,-3-2 13 0,2 1-15 16,-2 0-14-16,2 0-24 0,0-2-15 16,0 1-11-16,2 1-5 0,-2-1-10 0,-2-1-4 15,4 2-10-15,0-1-2 0,-2 0 0 0,0-2-9 16,0 2 4-16,5 0-6 0,-1-2-2 0,-4 1 7 15,4-1-5-15,0-1 0 0,3 2-6 0,-1-1 1 16,2 0-2-16,1 0 14 0,-1 0-5 0,0 2-1 16,3-2 8-16,1 2-13 0,1 0 17 0,-3-1 5 15,7 2-1-15,-3 0 6 0,3 0 4 0,-5 1 1 16,3 0 11-16,-1 0 4 0,3 0 6 0,-1 0-1 16,-1 1-14-16,-7 3-1 15,7-1-6-15,-3 2 2 0,-3-1 2 0,3 1-3 0,-4 1-4 0,1 0-7 16,-3 1-8-1,2 0 2-15,-8 1 18 0,3 3-6 0,1-3 2 0,-6 2-3 0,0-1-19 0,0 2 6 16,0 0 4 0,-2 1 9-16,-7 0 1 0,5 0 4 15,-8 0 1-15,6 2 0 0,-7-1 3 0,5 1 4 16,-6-2-2-16,5 3 2 0,-5-2 1 0,1 0-3 0,1-1 2 0,-2 0-4 0,1 0 3 16,1-1 1-16,-3-1 0 0,7-1-2 15,-6 1-7-15,7-2-6 16,-7-1 0-16,10 0 0 0,-9-1 1 15,9-2 1-15,0 1-5 0,-2-2-1 0,0-1-1 16,4 0-2-16,0 1 0 0,2-2-3 0,0 0 1 16,-3 0-2-16,1 0-1 0,2-1 0 0,0 2 0 15,-4-2-1-15,4 1-1 0,0-1-1 16,-2 1-1-16,-2 0-2 0,4-1-1 0,0 1-1 16,-2 0-1-16,0 1 0 0,2-1 1 0,-2-1-2 15,2 1 4-15,0-1-3 0,0 0-4 16,0 0-2-16,0 0-11 0,0 0-4 0,0 0-5 15,0 0 10-15,0 0 10 0,2 0 17 0,2 0 11 16,6 0-2-16,-5 0 1 0,3 0-3 0,2 0-1 16,-4-2-1-16,9 0-2 0,-5 0 0 0,1 0-2 15,1-1 2-15,-2 1 2 0,5 0-4 16,-7 1 0-16,9-1 0 0,-7 1 2 0,2 0 0 16,3 1-3-16,-7 0 2 0,6 0-5 0,-3 0 3 15,-1 0 5-15,0 1 3 0,1 3 1 16,-3 0-4-16,0 2-1 0,-4 1 1 0,1 1 4 0,1 2 0 15,0-1 0-15,-4 1 0 0,0 3-1 16,-2-2 5-16,0 3-3 0,0-2 3 0,0 1 1 0,0 0-3 16,0 4 4-16,0 3 0 0,0-1-4 15,0 1 3-15,-4-2 2 0,-2-6-2 0,0 3 2 16,1-2-1-16,1-1-2 0,-4 2 0 0,0 0 1 16,0 0-1-16,-5 1 0 0,-1-1-2 15,3 2-2-15,-3-2 1 0,1 1 3 0,-1-1-3 0,-3 0-1 16,-3-1-1-16,1 1 0 0,-1-3 2 0,-3 0 1 15,-2-3-2-15,4 0-1 0,-1-4-1 16,1 1-2-16,2-4 2 0,5-1 1 16,-3 0-1-16,5 0-1 0,4-3-4 0,-1-1-3 0,3-2-3 15,2 1-1-15,2 0-3 0,0-2-2 16,2 1-2-16,0-1-2 0,0 2 3 0,0 0 0 16,0 0 0-16,0 0 0 0,0 2-3 0,2 1-5 15,-2 1-6-15,0 1-8 0,0 0-13 0,0 0-13 16,2 0-16-16,-2 0-32 0,2 1-51 15,0 3-128-15,2 0-348 0,-2 1-772 0,-2 0 561 16,4-3 848-16</inkml:trace>
  <inkml:trace contextRef="#ctx0" brushRef="#br0" timeOffset="13388.57">21167 2059 3 0,'0'0'0'0,"0"0"0"15,0 0 0-15,0 0 0 0,0 0 174 16,0 0 110-16,0 0-3 0,0 0 0 0,0 0 13 0,0 0-12 16,0 0-7-16,0 0-12 0,0 0-58 15,0 0-58-15,29 6-38 0,-23-6-49 16,-1 0-12-16,-3 0-12 0,4 0-10 0,-2 0-7 0,2 0-13 16,-4 0-6-16,2 0 6 15,3 0-2-15,-1 0 9 0,-4 0 2 0,6 0 2 0,-4 0 4 0,5 0-4 16,-1 0-6-16,2 0 4 0,-6 0-7 0,5 2-3 15,1-2 4-15,-2 1-14 16,2-1 10-16,-3 1 3 0,5-1-6 0,-6 1 2 0,5 0-2 16,-3 1-4-16,0-1 31 15,2 0 18-15,1-1-8 0,-1 1 9 0,1 0-10 16,-1 2 4-16,2-2 34 0,1 1 36 0,1 0-12 16,7 0-24-16,-3-1-33 0,1 0-29 0,2-1-8 15,-5 1 0-15,9 0 2 0,-4-1-3 0,1 1-3 16,-1-1-2-16,0 0 0 0,1 0 2 0,5 0-1 0,0 0 0 15,-4 0 1-15,0 0-4 16,-3-1 1-16,1 1 0 0,2-1-1 0,-3 0 2 0,1 0-2 0,0 0 1 16,4-1 0-16,-7 2 1 0,3 0 0 15,0 0-1-15,-1 0 0 0,-3 0-2 16,3 0 2-16,-1 0 0 0,0 0 1 0,-1 2 2 0,3-2-1 16,0 1 0-16,-1-1 0 15,-1 0 2-15,2 0-3 0,-1 0 1 0,1 0-2 0,0 0 0 16,1-3 2-16,-1 2-2 15,4 0 2-15,-5 0 0 0,3 0-1 0,-2 1 1 16,4 0-1-16,-3 0-2 0,1 0-2 16,-2 0 2-16,-1 0 0 0,1 2 1 0,2 0 3 15,-2 1-1-15,-3-1 0 0,3 2 1 0,0 0-1 16,-3-1 0-16,5 0 1 0,-2 0 0 0,-1 0-2 16,1 0 2-16,0-2 0 0,3 1-1 0,-3-1 0 0,0 2 0 0,3-2-1 0,-3 0 2 31,2-1-1-31,0 0 0 0,-1 0 0 0,-1 0-2 0,6 0 0 15,0 0 1-15,-4 0 0 0,-1-1 1 16,1-1 0-16,4 0-1 0,0 1-1 0,-2 0 0 16,-3 1 0-16,5 0-1 0,0 0 3 0,-4-1-1 15,0 1 0-15,-3 0 1 0,1 0-3 16,0 0 2-16,1 0-1 0,-1 0 0 0,4 2-1 16,-5-1 1-16,3 1 1 0,2-1 0 0,-2 0 1 15,-1 1 0-15,-1 0-1 0,0 0-1 16,-1-1-2-16,1 1 1 0,2-1 0 0,2 0 0 15,-3 0 3-15,3 2-1 0,-2-2 0 0,0 0 1 16,-1 0 0-16,1-1-1 0,2 2 2 0,-2-2-1 16,4 1 0-16,-5 2 1 0,1-2-2 0,6 1 2 15,-4-1-1-15,0 0 0 0,-3 0 1 0,5 0-1 16,0 0-1-16,-2 1-1 0,-2-2 2 0,4 1-1 16,1-1 0-16,-3 1-1 0,0-1-1 15,8 0 0-15,-8 0 0 0,6 0 1 0,-4 0-2 16,10 0 0-16,-10-2-2 0,12-1-1 0,-4 1 0 15,0-2 0-15,1 0-1 0,1 0 0 16,2-1 1-16,2 2-2 0,-1 0 0 0,1-2-2 16,-2 2-4-16,1-1-1 0,-1 1-2 0,0 1-2 15,0-1 1-15,3 2 2 0,-3 0 3 0,-2-1 0 16,3 1-1-16,-5-2-3 0,4 2 3 0,0 1 2 16,-4 0 3-16,0 0-1 0,-1 0 1 15,3 0 1-15,-2 0-3 0,-4-2-1 0,4 2-1 16,-8-1-1-16,8 0-1 0,-10 1-1 0,8-2 2 15,-8 2-6-15,4-1-20 0,-2 0-27 0,-3 0-48 16,-1-1-61-16,0-1-47 0,-2 2-53 16,-3-1-38-16,1-1-68 0,-1 1-104 15,-1 1-211-15,-5 0 243 0,1 0 454 0,-9 1 0 0</inkml:trace>
  <inkml:trace contextRef="#ctx0" brushRef="#br0" timeOffset="15623.78">22133 2537 3 0,'0'0'0'0,"0"0"0"0,0 0 0 0,0 0 500 16,0 0 57-16,0 0-37 0,0 0-20 0,0 0-30 15,0 0-93-15,0 0-108 0,0 0-89 16,0 0-65-16,0 0-36 0,0 0-24 0,-122 48-12 0,113-42-7 16,5 1-5-16,-6 0-5 0,0 1-4 15,1 2-7-15,-1-1-3 16,0 2-1-16,-1 1 1 0,-1 2-1 15,2 1 1-15,-7 1 0 0,5 1 1 16,-1 1-2-16,-3 0 0 0,3 0-2 0,1 1-1 0,-3 0 0 16,3 0-2-16,0 2-1 0,-5-1-1 15,7 2 1-15,-3 1-1 0,-5 0 2 0,7 2 1 16,-1-4-1-16,2 2-1 0,1 1 1 16,-1-3-2-16,0 0 0 0,6 1 0 0,-5 0 0 15,3 0 0-15,4-1 1 0,0 2-1 0,0 0 0 16,2-1 0-16,0 0-1 0,0-1-1 0,0 0-1 15,2-1 0-15,0-1 1 0,2 0-1 0,2 1 1 16,3-2 0-16,-3 1-1 0,2-1-1 0,0 1 1 16,3-1-1-16,1 1 1 0,3-1-1 15,-9 0 1-15,8-3-2 0,-7 0 0 0,7-1 0 16,-8 0 0-16,7-3 0 0,-7 0 0 0,8-1 0 16,-8-2 0-16,5 0 1 0,-3-2-2 0,2 1 1 15,-1-1-1-15,-1-3 0 0,0 1 0 0,-4-2 1 16,7-1-1-16,-1 0 1 0,-6-1 0 0,4 0 0 15,3 0 1-15,-1-3 1 0,-2-3 0 0,3-1-1 16,-3-2 1-16,4-1-2 0,-3 0 1 16,3-1 0-16,-4-1 1 0,5-3 0 0,-5 0 0 15,2-1-2-15,1 0 0 0,-7 1-2 0,4 0-2 16,-2 1 0-16,-4 0-1 0,0 0 0 16,0 1 0-16,-2-1 0 0,0 0-1 0,0 0-1 15,-4 1 0-15,2 2-1 0,-6-1 2 0,0 1 0 16,2 1 1-16,-7 0 3 0,1 2 1 0,1 2 2 15,1-1 0-15,-2 2 0 0,-1 1 2 0,5 0 1 16,-7 2 0-16,7-1 0 0,-6 2 0 0,3 1-1 16,3 0 0-16,0 0-1 0,-5 0 0 15,7 1 1-15,-4 4 1 0,2 0 1 0,-1-1 0 16,1 4-1-16,4-2-1 0,-2 3-1 16,2 3-1-16,-3 1 0 0,5 3 0 0,0-1 0 0,-4 4 0 15,4 1 0-15,0 0 1 16,-2 2 0-16,2 2 0 0,0-3 1 0,0 1 1 15,2-2-2-15,0 1 1 0,-2-1-3 0,2-2-2 0,0-3-4 0,0-1-5 16,0-2-9-16,0-3-17 16,0-1-21-16,0-2-51 0,2-3-182 0,0 0-3135 0</inkml:trace>
  <inkml:trace contextRef="#ctx0" brushRef="#br0" timeOffset="16718.74">23104 2874 1695 0,'0'0'838'0,"0"0"-710"16,0 0-186-16,0 0-24 0,0 0 2 0,0 0-1 0,0 0 31 15,0 0 59-15,0 0 67 16,0 0 60-16,0 0 11 0,0 0-18 0,0 0-31 0,0 0-30 15,-27 99-10-15,25-82-5 0,2 0 10 16,-2 2 15-16,0-1 5 0,-4 2 6 0,4-1-9 0,-4 2-11 16,4 0-10-16,0 0-12 15,-5 2-6-15,5 0-9 0,-2-1-7 0,2 3-6 0,0-1-5 0,0-1-3 16,2 0-2 0,0-2 3-16,-2-2-1 0,2 0 0 0,0-2-3 0,0-1-5 0,0-1-4 15,0-1-4-15,0-1-6 0,0-1-4 16,0 0-11-16,0-2-19 15,0 1-35-15,-2-3-86 0,-2 1-306 0,2-3-1417 0,2-3 754 0</inkml:trace>
  <inkml:trace contextRef="#ctx0" brushRef="#br0" timeOffset="17234.68">22844 3246 1210 0,'0'0'1135'0,"0"0"-884"15,0 0-213-15,0 0 10 0,0 0 38 0,0 0 17 0,0 0-11 0,0 0-11 0,0 0-6 16,0 0-13 0,0 0-17-16,0 0-18 0,0 0-16 0,68-19-11 15,-62 18-4-15,9 0-9 0,-3 0-5 0,0 0-2 16,5 1 2-16,-3 0 8 0,-3 0 5 0,5 0 5 16,3 0-2-16,0 0-10 0,-1 0-6 15,-3 2-12-15,5 0-3 0,1 1 0 0,0 1 13 16,-1-3 10-16,1 2 8 0,2-1 7 0,-7-1-5 15,5 1-5-15,-2-2-20 0,-3 0-59 0,7 0-162 16,-7 0-297-16,1-4-539 0,-3 2 49 16,-7 0 1033-16</inkml:trace>
  <inkml:trace contextRef="#ctx0" brushRef="#br0" timeOffset="19001.58">24121 2867 3 0,'0'0'1463'15,"0"0"-830"-15,0 0-350 16,0 0-48-16,0 0-13 0,0 0-45 0,0 0-54 0,0 0-35 0,0 0-17 15,0 0-14 1,0 0-2-16,0 0-8 0,0 0-17 0,8-18-11 0,-5 13-12 0,-3 2-3 0,0-2-1 16,2 1 0-1,4 0 4-15,-6 0 0 0,2 0 2 0,-2 0-2 0,4 0-1 0,-4-1-2 16,0 1-2 0,0-1 2-16,0 2-4 0,2 1-1 0,0-2-2 0,-2 0-2 0,2 1 0 0,-2-2-1 31,0 2-1-31,2-1-3 0,0 2 5 0,3-2 1 0,1 0 6 15,-2 0 6-15,-2-1 2 0,2 2 4 16,2-1 5-16,3 1 2 0,-7-2 2 0,6 0-1 0,0 1-3 16,-4-1-1-16,9 2-3 15,-7-2-2-15,0 0-1 0,6 1-1 0,-5-1-1 16,5 1-2-16,-6 1 0 0,7 1-2 0,-7-1-2 16,2 2-1-16,0-1 0 0,-3 1 1 0,3 0-1 15,-2 1-1-15,-2 0 1 0,0 0 0 0,2 0-1 16,1 1 1-16,-3 2-1 0,-2-2-2 15,6 2 1-15,-2-1 0 0,-4 1 0 0,3 2 2 16,1 0-2-16,0-1 0 0,-2 2 0 0,-2 1 1 16,2 0 1-16,2 0-1 0,1 1 2 0,-3 0-1 15,-2 1-1-15,6 0 0 0,-2 3 0 0,-1-1-1 16,-5 1 0-16,4-1 0 0,0 2-1 16,0 0 0-16,-2 0 2 0,-2-1 0 0,4 1-1 15,-4 1 0-15,0 0-2 0,0 0 1 0,0 1-1 16,0 0 0-16,0 2 2 0,-2-3 0 0,0 2 0 15,0 1-1-15,-6-2 0 0,4 1 0 0,1 0 0 16,-1 0 0-16,-2 0 1 0,0 1 0 16,2 0-1-16,0-1 1 0,-7 2 0 0,7-1-1 15,0 2 1-15,-4-2 0 0,-1 0 0 0,5 0 2 16,-2-2-2-16,-4 0 1 0,8-1 0 16,-7 0-1-16,1 0-1 0,2 0 1 0,-4-2-1 15,3 2-1-15,-1-2 0 0,-2 2-2 0,0 0 2 16,-1 0 0-16,5-1-1 0,-8 0 1 0,3 1 0 15,1-1 1-15,0 1 1 0,1-3 0 16,-3 1 0-16,4-1 1 0,-5-1-1 0,5 0 2 0,-2-2 1 16,-1 0 2-16,5-2 1 0,-4-2 0 15,6 0 1-15,-1-2 1 0,-5 2 0 0,6-3 1 16,2-1-2-16,-2 0 0 0,2 0-3 16,-7 0 1-16,7 0-2 0,0 0-2 0,0-1 0 0,0-3-2 15,0 2 0-15,-2-2 1 0,2 2 0 0,-2-1 0 16,2-1 0-16,0 0 1 0,2 1-2 0,-5-1 1 15,5-1-2-15,-2 0-1 0,-4-2 0 16,6 1-2-16,-4-1 1 0,2-1-1 16,0 1 1-16,2-1-2 0,0 1-1 0,0-2 1 15,0 2 0-15,0-1 0 0,0 1-1 0,0 0-1 16,0 0-1-16,0 0-3 0,2 0 1 0,0 1 0 0,2-1 1 16,2 0 0-16,-4 0-3 15,3 1 2-15,-3 1-2 0,4 0 4 0,0 1 0 16,0 0 1-16,-2-1 1 0,7 0 2 0,-5 1 2 15,-2-1 1-15,6 1 2 0,-3 1 1 16,7 0-1-16,-6-1 1 0,7 1 0 0,-5-1 0 16,3 0-1-16,-3 0-1 0,0-1 1 0,5 2 1 0,-7 1 1 0,9 0 1 15,-3 0-1-15,-6-1 0 16,9 2-1-16,-7 0-2 0,3 1-1 16,-1 0-2-16,-4 0-1 0,-4 2 0 0,7 3 2 0,-7 0 1 15,6 2 2-15,-2 1-1 0,-3 2 1 16,1-1-1-16,2 1-1 0,-4 1-1 0,4-1-2 0,1 0-1 0,-5-1-1 15,6 1 1 1,-2-1-3-16,-1-3-1 0,3 1-8 0,-4 1-10 16,7-5-24-16,-7 2-51 0,0-2-149 0,2-1-904 0,-4-2-979 15</inkml:trace>
  <inkml:trace contextRef="#ctx0" brushRef="#br0" timeOffset="20310.03">24832 2285 3 0,'0'0'47'0,"0"0"894"0,0 0-142 0,0 0-89 16,0 0-229-16,0 0-194 0,0 0-115 0,0 0-68 0,0 0-31 0,0 0-22 15,0 0-15 1,0 0-10-16,0 0-10 0,0 0-6 0,-10-3-2 16,10 3-1-16,0 0-1 0,-2 0-1 0,0 1-2 15,0 3 0-15,-2-1 1 0,-3 2 1 0,5 2 1 0,-4 0 2 0,0 3-1 16,-2 2 0-16,4 2-1 15,-5 1 1-15,1 3 1 0,2 4 0 16,-4 1 1-16,5 2 1 0,-1 0 0 0,-4 2 0 16,6-2-3-16,2-1 0 0,2 1-3 0,0-3-2 15,0 3-1-15,2-5-1 0,2-1 0 0,2-1-2 16,4-3-2-16,-1-1-1 0,3-4-4 0,3 0-3 0,-5-6-8 16,6 0-14-16,3-3-24 15,0-1-56-15,-9-1-255 0,0-2-2915 0</inkml:trace>
  <inkml:trace contextRef="#ctx0" brushRef="#br0" timeOffset="25382.57">26097 2312 3 0,'0'0'0'15,"0"0"0"-15,0 0 0 0,0 0 0 0,0 0 0 0,0 0 0 16,0 0 0 0,0 0 365-16,0 0 323 0,0 0-96 0,0 0-106 15,0 0-112-15,0-21-106 0,0 20-67 0,0 0-44 16,0 0-34-16,0 1-25 0,0-1-20 0,0 1-17 0,0 0-16 16,0 0-10-16,0 0-8 0,0 0-6 15,0 0-4-15,0 0-4 0,0 0-3 0,0 0-2 16,0 0-7-16,0 0-4 0,0 0-5 0,0 2-1 0,0-1 2 15,2 3 3 1,1 0 3-16,-1-1 2 0,-2 1 0 0,2 1 0 0,4 0 1 16,0 1 1-16,-2 0 1 0,-2 2 0 0,2 2 1 15,5 0 3-15,-5 4 0 0,0 0 1 0,-2 5 0 16,6 0-2-16,-8 4 1 0,4 0 0 16,-2 3 1-16,-2 0 2 0,0 1-2 0,0-2 2 15,0 2-1-15,0 1-1 0,-2-3-1 0,-2 0-2 16,-6-1-1-16,8-2 0 0,-6 0-3 15,-3-4-2-15,7 0-3 0,-8-3-5 0,6-4-8 16,-1-1-15-16,-3-4-35 0,6-4-105 0,0-2-658 16,2 0-1846-16</inkml:trace>
  <inkml:trace contextRef="#ctx0" brushRef="#br0" timeOffset="27370.93">25434 2127 3 0,'0'0'0'0,"0"0"0"16,0 0 0-16,0 0 17 0,0 0 982 0,0 0-144 0,0 0-201 0,0 0-230 15,0 0-180-15,0 0-111 0,0 0-57 0,0 0-19 16,0 0-9-16,0 0-8 0,0 0-5 16,0 0-12-1,0 0-8-15,0 0-7 0,0 0-6 0,0 0-2 0,0 0-2 0,0 0-1 0,0 0 3 16,2 0 5-1,6 0 2-15,-6 0 2 0,0 0-1 16,2 0 0-16,-1 0-2 0,3 0 0 0,-2 0-1 16,2 0-1-16,-4 0-2 0,2 0 1 0,7 0-1 0,-5 1 1 0,-2-1-2 0,6 2 0 31,-4-2-1-31,-1 0 0 0,5 0 1 0,-4 0 1 16,2 0-2-16,3 0 2 0,-5 0-1 0,6 0 0 15,-8 0 2-15,9 0 0 0,-7-2 1 0,6 2 2 16,-3-1 4-16,-5 1 0 0,8 0 1 15,-8 0 0-15,5 0 0 0,-1-1 0 0,-4 1-1 16,4 0 0-16,3-1 0 0,-7-1-1 0,6 1-2 16,-4 0 1-16,3 0-2 0,-1 0 0 0,-4-1 0 15,8 1-3-15,-7 0 1 0,-1 1-3 16,4-1 1-16,0 1 0 0,-4 0 0 0,1-1 0 16,3 1 1-16,-2-1 0 0,-2 1 1 0,6-2 0 15,-3 2 0-15,-3 0 1 0,4 0 1 0,0-1-2 16,1-1 0-16,-1 2-2 0,-2-1 0 0,0 0-1 15,5 1 1-15,-7-1 0 0,6 0 0 0,-2 0 0 16,-4 1 0-16,5-1-1 0,-3 1 1 16,-4 0-2-16,8-2 1 0,-3 2-1 0,-3 0 0 0,0 0 1 15,6 0 0-15,-6-1 0 0,9-1-1 16,-7 1 1-16,-2 1-1 0,8-1 0 0,-7 1 1 16,-1-2-1-16,6 1 1 0,-6 1 0 0,0-1 1 15,0 0-2-15,3 1 1 16,-3-1-1-16,0 0 1 0,-2 1 0 0,2 0-1 0,4 0 2 0,-1 0-4 15,-5 0 3-15,2 0-1 0,4 0-2 16,-2 0 1-16,-4 0 1 0,9 0-1 16,-5 0 1-16,-2-2 2 0,6 2-1 0,-3 0-2 0,-3-1 3 15,6 1-2-15,-4 0 0 0,0 0 0 0,7 0 0 16,-9 0-3-16,6-1 4 0,-1 0 1 0,-5 0-2 16,8 0 2-16,-8-1-2 0,4 2 1 15,1-1-1-15,-5 0-1 0,4 1 1 0,-2 0 0 16,1-1-1-16,-3 1 2 0,4 0 0 15,-2 0-1-15,-4 0-1 0,11 0 1 0,-9 0-2 0,0 0 2 16,6 0 0-16,-6 0 0 0,1 0 0 0,1 0 0 16,4 0 0-16,-6 0 1 15,4 0-2-15,-1 0 1 0,-1 0 0 0,-2 0 0 16,8 0 0-16,-5 0 0 0,3 0 0 0,-2 0 1 0,3 0-1 16,-3 0 0-16,-2 0 0 0,6-1 1 0,-7 0-1 15,7-2 0-15,-4 2 0 0,7 0-2 0,-9-2 1 16,8 2-1-16,-7 0 0 15,7-2-2-15,-8 3-1 0,7-1-4 0,-7 0-5 16,-4 0-8-16,8 0-14 0,-8 1-18 16,0 0-35-16,-2 0-99 0,2 0-684 0,-2 0-1769 15</inkml:trace>
  <inkml:trace contextRef="#ctx0" brushRef="#br1" timeOffset="37061.81">25105 2363 3 0,'0'0'0'0,"0"0"0"0,0 0 0 16,0 0 0-16,0 0 0 0,0 0 0 0,0 0 0 15,0 0 0-15,0 0 0 0,0 0 0 16,0 0 0-16,0 0 0 0,-4-1 0 0,4 1 0 16,0 0 0-16,-4 0 0 0,4 0 0 0,0 0 0 15,-2 0 0-15,2 0 0 0,-4 0 0 16,4 0 0-16,-2 0 0 0,2 0 0 0,0 0 0 16,0 0 0-16,0 0 26 0,0 0 178 0,0 0-43 15,0 0-31-15,0 0-16 0,0 0-18 0,0 0-4 16,0 0 7-16,0 0 20 0,0 0 39 0,0 0 25 15,0 0 20-15,0 0 6 0,0 0 22 0,0 0 7 16,0 0-7-16,0 0-22 0,0 0-22 16,0 0-26-16,0 0-28 0,0 0-27 0,0 0-31 15,0 0-20-15,0 0-14 0,0 0-9 0,0 0-6 16,0 0-7-16,0 0-4 0,0 0-8 0,0 0-5 16,0 0-5-16,0 0-7 0,2 0 1 15,-2 0 2-15,6 0 3 0,-2 0 1 0,-2-2 0 16,2 1-2-16,0 0 1 0,5 0 1 0,-5-1-1 15,0 0-4-15,0 1 2 0,6 0 1 0,-5 0-1 16,-1 0 0-16,6-2 1 0,-4 2 0 0,-2 1 2 16,7 0 3-16,-5-1 2 0,-4 1 2 0,6 0 1 15,0 0 1-15,-5 0 1 0,5 0-1 0,-4 0 0 16,2 0 0-16,-4 1-2 0,0 2-2 16,0-1 2-16,7 1-2 0,-7 1 0 0,2-1 1 15,-2 2-1-15,-2 0 1 0,0 0 2 0,0 0 3 16,0 1 1-16,2 0 2 0,-2 0-1 0,0-2 0 15,0 1 0-15,0 0 1 0,0-1 1 0,0 0-1 16,0 0 0-16,0 0-1 16,0 1 0-16,-2 0 0 0,2 0 2 0,0 0-1 0,-4 0 1 15,2 2-2-15,0-1 0 16,-9 1-2-16,9 1 2 0,0 2-3 0,-4-2 1 0,2 0 0 0,-4 1 3 16,5-4 0-16,-5 2 1 0,2 0 0 15,4-1 0-15,-2 1-1 0,0-4-1 16,-5 2-1-16,5-1-1 0,4-1-1 0,-2 0 0 15,0-1 0-15,0-1 0 0,0 0 0 0,-2 0-1 0,4 1-1 16,0-1-1-16,0-1 0 16,0 0-1-16,0 0 1 0,-4 0-1 0,4 1 0 0,0-1 0 15,0 1-1-15,-2 0-1 0,2-1-1 16,-2 1 0-16,2-1-1 0,0 2 1 0,-2 0 0 0,-3 1-1 16,3-1 0-16,-2-1-1 15,4 2 0-15,-4-2 1 0,2 0-1 0,2 0 1 16,0-1-1-16,0 1-1 0,0-1 0 0,0 0 0 15,0 0-1-15,0 0 0 0,0 0-1 0,0 0-1 0,0 0-1 0,0 0 1 16,0 0-2-16,0 0 3 0,0 0 1 16,2 0 2-16,2 0 1 15,2-1 1-15,-4 0 1 0,3 0 0 0,-3 1-1 0,4-1 0 0,0 1 0 16,-2 0 0-16,-2 0 1 16,2 0 0-16,5 0-1 0,-5 0 1 0,0 0 1 15,0 0-1-15,6 0 1 0,-5 0-1 16,-3 0-1-16,0 0 0 0,6 0 1 0,-8 0-2 15,4 0 1-15,-2 0-1 0,0 0-1 0,-2 2 2 0,0-1-1 0,0 0 2 16,0 2 2-16,0 0 0 0,0 2 0 16,0 1 0-16,0 1-2 15,0 1-1-15,0-2 0 0,-2 2 2 0,0-1-1 0,-2 1 2 16,0-1-1-16,-2 1 1 0,4-1 0 16,-3 0-1-16,-5 0 1 0,6 0 1 15,0 0 0-15,0-1 0 0,-7 1 1 0,7-1 0 16,0 0-1-16,-6 0 1 0,6 0-1 15,-3-1-1-15,1-2-1 0,-2 0 0 0,6 0 0 16,-2-1-1-16,-2-1 1 0,-1-1-3 0,5 0-2 16,-2 0-3-16,2 0-6 0,-2-1-5 0,-2-3-6 15,4-1-9-15,0 3-7 0,2-3-9 0,0 1-15 16,-2 0-25-16,-1 0-52 0,3 1-133 16,0 3-482-16,0-1-1323 0,0 1 1713 0</inkml:trace>
  <inkml:trace contextRef="#ctx0" brushRef="#br1" timeOffset="37629.54">25477 2699 1011 0,'0'0'1390'16,"0"0"-874"-16,0 0-238 0,0 0-100 16,0 0-62-16,0 0-35 0,0 0-27 0,0 0-18 0,0 0-11 15,0 0-6-15,0 0 0 0,0 0 1 16,0 0-3-16,0 0-1 0,17 0-5 0,-15 0-6 15,0 0-5-15,2 0-2 0,0 0-8 0,-4 0-13 16,0 0-28-16,0 0-80 0,0 0-430 0,0 0-2450 0</inkml:trace>
  <inkml:trace contextRef="#ctx0" brushRef="#br1" timeOffset="39387.06">25758 2412 3 0,'0'0'0'15,"0"0"0"-15,0 0 0 0,0 0 0 16,0 0 555-16,0 0 272 0,0 0-174 0,0 0-151 0,0 0-141 16,0 0-118-16,0 0-71 0,0 0-63 15,0 0-38-15,0 0-20 0,0 1-12 16,0-1-7-16,0 0-6 0,0 0-6 0,0 0-4 0,0 0-5 16,0 0-5-16,0 0-2 0,0 0-3 0,0 0-2 15,0 0 0-15,0 0-1 0,0 0 1 16,0 0-1-16,0 0 1 0,0 0-3 0,0 0 0 15,0 0-1-15,0 0-2 0,0 0 3 0,0-1 1 16,0 1 3-16,0-2 3 0,0 2 2 16,0-1 0-16,2-2 0 0,-2 1-3 0,3 1 0 15,-3-2 0-15,4 1-2 0,0-2 1 0,0 1-3 16,-2-1 0-16,0 0 1 0,-2-1 0 0,4 3 2 16,4-2-1-16,-3-1 2 0,-1 2 3 15,-2-1-2-15,6 1 1 0,-2-1 0 0,-4 2-5 0,2-1 4 16,7 0-2-16,-7 3 2 0,-2-1-1 15,2 0 0-15,4-1-2 0,-3 2-1 0,-1 0 1 0,-4 0-2 16,2 0 0-16,4 0 1 0,-2 0-1 16,-2 0 2-16,2 0-2 0,-2 2 4 0,-2 0 0 15,4 1 0-15,1 1 0 0,-1 1 1 0,-2 1-1 16,2 0-2-16,-2 1 1 0,-2-2 0 0,4 2 1 16,-4-1 0-16,6 1 1 0,-4-2-1 0,0 2 1 15,-2 0-1-15,0 0 1 0,0 1 1 0,3 2-1 16,-3-1-1-16,0 1 2 0,0 1-2 15,0-3-1-15,0 2 2 0,0-1-1 0,-3 1 1 16,3-2 0-16,-2 2-1 16,0-1 0-16,2 1 0 0,-8 0-1 0,6 0 0 0,2-1 0 15,-4 2 1-15,2 0-2 0,-9 1 1 16,9 1 1-16,-2-3 0 0,0 3 0 0,-6-1-1 16,6 1 0-16,0-2-1 0,-9 1 1 0,9 1 0 15,-4 0 1-15,-5 0 0 0,5 0-2 0,-2-1 1 0,1 1 0 16,-1-2 1-16,4 0 1 0,-6-3 0 0,5 2-1 15,-3-2 0-15,2-1-1 16,2 1 0-16,-5-2 1 0,7-3 0 0,2 1 0 0,-2-3 1 16,2 0 1-16,2 0 0 0,-4-1 3 0,4 0 0 15,0 0-1-15,0 0 1 0,0 0-4 0,0-2-4 16,0 0-4-16,0-3-3 0,4-2-1 16,-2-1 2-16,0 1 1 0,2 0 1 0,-2-1 1 15,4 0 2-15,1 0-1 16,-3 0 1-16,0 0-2 0,2 1 1 0,0-1-1 0,0 0-2 0,-4 2-4 15,5 0-2-15,-1 0-4 0,0 1-3 16,-4 2 0-16,6-1-2 0,-3 2-5 0,-1-1-3 16,0 0-7-16,4 0-6 15,-2 2 0-15,-4 1 0 0,2 0 8 16,7 0 5-16,-7 0 6 0,0 0 6 0,2 0 4 16,3 1 6-16,-5 2 6 0,-2 0 4 0,8-2 4 0,-4 3 2 0,-4 0 2 15,2-1 2-15,5 0 4 0,-5 2 3 0,0-2 3 16,-2 2-2-16,6-1-1 15,-4 1 0-15,1-1-4 0,-3 2-3 0,8-1-5 0,-6 0-3 0,0 0-4 16,0 0-4-16,5-1-3 0,-3 0-9 16,-4 0-18-16,2-1-46 15,4 2-131-15,-6-2-775 0,1-1-1234 0</inkml:trace>
  <inkml:trace contextRef="#ctx0" brushRef="#br0" timeOffset="49187.3">19869 6313 3 0,'0'0'319'0,"0"0"786"16,0 0-395-16,0 0-176 0,0 0-141 0,0 0-138 0,0 0-101 0,0 0-57 0,0 0-35 16,0 0-19-16,0 0-13 0,0 0-9 0,-4 3-5 31,4-3-5-31,0 0-4 0,0 0 0 0,2-1-1 0,0 1 2 0,-2-2 1 16,6 1 0-16,-2 0-2 0,1 1-1 15,-3-1-1-15,-2 1-1 0,2-1 0 0,4 1-3 16,-4-2 1-16,0 2-1 0,4 0 1 15,-4 0-2-15,7 0 1 0,-3 0-2 16,0 0 1-16,4 0 0 0,-1 0 0 0,3 0 1 0,0-1-1 0,3 1 1 0,-1 0-1 31,-1-3 0-31,3 2 0 0,-1-2 0 0,-1 1 0 0,1 0-2 0,1-1 0 0,-5 2-2 0,1-1-4 16,-2 1-4 0,1 1-11-16,-3 0-17 15,0 0-28-15,-4 0-54 0,3 3-137 0,-5-2-721 16,-2 2-1330-16</inkml:trace>
  <inkml:trace contextRef="#ctx0" brushRef="#br0" timeOffset="49650.43">19927 6547 1218 0,'0'0'1036'15,"0"0"-571"-15,0 0-161 0,0 0-85 0,0 0-54 16,0 0-44-16,0 0-34 0,0 0-23 16,0 0-18-16,0 0-13 0,0 0-8 0,0 0-10 0,0 0-6 15,0 0-4-15,-41 9-5 0,41-9-1 16,0 0-1-16,0 0 1 0,2 0 2 0,0 0 2 16,4 0 2-16,-2 0 0 0,4 0 1 15,1 0-1-15,-1-2 0 0,2 0 0 0,1 0 0 16,-1-1 2-16,2 1 0 0,5-2-1 0,-5-1 0 0,3 2-3 15,1-2-1-15,-1-1-1 16,3 2 0-16,-1 0-1 0,-3-1 0 0,5 2 0 16,0 0 0-16,-5 0-1 0,5 3-2 0,-5 0-3 15,1 0-8-15,1 0-16 0,-10 0-34 0,3 6-73 0,-3-3-379 16,-4-1-2591-16</inkml:trace>
  <inkml:trace contextRef="#ctx0" brushRef="#br0" timeOffset="52264.11">23032 5205 3 0,'0'0'0'0,"0"0"0"0,0 0 0 0,0 0 264 16,0 0 337-16,0 0-19 0,0 0-44 0,0 0-98 16,0 0-119-16,0 0-113 0,0 0-77 15,0 0-47-15,0 0-26 0,0 0-17 0,0-14-9 0,0 12-12 16,0 0-5-16,2 0 1 0,-2-1-1 16,2 2 2-16,0-2-1 0,0 1-2 0,2 0-5 15,-4-1-2-15,2 2-3 0,5-2 0 0,-5-1-3 16,0 2-1-16,4 0-2 0,-4-2-1 0,4 1-1 15,-2-1-1-15,0 0 0 0,3-1-1 0,3 1 1 16,-6-1 0-16,11 0 1 0,-5 1 0 16,2-3 1-16,3 3-1 0,-5-1 0 0,5 2-1 15,3-1-1-15,-1 0 1 0,-3 1 0 16,-1-1 4-16,5 2 1 0,1-1 2 0,-5 2 2 16,3-1 3-16,-1 0 2 0,1 2 0 0,-1-1-1 0,-3 1-2 15,1 0-1-15,1 0-1 0,-5 3-1 16,2 0 0-16,-3 2-6 0,1 1 0 0,-6 0 1 0,4 0 1 15,-1 3 2-15,-3-1 1 0,-4 1-1 16,2 2 1-16,-2-1 2 0,0 0-2 0,0 2 3 16,0-1 2-16,0 0 0 0,0-2 1 0,-2 2 0 15,2 0-1-15,-2-1 2 0,-2 0-1 0,-1 0 2 16,-3 0 0-16,6 1 1 0,0 0-3 0,-6-1 1 16,2 2 0-16,1-2-1 15,-3 1-1-15,-2 0 0 0,6 0 0 0,-9 0-1 0,7-1 0 16,-8 0 3-16,7 1 1 15,-7-1 0-15,8 1 2 0,-9-1-1 0,7-1 0 16,0 2 1-16,0-3-2 0,-7 2 3 0,9-3 0 16,-2 1 1-16,-1-2 1 0,5-1 1 0,-4-1 0 15,2-1 0-15,2 1 0 0,2-2-2 0,-1-1-1 16,1 0 0-16,-2 0-3 0,4-1-2 16,0 0-2-16,0 0-2 0,0 0-2 15,0 0 0-15,0 0-2 0,0 0-1 0,0 0 0 0,0 0-3 16,0 0 0-16,0 0-1 0,0 0-3 0,0 0-1 15,0 0-1-15,0 0-2 0,0 0 1 0,0 0 1 16,0 0-1-16,0 0 0 0,0 0 3 16,0 0 0-16,4 0 2 0,-2 0 2 0,-2 0 1 15,3 0 1-15,-1 0 0 0,0 0 0 0,0 0 0 0,8 0 1 16,-6 0 0-16,0 0-1 16,9 0 2-16,-9 0-1 0,6 0 0 0,1 0 0 15,-1 0-1-15,0 0 0 0,1 0 0 0,-1 0 0 16,0 0 1-16,1 3 0 0,3 0 0 0,-6 1 1 15,5-1 0-15,-5 2 1 0,4 1 0 0,-3-1 0 16,3 2 0-16,-6 0-1 0,2 3 0 16,3 2 1-16,-7 0 2 0,6-1-1 15,-6 1 0-15,-2 2-2 0,1-1-2 0,3 0 1 0,-4 1 1 16,2-2 3-16,-4 3 1 0,2-3-1 16,-2-1 0-16,0 1-1 0,0 0 3 0,0 1 2 15,0-1 3-15,-6-1 2 0,0-2-3 16,4 2 0-16,-3-3 0 0,1 1 0 0,-6-1 0 0,6 0-1 15,-7 0-2-15,1-1 0 0,0 1 0 0,-1-1-3 0,-5 0-1 0,1 0-2 16,1 0-1 0,-7 0 1-16,5 0 1 0,-3-2 1 0,-1 1-1 15,-1-2-3-15,0 1-1 0,1 0-2 0,-1-1 2 16,2-1 2-16,-1 0 1 0,3-2 2 0,5-1-1 0,1 0-2 16,-1 0-5-16,4 0-3 15,1 0 1-15,-3 0 1 0,8 0 4 0,0 0-1 16,2 0-5-16,0-1-12 0,0 0-13 0,0-1-8 15,4-2-2-15,2 1 0 0,3-1-3 16,-5 2-24-16,8-2-55 0,-6 3-140 0,3 0-470 16,-3 1-1249-16,-2 0 1616 0</inkml:trace>
  <inkml:trace contextRef="#ctx0" brushRef="#br0" timeOffset="54058.52">20919 6384 3 0,'0'0'1374'0,"0"0"-497"16,0 0-451-16,0 0-166 0,0 0-90 15,0 0-50-15,0 0-37 0,0 0-31 0,0 0-22 16,0 0-4-16,0 0-3 16,0 0 0-16,0 0 2 0,0 0 0 0,44 1-1 0,-40-1 0 15,4 1-2-15,-2-1-1 0,0 2-1 0,3-2-1 16,-1 0-3-1,2 0-1-15,-1 0-1 0,-1 1-2 0,4-1-2 0,-3 2-1 16,1-2-1-16,-4 0 0 0,9 2-1 0,-5-2 1 16,0 0 0-16,1 1 0 0,-1-1-1 0,0 1 0 0,1 0 3 0,1 0 1 15,-2 1 2 1,5-1 2-16,-9-1-5 0,11 0-4 0,-7 2-1 16,0-1-3-16,1 0 1 0,-1 1 0 0,0-1 3 15,3-1 8-15,3 3 5 0,-3-2 1 0,1 0-3 0,5 0-5 16,-1 1-6-16,3-1 1 0,-3-1 1 0,3 1-3 0,0 0 1 15,0-1-4 1,-1 0 0-16,3 0-1 0,-2 2-1 16,3-2 2-16,-3 1-2 0,2-1 2 0,4 1-1 15,-5-1 1-15,-1 0-1 0,4 0-1 0,0 0 2 16,0 0-1-16,-1 0 0 0,-1 0 0 0,-2 0 0 16,1 0-1-16,-1 0 1 0,4 0-1 15,-2 0 0-15,-1 0 1 0,-1 0-1 0,4 0 0 16,-2 1 0-16,-3 1 1 0,3-2 0 0,-2 1 0 15,1-1 0-15,3 1 0 0,-4-1 0 0,2 1 1 16,-3 0-1-16,5 1 0 0,-4 0 0 0,-1-2 0 16,1 1 0-16,2 0 1 0,-2 0-1 0,-3-1 1 15,3 2-1-15,0-2 0 0,-1 0 0 16,1 0-1-16,2 0 2 0,-1 0-1 0,3 0 0 16,-6-2 0-16,3 2 0 0,-1-1 0 0,-2 1-1 15,1 0 0-15,-1 0 0 0,2-1 1 0,-5 1-1 16,3 0 0-16,2 0 0 0,-1 0 0 0,1 0 0 15,0 0 1-15,-1 0-1 0,1 0 0 16,4 0 0-16,-5 0 0 0,1 0 1 0,2 0-1 16,2 0 1-16,-3 0-1 0,-1 0 0 15,2 0 1-15,-1 0-1 0,3 1 0 0,-2 0 0 16,2-1 1-16,0 0-1 0,-5 2 0 0,5-2 0 0,6 1 1 16,-6-1-1-16,-2 1 0 0,6 0 0 15,-3 0 0-15,-1 0 0 0,0 2 0 16,4-2 1-16,-2 1-1 0,-4-1 0 0,6 2 1 15,-1-2-1-15,-3 1 0 0,8-1 0 0,-8 2 0 16,4-1 1-16,2-1 0 0,-2 1 0 0,0-1-1 16,2 0 0-16,0 0 1 0,-4 1-1 0,8-2 1 15,-6 0-1-15,4 1 0 0,2-1 0 0,-6 0 0 16,8 0 1-16,-2 0-1 0,-8 0 0 16,11 0 0-16,-7 0 1 0,2-1-1 0,0-1 1 15,-4 1-1-15,6 0 0 0,-6 0 1 0,6 1-2 0,-4 0 2 16,0-2-1-16,2 2 0 0,-6-1 0 0,10 0 0 15,-10 0 1-15,8 0-1 16,-6-1-1-16,6 1 1 0,-6 1 0 0,4 0 0 0,0-2 0 16,-4 1 0-16,6 1 0 0,-6-1 0 0,6-1 0 15,-6 1 0-15,2 0 0 0,-4 0 0 0,6 1 0 16,-2-1 0-16,2 1 0 0,-8-1 0 0,10 1 0 16,-2-2 0-16,-4 1 0 0,4 0 0 15,-4 0 0-15,4 0 0 0,-6 0 0 16,6-1 0-16,-6 1 1 0,6 1-1 15,-4 0 1-15,0 0-1 0,2 0 0 0,4 0 0 16,-6 0 1-16,4 0-1 0,-6 1 0 0,6 1 0 16,-6-1 0-16,4 0-1 0,-2 1 2 15,0 1-1-15,4-1 0 0,0 0 1 0,-4 1-2 16,6 1 0-16,0-3 0 0,-2 2 0 0,5-1 2 16,1 1-1-16,-2-3-1 0,0 2 1 0,-4-2 0 0,9 1 1 0,-3-1 0 15,9 0-1 1,-7 0 0-16,0 0 0 0,1 0-1 0,-1 0 1 0,0 0 1 0,3 0-2 0,-1 0 2 15,-2 0-1-15,1 0 0 16,-1 0 0-16,3 0 0 0,-3 0 0 16,9 2 0-16,-9-1 0 0,0 1-1 0,1 0 1 15,-3 0 0-15,0 0-2 0,2 0 2 16,-10 0-4-16,7 0-2 0,-3 1-3 16,-8-3-4-16,8 2-10 0,-10-1-12 0,6 1-21 0,-9-1-32 0,-1 1-91 15,-11-1-602-15,1-1-2070 0</inkml:trace>
  <inkml:trace contextRef="#ctx0" brushRef="#br0" timeOffset="55768.28">21754 6897 3 0,'0'0'0'0,"0"0"0"0,0 0 0 0,0 0 0 0,0 0 0 16,0 0 0-16,0 0 0 0,0 0 0 0,0 0 0 15,0 0 51-15,0 0 935 0,-122 46-76 0,114-42-252 16,-2 2-276-16,-1 0-161 0,1 1-93 0,2 1-45 16,-2 0-20-16,-1 1-12 15,1 2-8-15,0-1-7 16,-3 2-5-16,3-1-4 0,-1 3-6 0,-5 0-3 0,4 0-3 0,-1 2 0 0,-3 0 0 31,5 1 0-31,-1 0 1 0,-5 1-3 0,5 2 0 16,-1 0 1-16,1-1-1 0,-2 2 0 0,3 0-1 0,1 0 1 15,0 0-1-15,3 2 0 0,-5 1 1 0,8-1-1 16,-4 2-2-16,-1 0-2 16,5-2-1-16,4 0-1 0,-6 0-2 0,4-1 0 15,2-1-1-15,-2-1 0 0,2-1-2 16,0 1 1-16,0-2-1 0,0-1 0 0,4 0-1 15,0-1 1-15,-2-3 0 0,0 1 1 0,4-2 0 16,-1-1 0-16,1 0 0 0,-2 0-1 0,-2-1 0 16,6 1 0-16,-2-1-2 0,-1 1 2 0,1-3-2 15,2 3 1-15,-6-3-2 0,8 2 0 0,-1 1 1 16,-5-1-1-16,6 0 1 0,-2 1-1 0,3 2-1 16,-1-3 0-16,-2 0 0 0,3 0-1 15,-7-1-1-15,6 1 0 0,-1-2-1 0,1-1 1 16,-2 0 1-16,5-1-2 0,-5-3 1 0,4 0-1 15,-1-3 1-15,-1 0 2 0,2 0 2 16,1 0 1-16,-7-4 0 0,4-2 0 0,3-4 1 16,1-3-1-16,-4-2 2 0,1-1 0 0,-1-2-1 15,0-3 0-15,1 0 0 0,-3-1-1 0,-2 0-1 16,2-1-2-16,1 1-2 0,-7 1-2 0,0 2-1 16,2 1 0-16,-4 2 2 0,0 3 1 0,0 0 2 15,-8 2 2-15,6 2 1 0,-9 0 1 0,3 5 0 16,-2-3 0-16,1 4-1 0,-1 2 1 15,-2-1-1-15,1 2 1 0,-1 0 0 0,-2 0 2 0,3 4 1 16,1 1 3-16,0-1 0 0,-1 0 0 0,1 1 2 16,2 0 0-16,1 0 0 15,-1 0-1-15,2 0 0 0,2-1-3 0,2 1-2 16,-4 0 0-16,-1 0-2 0,1 1 1 16,6 1-1-16,-6 1 0 0,2 1 0 0,-2 2 0 15,4 0 0-15,-3 1 0 0,-3 1 1 0,0 1-1 16,6 0 0-16,-4 1 0 0,1-3-2 0,-3 3 1 15,6-2-1-15,-4 1-1 0,2-2 0 0,-5 1-2 0,9 0-2 16,-2-4-3-16,-2-1-3 16,4-1-9-16,0-1-10 0,0-3-15 0,0 1-17 0,0-3-24 0,0 3-51 15,6-3-155-15,-6 2-890 16,0-3-894-16</inkml:trace>
  <inkml:trace contextRef="#ctx0" brushRef="#br0" timeOffset="56968.93">22831 7203 3 0,'0'0'0'0,"0"0"0"16,0 0 0-16,0 0 0 0,0 0 0 15,0 0 0-15,0 0 0 0,0 0 0 0,0 0 0 16,0 0 0-16,0 0 0 0,0 0 0 16,0 0 0-16,0 0 0 0,-31 26 361 0,25-19 237 0,6 0-41 15,0 1-61-15,-2-1-97 0,0 2-107 0,2 1-84 16,0-1-55-16,-2 1-38 0,0 2-24 0,-4 0-20 15,6 0-12-15,-4 2-11 0,1 1-13 0,3 1-5 16,-2 1-7-16,2 0-3 16,-2 1 0-16,0 0-1 0,0 0-1 0,2 1 2 0,-4 0-1 15,-2 0-2-15,6 0 0 16,-2-2-5-16,0 2-1 0,2 0 0 0,-2-1-2 16,0 0-1-16,-5 2-1 0,5-2-3 0,-2 1-2 15,0-2-3-15,4-1-3 0,-2-2-3 0,-4 1-2 16,4-2-6-16,-4-2-6 0,3 0-15 0,1-1-30 0,0-2-65 15,0 0-229-15,-2-3-1103 0,2-2-174 16</inkml:trace>
  <inkml:trace contextRef="#ctx0" brushRef="#br0" timeOffset="57409.56">22542 7576 2699 0,'0'0'561'15,"0"0"-423"-15,0 0-98 0,0 0-21 0,0 0-6 16,0 0 0-16,0 0-4 0,0 0-5 0,0 0-1 16,0 0 0-16,0 0 1 0,0 0-4 15,0 0-3-15,0 0-4 0,83-26-1 0,-63 22 2 16,-1 2 0-16,4-2 0 0,-1 2 1 0,-1 0 1 15,2-1 1-15,0 1 4 0,3 0 1 0,-1 0 1 16,0 0 3-16,-4 1 1 0,3-2 3 0,1 1 0 16,2-1-2-16,-6 2-3 0,2-3-5 0,-3 2-8 15,-1-1-11-15,2-1-21 0,-7 1-64 16,-2 0-157-16,3 1-718 0,-13 1-1117 0</inkml:trace>
  <inkml:trace contextRef="#ctx0" brushRef="#br0" timeOffset="59091.18">23745 7254 3 0,'0'0'0'0,"0"0"0"31,0 0 0-31,0 0 0 0,0 0 0 0,0 0 412 16,0 0 225-16,0 0-112 0,0 0-121 16,0 0-104-16,0 0-81 0,0 0-37 0,0 0-25 15,0 0-26-15,-2-27-21 0,2 22-23 0,0 1-15 16,0-2-12-16,2 2-16 0,-2-2-8 0,2 1-10 15,-2-1-2-15,0 1 0 0,0 0-5 16,2-1 0-16,-2 1-3 0,2-1-6 0,2-1-4 16,3 1-1-16,-5-2-1 0,0 1 1 0,6 0 1 15,-2 0 0-15,0 0 0 0,-2 1 0 0,7-1-1 16,-5 1-1-16,4 1 0 0,-1 0 1 0,-3 2 1 16,6-2 4-16,-3 1 1 0,5-2 1 0,-4 3-1 15,1-1-1-15,5 1 1 0,-8 1 2 16,7-2 4-16,-3 2-1 0,-1-1-2 0,5 2-4 15,-8 0-3-15,9 1-2 0,-5 0-2 0,-3 0 0 16,3 0-1-16,-6 0-1 0,5 2 0 0,-1 2-1 16,-2 1 2-16,0-1 0 0,-3 1 0 15,3 1 0-15,0 0 0 0,-4 1-1 0,0-1 2 0,5 3-1 16,-7 1 2-16,2-1-1 0,-2 2 2 16,-2 1-1-16,0 0 2 0,0 2 0 0,0 0 0 15,0 0 0-15,0 0 0 0,0 1-1 0,0 0 0 16,-2 0 1-16,-2-2 0 0,2 1 0 15,-2 0 1-15,-1 0 0 0,1 1-1 0,4 0 1 16,-4 0-1-16,-2-1 0 0,4 3-3 0,-4-1 1 16,4 0-1-16,-3 0 0 0,-3-1 0 0,2 1-1 15,4-1 1-15,-4 1 0 0,-5-1 1 0,7-1 1 16,-6 1-1-16,2-1 1 0,1 0-2 16,-5 0 0-16,4 0 0 0,-7-1-1 15,9 0-1-15,-8 1 1 0,7-2-1 0,-5 1-1 0,4-2 0 16,-5 2 0-16,5-1 0 0,-6-2 0 15,3 1 0-15,3-3 1 0,-4 0-1 0,1-1 1 0,1 2-1 16,2-2 1-16,-5-2-1 0,5 3 1 0,-2-3 0 16,-1 0 1-16,5 0-1 0,-6 0 0 15,6-1 1-15,-7 1 0 16,9-1 1-16,-4-2-1 0,-1 1 0 0,5-1 0 0,0 1 0 16,-6-1 0-16,8-1 2 0,0-1 0 0,0 2 2 15,-2-2-1-15,4 0-1 0,-5 0 0 0,3 0-2 0,2-4-3 16,-4-1-2-16,4 0-3 0,0-3-1 15,0-2 0-15,0 0 0 0,0-1 2 16,0-3-1-16,4 0 1 0,3 2 0 16,-3-4-1-16,-2 3 0 0,2-3 1 0,2 2-3 0,0 2 0 15,-2-1 0-15,-2 3 0 0,5 1 0 0,-1 1 0 0,-2 1-1 16,-2 0-1 0,2 1 1-16,4 2 1 0,-3-1 0 0,-1 0 3 15,4 2 1-15,2 1 2 0,-6-2 1 0,11 3 3 0,-5 0-2 16,3 1 0-16,-3 0 1 0,2 0-3 0,5 0 1 15,-3 0 0-15,-3 2 1 0,5 2 1 0,-1-1 0 16,-7 2 0-16,9-2 0 0,-5 2 2 0,-2 1-1 16,5-1 1-16,-7 0-1 0,4-1-1 15,-5 2 1-15,5 0 0 0,-6 1-1 0,3 0 0 0,1 0 0 16,-8 1-1-16,6 1-1 0,-2 1 0 0,-1 1-3 16,-3 0-3-16,2 1-2 15,0 3-5-15,2-3-3 0,-4 2-5 16,0-1-5-16,0 0-9 0,0-2-10 0,0-1-21 15,-2-1-45-15,9-3-153 0,-7-1-693 0,-2-2-1284 16</inkml:trace>
  <inkml:trace contextRef="#ctx0" brushRef="#br0" timeOffset="61106.46">24334 6657 3 0,'0'0'1761'16,"0"0"-953"-16,0 0-538 0,0 0-81 16,0 0-37-16,0 0-20 0,0 0-24 15,0 0-21-15,0 0-17 0,0 0-16 0,0 0-11 16,0 0-9-16,0 0-7 0,0 0-6 0,-21-3-4 15,21 3-2-15,0 0-3 0,0 0-2 0,0 0 0 16,0 0 1-16,0 0-2 0,0 0 0 16,-2 0-1-16,2 0-2 0,0 0-2 0,0 0-1 15,0 0-1-15,0-1-2 0,0 1-1 0,0 0-2 16,0 0-1-16,0 0 1 0,0 0-1 0,0 0-1 0,0 0-1 0,0-1-1 16,0 1-2-16,0-2-2 0,0 1-3 15,0 0 0-15,0 0-1 16,2-1 1-16,1-1 2 0,-3 1 3 0,0 0 0 15,4-1 0-15,0-1 2 0,2 1 2 0,-2 0 1 16,0 0 1-16,2-1 0 0,3 1-2 16,-7 1-1-16,4-1 0 0,4 1-1 0,-6 0 0 15,5-1-1-15,-1 2 1 0,-4-1 1 0,6 2 3 16,-3 0 3-16,-1 0 2 0,6 0 2 0,-5 0 1 16,-3 0-1-16,6 2 0 0,-6 0-1 0,-2 1-1 0,2-1-1 15,5 2 0-15,-7-1 0 0,0 2 3 16,0-1 2-16,-2 2 0 0,0-1 1 15,0 2 0-15,0-1-1 0,0 1 0 0,-2 0 1 16,-2 0 0-16,-5 1-1 0,5-1 1 16,0 0 0-16,0 0 3 0,-6-2 2 0,8 1 2 15,-5 0 0-15,1-1 1 0,-2-1 0 0,4 1-1 16,-3-1 1-16,1 0-2 0,2-2 0 0,2 2-1 16,-2-2-3-16,0 1 0 0,-2-2-1 0,4 0-2 0,-1 0-2 0,3 0-2 15,-2 0-2 1,0-1-2-16,2 0-1 0,0 0-2 15,0 2-3-15,0-2-3 0,0 0-2 0,0 0-2 16,0 1 2-16,0 2 2 0,2-1 3 0,0 0 2 16,1 1 0-16,-1-2-1 0,8 2 0 0,-6-1 1 15,0 0 2-15,2-1 0 0,3 0 1 0,-5-1 0 16,0 1 1-16,6-1 2 0,-6 0-1 16,-1 1 0-16,1-1 0 0,4 2 0 0,-6-2 1 0,2 1 0 15,-2 0 1-15,-2 0-1 0,4 1 2 16,0 1-1-16,-4 0 0 0,5 2 0 0,-3 1 0 15,-2-1 1-15,0 2 0 0,0 1-1 0,0 0 0 16,-2 1 0-16,-3 1-1 0,1-1 1 16,0 0 0-16,2 1 0 0,-2 0 1 0,-2-2 0 15,-2 2-1-15,5-2 2 0,-5-1 0 0,0 0-1 16,4 0 2-16,-5-3-2 0,3 1 0 0,2 0 1 16,0-2 0-16,-2-2 1 0,0 0-1 0,4-1-1 15,-1 0-4-15,3 0-3 0,-2 0-6 0,2 0-8 16,-2-3-9-16,2 1-15 0,0-1-16 15,0 1-23-15,0-1-35 0,0 1-68 0,0 1-191 16,0-1-562-16,0 2-1039 0,0 0 1973 0</inkml:trace>
  <inkml:trace contextRef="#ctx0" brushRef="#br0" timeOffset="61871.21">24644 6966 3 0,'0'0'0'15,"0"0"153"-15,0 0 559 0,0 0-34 0,0 0-106 16,0 0-126-16,0 0-122 0,0 0-93 0,0 0-70 16,0 0-46-16,0 0-41 0,0 0-22 0,0 0-17 15,0 0-9-15,6 2-4 0,-1-3-6 0,-3 0-5 16,0 0-8-16,0-1-10 0,-2 0-14 15,2 0-29-15,0 1-64 0,-2 0-189 0,0 1-948 16,0 0-634-16</inkml:trace>
  <inkml:trace contextRef="#ctx0" brushRef="#br0" timeOffset="63650.44">24983 6700 3 0,'0'0'0'0,"0"0"0"0,0 0 0 0,0 0 0 0,0 0 0 15,0 0 98-15,0 0 431 16,0 0-33-16,0 0-34 0,0 0-28 0,0 0-79 0,0 0-88 0,0 0-89 0,0-3-65 16,0 2-11-1,0 0-8-15,2 0-4 0,-2 0-7 0,0 0-11 16,0 0-9-16,2 0-8 0,-2 0-4 0,2 0-8 0,-2-1-8 16,0 0-7-16,5 0-9 0,-5-1-6 0,0 0-7 15,0-1-5-15,6 0-2 16,-6 0-1-16,2 0 0 0,0 0-2 0,-2 0 1 15,2-1 1-15,-2 0 1 0,4 1 0 16,0 1 2-16,0-1-1 0,0 1 2 0,-1-1 1 16,-1 1 2-16,2-2 1 0,4 2 3 0,-2-1 1 15,-4-1 1-15,2 1 1 0,7 1-3 16,-7 0 0-16,0 0-2 0,2 1 1 0,3 1 2 16,-5-2 3-16,4 1-1 0,0-1-1 0,-4 2-1 15,7 0-2-15,-5 0-1 0,-2 1 0 0,6 0 1 16,-1 0-1-16,-7 0 0 0,8 0-3 0,-4 0-1 15,-4 2-1-15,7 0 1 0,-3 3 0 0,-2-1-1 16,0 1 0-16,-2 0-1 0,8-1 0 0,-5 1 1 16,-3 1-1-16,4 0 0 0,0 0-2 15,-2 0 1-15,-2-3 0 0,0 3 0 0,0-1 0 16,7-2 0-16,-7 3 0 0,2-2 0 0,-2-1 0 16,-2 1 0-16,0 0 0 0,2 0 0 0,0 0 0 15,-2 1 0-15,0 0 0 0,0-1 1 16,0 0 0-16,0 3 1 0,0 0-1 0,-4 0 0 15,4 3 0-15,-4 0 0 0,0-2 0 0,-5 2 0 16,5-1 0-16,2 3-1 0,-4-1 0 0,-2 0 0 16,4-1-1-16,-3 2 1 0,-3 0-1 15,6-1 2-15,-6 1-1 0,1 0 0 0,3 1 0 16,-4-1 0-16,4 1 0 0,-5 2 0 0,3-2 0 0,2 0 0 16,-7 0 0-16,7-2 1 0,-2-1 1 15,0-1 0-15,3-1 0 0,-5 0 1 0,4-1 0 16,0 1-1-16,-5-1 1 0,7 0 1 15,-6-2 1-15,2 1 1 0,3-1 0 0,1-2 1 16,-6 0 0-16,8 0 2 0,-4-2 1 0,0 2-1 16,-3-2 0-16,5-1-2 0,-4 1 0 0,0-1-2 15,6 0 0-15,-7 0 0 0,3 0-2 0,4 0 1 0,0-1 0 16,2 0-3-16,-2-3 0 16,2 2-4-16,0-3-4 0,0 1-2 0,0-4-1 15,0 2 2-15,0-2 3 0,4-1 2 0,-2 1 1 16,4-1 0-16,3-1 0 0,-7 1 0 0,8-1 0 0,-2-1 1 15,-2 1-1-15,5-1 1 0,-5 1-1 16,2 0-1-16,0 1 0 16,-1 0-1-16,3 2 0 0,-2 1-1 0,1 1 1 15,-1 0-1-15,-2 2 2 0,4 0 0 0,-3 1 1 16,1 2-2-16,0 0-1 0,-4 0 1 0,5 0 0 16,-1 2 2-16,-4 4 3 0,0 0 1 15,6 2 2-15,-5 1 0 0,-1 2-1 0,2-1 0 16,0 1 0-16,0 0 1 0,-2 1-1 0,7-1 0 15,-5 0-1-15,-2-1-2 0,8-1 0 0,-5 0-1 16,3-1-1-16,-4-1-2 0,7 0-4 0,-5-2-4 16,0-1-8-16,5-1-17 0,-5 0-25 0,2-2-68 0,-6 0-401 15,2-1-2607-15</inkml:trace>
  <inkml:trace contextRef="#ctx0" brushRef="#br0" timeOffset="98513.96">19235 10321 3 0,'0'0'0'0,"0"0"0"0,0 0 0 0,0 0 681 0,0 0 215 15,0 0-210-15,0 0-238 0,0 0-164 0,0 0-87 16,0 0-52-16,0 0-28 16,0 0-24-16,4-1-21 0,-4 0-14 0,4 0-11 15,-4 0-7-15,0 1-4 0,0-2-3 0,0 2-4 16,0 0-3-16,0 0-4 0,0 0-1 0,0 0-3 16,0 0-2-16,0 0-4 0,0 0-2 0,0 0-3 15,0 0-2-15,0 0-2 0,0 0 0 16,0 0-3-16,0 0-1 0,0 0-2 0,0 0 0 15,0 0-1-15,0 0-1 0,0 0 0 0,2 0 0 16,0 0 3-16,0 0 0 0,0 2 1 16,2-2 3-16,0 0-2 0,3 1 1 0,1-1 0 15,-6 0 1-15,6 1 0 0,-2-1 0 0,1 0 2 16,3 0-2-16,-2 0 1 0,3 0 1 0,-1 0-1 16,0-1 2-16,1-3-2 0,1 2 2 0,0-2-1 15,5 2 0-15,-5-1 0 0,5 0-1 0,-5 0 1 16,3 0-1-16,-1-1-1 0,-1 2 0 15,-1 0-1-15,-4-1-1 0,0 2 0 0,1 0-1 16,-7 0-2-16,2 1-3 0,-4 0-3 0,6 0-5 16,-6 0-10-16,0 0-14 0,0 0-22 0,0 0-45 15,0 2-126-15,0 1-795 0,-2-1-1497 16</inkml:trace>
  <inkml:trace contextRef="#ctx0" brushRef="#br0" timeOffset="99227.3">19317 10583 1940 0,'0'0'1173'0,"0"0"-855"0,0 0-176 0,0 0-50 16,0 0-19-16,0 0-15 16,0 0-17-16,0 0-14 0,0 0-10 0,0 0-8 15,0 0-7-15,0 0-3 0,0 0-3 16,0 0-1-16,0-2 0 0,2 0 2 0,5 1 1 0,-5-2 1 0,2 1 0 15,0-1 0-15,0 1 1 0,4-1 0 0,-4 1 2 16,3 1 2-16,3-1 1 0,-2-1 1 0,3 0 0 16,-1 0 2-16,4 1 2 0,3 0 1 0,-1-1 3 15,1 1-1-15,2 1 0 0,-1-1 0 0,3 0 0 16,-7 0-1-16,7 0-3 16,-5 0-1-16,3 0-4 0,-4 1-1 15,1-1-2-15,3 1-1 0,-9-1-4 16,2 1-6-16,1-2-16 0,-3 1-31 0,-2 1-73 0,-3-2-322 15,-1 2-2890-15</inkml:trace>
  <inkml:trace contextRef="#ctx0" brushRef="#br0" timeOffset="101749.31">22854 9167 3 0,'0'0'0'0,"0"0"0"0,0 0 60 15,0 0 582-15,0 0 65 0,0 0-27 0,0 0-186 16,0 0-185-16,0 0-116 0,0 0-58 0,0 0-39 15,0 0-21-15,0 0-14 0,0 0-11 0,12-15-13 16,-9 13-6-16,-1-2-11 0,0 2-4 16,-2 0-1-16,0-2-1 0,4 2-2 0,0-2-2 15,-2 2 0-15,2-2-5 0,0 0 0 0,-2 1-1 16,0 0-3-16,5 1 1 0,-1-2-1 16,-2 1 0-16,-2-2 2 0,6 2 0 0,-1-2 3 0,-1 1 3 15,2 1 1-15,2-2 2 0,-1 0 1 16,1 2-1-16,0-2-1 0,3 1 2 0,-3 1-3 15,2-2 1-15,3 2 0 0,-3-1 0 0,3 1 0 16,1-1-2-16,3 3 1 0,-3-2 0 0,-1 1-1 16,6 0 0-16,-7 0-2 0,3 2-2 0,1 0-2 15,-5 0-2-15,-3 0 1 0,6 0-2 0,-7 4-1 16,3-1 0-16,-4 1-1 0,3 2 0 16,-7 0 0-16,2 1-1 0,4 0 1 0,-5 1-1 15,-3 2 0-15,4-2 2 0,-4 4 0 16,2-1 1-16,-2 1 1 0,0 1-2 0,0-2-1 15,-2 2 2-15,0-2 0 0,0 0 1 0,0 3 2 0,-2-3-1 16,0 1 1-16,0 1-1 0,-2 0 0 0,2-1 0 16,-4 1 0-16,4-2 0 0,-3 3 1 0,-5-2-1 15,4 1 1-15,2-1 1 0,-7 1 1 16,7-1-1-16,-6 1 2 0,0-2-1 16,3 0 0-16,-5 1 0 0,6-2 1 0,-9 0 1 0,9-2-1 15,-8 2 1-15,3-2-1 0,1 0-1 0,0-2 0 16,-1 2-1-16,-1-1 0 15,4-2-1-15,-3 0 0 0,3-2 1 0,4 2 0 16,-4-3 0-16,-1 1 0 0,5-1-1 0,-2 0 0 0,2-1 0 0,-2 1 0 16,4-1-1-16,0 0 0 0,-5 0 0 0,5-1-1 15,-2 1 0 1,4-1 0-16,-2 0 0 0,2 0-2 0,-2 0 0 0,2 0 0 16,0 0-1-16,0 0 0 0,0 0-2 0,0 0-2 0,0 0-1 15,0 0-2-15,0 0 0 16,0 0-1-16,0 0 0 0,0 0 0 0,2 0-1 0,-2-1 1 15,2 1 0-15,2 0 0 16,-2-1 1-16,5 1 2 0,-5 0 0 0,0-1 2 0,4 1 1 16,2 0 1-16,-4 0 0 15,0 0 1-15,7 0-1 0,-5 0 1 0,4 0 0 0,1 0-1 0,-3 0 0 0,4 0-1 16,-1 2 0 0,-1 0 1-16,6 1 0 0,-5 0 2 0,1-2 1 0,3 2 0 0,-9-1 1 15,8 1-1-15,-5-1 1 16,3 1 0-16,-4-1 1 0,1 2 0 15,-1 1 0-15,-2-1 0 0,4 0-1 0,-5 1 1 0,-3 1-2 0,0 0 1 16,2-1 1-16,-2 2 1 0,2 2 2 16,-4-1 1-16,0-1-1 0,0 0 0 15,0 1-2-15,0 0 0 0,0 0 1 0,-6 2 0 16,2-2-1-16,2 1 1 0,0 0 0 16,-3 2 0-16,-5-1 0 0,6 0 1 15,0 0-1-15,-2 1 0 0,-3-1 1 0,5 0-1 0,-4 0-1 16,-2 3 1-16,3-3-1 0,-7 1-1 15,8 0 2-15,-9 0 0 0,3 1-1 0,-1-1 2 16,-3 1 2-16,1-1-1 0,5 0 1 0,-4-3 0 16,1 0-1-16,1-1-1 0,-3 0-1 15,1-2 0-15,4 0-1 0,-9 0 1 0,2-1-3 16,5 1 2-16,-2-3 0 0,-3 1 0 0,0-2 1 16,5-1-2-16,0 0-1 0,-3 0 0 15,7 0-2-15,-5-4 0 0,5 1-1 0,-4-1 0 16,8 0-1-16,-3-1-3 0,1 0-1 0,2 1-2 15,2-1-2-15,0 0-2 0,2 0-3 0,0 0-4 16,0 0-3-16,2-1-4 0,0 1-15 16,8 2-25-16,-5 0-64 0,-3 3-180 0,0 0-1041 15,0 0-647-15</inkml:trace>
  <inkml:trace contextRef="#ctx0" brushRef="#br0" timeOffset="103679.35">20617 10487 3 0,'0'0'0'0,"0"0"0"0,0 0 72 16,0 0 762-16,0 0-95 0,0 0-177 0,0 0-174 0,0 0-113 0,0 0-78 16,0 0-51-16,0 0-39 15,0 0-26-15,0 0-19 0,19 0-11 0,-17 0-9 0,4 0-5 0,1 0-6 16,-1 0-7-16,-2-1-5 15,4 1-2-15,0 0-5 0,-3-1-1 16,3 1-2-16,0 0 0 0,0 0 0 0,-4 0 2 16,5 0-1-16,1 0 1 0,-2 0 1 0,-1 0-2 15,5 0 0-15,-6 0 0 0,4 0-1 0,-3 1-1 16,3 0 0-16,0 0 0 0,1 0 0 16,-3 2 1-16,4-1 2 0,-1 0 2 0,1 1-1 15,-2 0 0-15,7-1 0 0,-7 1-2 0,3-2-1 16,3 1-1-16,-3 0 0 0,1-1 0 15,3 2 1-15,-1-1 2 0,-1-1 2 0,1 2 1 16,1-2-2-16,-1 0-2 0,5 0-2 0,-2 0 0 16,1 1 0-16,1-2 0 0,-2 0-2 0,3 0-1 15,-1 0-2-15,0 0-2 0,3 0 0 16,1 0-1-16,4 0 1 0,-4 0 1 0,4 0-1 16,0 0 0-16,0-3-1 0,2 1 1 0,-4 0-1 15,2 0 0-15,0 1 0 0,2 0 0 0,-3 0 0 16,6 0 1-16,-6 1-1 0,8-2 0 0,-10 2 0 15,6 0 0-15,-4 0 0 0,3 0 0 0,-2 0 0 16,-2 0 0-16,2 0 1 0,-4 0-1 16,4 0 0-16,2 3 0 0,-6-2-1 0,4 1 2 15,-2 0-1-15,-3-1 1 0,3 0-1 0,4 0-1 16,-8 1 1-16,8 0 0 0,-4-2 1 0,2 0-1 16,2 0 0-16,-6 1 0 0,4-1-1 15,0 0 1-15,-1 0 0 0,3 0 0 0,0 0 0 16,0 0 0-16,0 0 0 0,0 0-1 0,-6 0 1 15,8-1 1-15,-8 1-2 0,8-2 0 0,-6 2 1 16,2 0 0-16,2 0-1 0,-6 0 1 0,6 0 0 16,-4 0-1-16,2 0 1 0,0 0-1 0,-5 0 1 15,5 2 0-15,0-2 0 0,-4 2 0 16,2 1 0-16,2-1 0 0,0 0 0 0,0 0 1 16,-4 0-1-16,6 0 0 0,-2-1 0 0,-1 2 0 15,1-1 0-15,-4 0 0 0,0 1 0 16,4-1 0-16,-2 2 1 0,-4-2-2 0,3 1 1 15,1 1 0-15,-2 0 0 0,-2-1-1 0,4 0 1 16,0 1 0-16,-5-2 0 0,1 0 0 0,2 0-1 16,2 0 1-16,0-1 0 0,-5-1 0 0,1 1 0 15,4 0 0-15,-4 1 1 0,2-2-2 16,-1 1 2-16,-3-1-1 0,2 2 0 0,6-2 1 16,-2 0 0-16,-5 0-1 0,1 0 0 15,4 0 0-15,-4 0 0 0,1 0-1 0,-3 1 1 0,2-1 0 16,0 1 0-16,-3-1 0 0,3 1 0 0,4-1 1 15,-2 1-2-15,0 0 2 0,-3 0-2 16,1-1 1-16,4 2 0 0,-2-1-1 0,-1-1 2 16,-1 0-1-16,2 2 0 0,4-2 1 0,-6 1-1 15,2-1 0-15,-3 1 0 0,5 0 0 16,0 1 0-16,-2-1 0 0,-2 0 0 0,-1 0 0 0,9 0 0 16,-6 1 1-16,-2 0-1 15,4-1-1-15,0 1 1 0,-5 1 0 0,1-2-1 0,2 1 1 0,0-1-1 16,4 2 0-16,-7-2 1 0,3 0 0 15,8 0 0-15,-8-1 1 16,4 2 0-16,2-2-2 0,2 0 1 0,-4 0 0 0,4 0 0 0,-2 0 0 16,4 0-1-16,2 0 1 0,-4 0-1 0,3 0 0 15,3 0 1-15,0 0 0 0,3 0-1 0,-3 0 1 16,2 0-2-16,-2-2 1 0,1 1-1 0,-1 0 1 16,2 0 0-16,-1 0 1 0,1-2-2 15,-2 2 1-15,0 0 0 0,1 0 0 16,-3-2 0-16,-4 2 0 0,6 0 0 0,1 0 0 0,-5-1 0 15,-2 0 1-15,2 1 0 0,4 0 0 0,-6 0-1 16,-2 0 0-16,2 1 0 0,-6-2-1 16,4 2-1-16,-6 0-2 0,0-1-2 0,-2 1-5 15,-1 0-6-15,5-1-10 16,-10 1-7-16,-3 0-10 0,3 0-22 0,-5 0-52 0,-4 0-150 0,-6 0-965 16,3 0-979-16</inkml:trace>
  <inkml:trace contextRef="#ctx0" brushRef="#br0" timeOffset="105562.38">21854 10982 3 0,'0'0'0'0,"0"0"0"0,0 0 0 0,0 0 132 0,0 0 500 0,0 0-90 16,0 0-116 0,0 0-75-16,0 0-36 0,0 0-21 15,0 0-41-15,0 0-54 0,0 0-44 16,0 0-38-16,-108-59-22 0,100 56-18 0,4 1-15 15,-2 1-11-15,-3-1-11 0,3 1-8 0,-2 1-7 16,-3 0-4-16,3 0-3 0,-2 1-2 0,4 3-3 16,-7 0-2-16,5 1 0 0,-7 0-3 0,5 4 0 15,-2-2-2-15,1 2-1 0,-1 2-1 16,-2 0-2-16,1 0 0 0,3 2-1 0,-7 1 0 16,5 1 1-16,-1-1 1 0,1 3 0 0,-2-1 1 15,-1 1 1-15,1 1 0 0,-1 1 1 0,3 0 1 16,-5 0 2-16,5 1-1 0,-1 0 0 15,-3-1 0-15,6 1 0 0,-3 1 0 0,-1 0 1 16,5 1-1-16,-3 0-2 0,4 1 1 0,-5 0-1 16,7-3-2-16,-4 2 2 0,2-3-1 0,-1 2-2 15,5 0 1-15,-4-2-2 0,6 2 2 0,-4 0-1 16,4 0 1-16,-3 1-1 0,3 2 0 0,0-3-1 16,2 2 0-16,0-2 0 0,0 0-2 15,0 0 0-15,2-3 0 0,0 1 0 0,5-1 0 16,-1-2 0-16,-4 2 0 0,6-3 0 0,-4-1 0 15,5-1 0-15,-1-1 0 0,2-1 0 0,-4 0 0 16,9-1 0-16,-9-2 0 0,8-1 0 0,-3-2-2 16,-1 0 2-16,5 0-1 0,-1-3 1 15,-2 0-2-15,5-2 2 0,-2 0 0 0,-1 0-1 16,3 0 1-16,-1-4-2 0,-4-2 2 0,3 0 0 16,1-3 0-16,1 0 1 0,-5 0 0 0,1-2 0 15,-1 1 0-15,1-2 0 0,1 1 0 16,-2-2-1-16,-3 0-1 0,-1 0 0 0,2-1-2 0,-8 2-1 15,3-2 0-15,-1-1-2 0,-4 3 2 16,0 1-1-16,0-1 1 0,0 1 0 0,-7 0-1 0,3 1-1 16,-4-2 1-16,0 3 0 0,-3 1 3 15,1 2 0-15,-2 1 1 16,3 0 2-16,-3 1 0 0,2 1 1 0,-5 1 0 0,3 0 1 16,-1 1-1-16,-3 1-1 0,4 0 2 0,-1 0 1 15,-3 0 1-15,3 3 0 0,1 1-1 0,-3-1 0 0,3 1-1 16,-1 0 0-16,5 0 0 15,-4 1 0-15,4 1-1 0,-1 0 0 0,5 0-2 16,-2 3 1-16,2 2 0 0,-2-1-2 0,4 2 0 0,2 1 0 16,0 0-1-16,0 2 0 15,0 0 0-15,0 0-1 0,4 0-2 0,2 1-2 16,0-2-3-16,-4-1-5 0,2 1-6 0,2-1-8 16,-1 1-12-16,-1-3-17 0,-2 1-34 15,-2-2-89-15,0 0-410 0,0-6-2430 0</inkml:trace>
  <inkml:trace contextRef="#ctx0" brushRef="#br0" timeOffset="106685.29">22771 11154 950 0,'0'0'1266'0,"0"0"-922"16,0 0-289-16,0 0-45 0,0 0 14 15,0 0 18-15,0 0 5 0,0 0 10 0,0 0 7 16,0 0 34-16,0 0 31 0,0 0 6 16,0 0-19-16,0 0-24 0,-4 20-23 0,2-8-17 0,-2 1-10 15,2 2-3-15,-2 0-2 0,0 2 1 16,4 1-3-16,-4-1-2 0,-3 3-5 15,5 2-2-15,-2-1-3 0,0 4-1 0,2-1-2 0,-4 0-1 16,2 0-1-16,-5-1-1 0,9 0-2 0,-8 0-1 16,6-1 0-16,-4 0-4 0,2 0-3 15,2-2-2-15,-5-2-4 0,5-2-2 0,-2 0-1 16,0-1-3-16,2 0-3 0,2-4-2 0,-2 0-8 16,0-2-13-16,-2-1-17 0,2-2-32 15,-4-1-75-15,3-2-224 0,3-2-2142 0</inkml:trace>
  <inkml:trace contextRef="#ctx0" brushRef="#br0" timeOffset="107139.58">22488 11498 3542 0,'0'0'222'0,"0"0"-141"0,0 0-40 0,0 0-8 16,0 0-3-16,0 0-6 0,0 0-7 0,0 0-9 16,0 0-10-16,0 0-4 0,0 0 0 0,0 0 2 0,0 0 3 15,0 0-1-15,75-12-1 16,-59 10-1-16,5-1-1 0,4 2 1 0,-3 1 0 0,-1 0 1 0,2 0-1 16,4 0 2-1,-3 0 0-15,1 0 0 0,-2 0 1 0,0 0-1 0,-1 1 1 16,-1-1 1-16,0 2-1 0,-3-1-2 15,-1-1-4-15,2 1-10 0,-9 0-9 0,2 0-14 16,-8 1-22-16,3-1-47 0,-5 1-153 16,2-1-859-16,-4 0-1168 0</inkml:trace>
  <inkml:trace contextRef="#ctx0" brushRef="#br0" timeOffset="108770.19">24028 10967 3 0,'0'0'0'16,"0"0"0"-16,0 0 0 0,0 0 0 0,0 0 0 0,0 0 0 0,0 0 0 0,0 0 0 0,0 0 0 16,0 0 0-1,0 0 0-15,0 0 0 0,-120-81 0 0,110 79 534 0,0 1 159 0,-5 1 17 16,9 0-107-1,-4 0-173-15,1 0-152 0,3 0-106 16,-6 0-57-16,6 2-35 0,-7 0-18 0,7 2-12 16,-2-1-11-16,-3 1-8 0,5-1-7 0,-6 3-5 15,6-1-4-15,-7 2-2 0,5 0-2 0,-7-1-1 16,9 4 1-16,-8-1 0 0,3 0 0 0,1 3 0 16,-2 0-1-16,-1 1-1 0,1 1-2 15,6 1 0-15,-7 0-3 0,7-1 1 0,2 3 0 16,-6-2 0-16,8 1 1 0,-1 0-3 0,3-1 0 15,0 1-1-15,0-1 0 0,0-2 0 16,3 0 1-16,5-1 1 0,2-1 0 0,-2-3 1 16,3 1 1-16,5 0 0 0,-7-2 0 0,7-3-1 15,1 1 0-15,1-4-2 0,-3-1 1 0,1 0-1 16,7-4 0-16,-7-5-1 0,3 0-1 0,2 0 1 16,-3-3-2-16,3 0 2 0,-2-2-1 0,-1-1 0 15,1-1 0-15,-5 1-1 0,-1-1 0 0,3 0-1 16,-5 2 0-16,1-2-1 15,-4 2 0-15,1 0-3 0,-5 2-2 0,2-2 0 0,-4 5-4 16,-2-2 0-16,0 1 0 0,0 1 1 0,0 2 1 16,0 1 1-16,0 0 3 0,0 2 2 15,-2 0 2-15,-2 2 1 0,4-1 0 0,-2 1 1 16,2 2-1-16,0 0 2 0,-2 0-1 0,2 0-3 16,0 0-1-16,0 0-3 0,0 0-3 0,0 0 0 15,0 0 2-15,0 1 2 0,0 3 4 16,0 0 2-16,0 2-1 0,0 0 4 0,0 2-2 15,0 1 2-15,0 1 0 0,0 3-3 0,-2-1 1 0,-3 3-2 16,-3 2 2-16,4 1-1 0,-6 3 0 16,1 1-1-16,3 3 0 0,-8 0 0 15,5 5 0-15,-5 1 1 0,2 3-1 0,-1 0 0 0,-3 3 1 16,-1 1 0-16,5 0 1 0,-1-1 2 0,-3 0 2 16,7 0 2-16,-5-2 1 0,4 0 0 15,-1-2 0-15,5 0-1 0,-6-2-2 0,8-3-2 16,-1-3-1-16,-3-3-2 0,4-3 0 0,4-2-3 15,-2-3-1-15,0-3-2 16,2-3-4-16,0-2-2 0,0-4-5 0,0 0-9 0,0-1-11 0,0-1-16 16,2 0-30-16,0-4-77 0,-2-1-479 15,0 2-2357-15</inkml:trace>
  <inkml:trace contextRef="#ctx0" brushRef="#br0" timeOffset="110137.44">23884 10901 3 0,'0'0'0'0,"0"0"0"0,0 0 0 0,0 0 0 0,0 0 0 15,0 0 0-15,0 0 0 0,0 0 51 0,0 0 13 16,0 0 0-16,0 0-1 0,0 0 14 0,0 0 3 15,0 0 0-15,-3-2 38 16,3 2 37-16,0 0 48 0,0 0 49 0,3 0 46 0,-3 0 2 16,0 0-16-16,0 0-31 15,0 0-48-15,2 1-41 0,-2-1-20 0,0 0-24 0,2 0-18 16,-2 0-16-16,0 0-11 0,0 0-15 16,2 0-14-16,0 0-10 0,2 0-13 0,-2 0-6 0,2-1-7 0,-2 0-3 15,0 0-1-15,0 0-3 0,-2-1 1 16,2 1-3-16,0 0-2 0,3 0-4 0,-3 0-1 15,2 1-1-15,-2 0 1 16,0 0 6-16,2 0-1 0,2 0 6 0,0 0 2 0,-1 2 3 0,-3 0 2 16,6 1 3-16,-2-1 2 0,0 0 5 15,-4 2 4-15,7-1 6 0,-3 1-1 0,-2 1-1 16,0-1-8-16,4 1-5 0,-3-1-5 0,-3 2-5 16,2-1-1-16,0 0-3 0,-2 0 0 15,4 1 1-15,-4-2-1 0,-2 2 2 16,2 0 0-16,-2 0-2 0,0-2-1 15,0 0-1-15,0 1-4 0,0 0-4 0,0-1-3 0,-2 1-6 16,0-1-8-16,-4 0-10 0,4 0-18 0,-2-1-38 16,2 2-83-16,0-2-194 0,2 1-486 0,-2-2-933 0,2-1 1476 15,-3 0 310-15</inkml:trace>
  <inkml:trace contextRef="#ctx0" brushRef="#br0" timeOffset="111622.86">24214 11871 1648 0,'0'0'1153'0,"0"0"-728"0,0 0-194 0,0 0-93 16,0 0-44-16,0 0-30 0,0 0-20 0,0 0-12 15,0 0-8-15,0 0-7 0,0 0-5 16,0 0-5-16,0 0-5 0,-10 4-5 0,10-4-4 15,0 0-5-15,4 0-5 0,-2 0-6 0,0-1-16 16,0 0-43-16,-2 0-116 0,2 0-692 0,0 1-1727 16</inkml:trace>
  <inkml:trace contextRef="#ctx0" brushRef="#br0" timeOffset="112653.86">24901 11076 3 0,'0'0'505'0,"0"0"356"0,0 0-173 0,0 0-161 15,0 0-186-15,0 0-132 0,0 0-81 0,0 0-37 0,0 0-11 0,0 0-14 16,0 0-12-16,0 0-11 0,0 0-13 0,0 0-9 15,-15 6-6-15,13-1-3 0,2 1-1 0,-2 0-1 16,0 3 1 0,-4 1 3-16,6 0 3 0,-7 2-1 0,5 1 2 15,0 0 0-15,0 2-4 0,-2 1 0 16,-2 1 2-16,0 2-2 0,4-1 2 0,-5 3-2 16,-1 3 0-16,4-2-3 0,-2 3 0 0,-4 2 0 15,3-1-2-15,1 2 0 0,-6-1-1 16,8 2 0-16,-11 1 0 0,9-1 0 0,-2 0-2 15,-1 0 0-15,-1-2-3 0,2 0 0 0,4-2-2 16,-5 0-1-16,1-3-1 0,6-1-1 0,-2 0-1 16,2-4 0-16,-6 0-4 0,5-2-3 0,1-3-5 15,2-1-6-15,0-2-15 0,0-2-26 16,0-2-50-16,0-2-124 0,0-2-661 0,0 1-1688 0</inkml:trace>
  <inkml:trace contextRef="#ctx0" brushRef="#br0" timeOffset="117233.25">25624 11129 3 0,'0'0'0'0,"0"0"0"0,0 0 302 16,0 0 470-16,0 0-70 0,0 0-189 0,0 0-140 16,0 0-113-16,0 0-88 0,0 0-53 0,0 0-45 15,0 0-21-15,0 0-15 0,0 0-10 16,-8-50-11-16,8 46-9 0,-2 1-6 0,0-1-2 0,-3 2 1 16,1-2 2-16,-4 2 1 0,8 0 2 0,-4-1 2 15,-4 1 1-15,1 0 3 0,3 0 0 16,-2 1 5-16,-4 0 2 0,6 0 1 0,-5 1 6 15,1 0 1-15,4 0 6 0,-4 0 4 0,-1 0 3 16,5 0-2-16,-4 0-6 0,0 0-4 16,2 0-5-16,-1 0-3 0,-1 2-4 0,2 1-3 0,-4-1-4 15,5 0-2-15,-1 1-1 0,-4 0-1 16,6 1-2-16,-2 0-1 0,-5 1 0 0,7 0 1 16,0 1-2-16,-8 1 1 0,7 0-1 0,-1 2-1 15,-6 1 1-15,8 0-1 0,-5 2 2 16,1-1 0-16,8 2-1 0,-4-1 0 15,0 1 0-15,-4 2 1 0,6-2 0 0,2 0 0 0,-3 0 2 0,3 0-2 0,0-1 2 16,3-2 1-16,3-1 1 16,0 0 1-16,0-2 1 0,7 0 1 0,-5-2 0 15,4-1 0-15,-1-1-1 0,3-1 1 0,-2-1-1 0,1-1 0 16,1 0 0-16,-1-1-2 16,-1-4-2-16,3 0 1 0,-5-2-2 15,4-2-1-15,-3 0 2 0,1 1-2 0,1-1 1 0,-5-1 0 0,6-1-1 0,-8 1-1 16,9-2 0-16,-11 0-1 0,11-1-1 0,-9 1-1 31,-2-1-1-31,6 0-1 0,-6 1 0 0,-2-1 1 16,0 2-1-16,1 1 0 0,1 2 0 0,-4 1-1 15,0 1 0-15,0 3 0 0,0 1 0 0,0 1 0 16,0 0 2-16,0 1 0 0,0 0 0 0,0 0 1 16,0 0-2-16,0 0-2 0,-4 2 0 15,4 1 2-15,-3 1 2 0,1 2 4 0,2 1 1 16,0 0 0-16,-2 2 2 0,0 0 0 0,2-1 0 15,-2 0 1-15,0-1-2 0,2 2 1 16,-4-1-1-16,0 0 0 0,2 1 0 0,0 2 0 16,2 0-1-16,-4 1-2 0,-1 4 1 0,-5-1-2 15,8 2 0-15,-4 1 0 0,-7 2 0 16,9 3 0-16,-8 2 0 0,6-1-1 0,-9 3 0 16,9 1 0-16,-8 1-2 0,5 1 1 0,-5 1-1 15,6-2 0-15,-5 0 0 0,7-2 0 0,-6-1-1 16,7-4 0-16,1-2-1 0,0-2-1 0,-2-3-5 15,4-2-5-15,2-3-7 0,0-3-10 0,0-1-16 16,0-2-28-16,8-3-70 0,-6-1-260 0,0 0-2836 16</inkml:trace>
  <inkml:trace contextRef="#ctx0" brushRef="#br0" timeOffset="118989.57">26339 11194 3 0,'0'0'0'0,"0"0"0"16,0 0 0-16,0 0 0 0,0 0 0 0,0 0 0 15,0 0 585-15,0 0-55 0,0 0-102 0,0 0-120 16,0 0-50-16,0 0 28 0,0 0-6 16,0 0-48-16,-20-54-54 0,11 50-41 0,5-1-21 15,2 0-19-15,-2 2-16 0,-4-1-19 0,2 0-18 16,3 3-8-16,-3-2-7 0,-4 0-5 0,6 1 2 15,-2 1-3-15,-5 0-2 0,5 0-2 16,-4 1 0-16,3 0 1 0,-3 0-3 0,2 0-1 16,0 0-3-16,-5 3-7 0,5 1-1 0,-4 0-1 15,3 1 1-15,-1 1 2 0,2 0 1 0,-5 2-1 16,5 1-1-16,-4 0-1 0,3 1-1 16,-3 3 1-16,6 1 1 0,-7 2-1 15,7 0 1-15,-4 5-2 0,4-1 0 0,-1 1 0 0,-3 3 1 16,4 0-2-16,0 1 3 0,-5-1-1 15,7-1 0-15,-4 0 2 0,2 0 0 0,2-1 0 16,-3 1 0-16,-3 1 0 0,6 0-1 0,-6 0 1 16,1-1-1-16,5 1 0 0,-6 0 0 0,6-1 0 15,-3 1-1-15,3-3-1 0,-2-2-1 0,6-2-1 16,0-1 1-16,6-2-2 0,1 0 1 0,-1-3-2 16,10 0 0-16,1-3 0 0,-1-3 0 0,5-2 0 15,4-3 0-15,0 0 0 0,2-7 0 16,4-4 0-16,-5-5 0 0,7 1 0 0,-2-6 0 0,0-1 0 15,-6 0 0-15,6-6 0 0,-6 1 0 0,-2 0-2 16,-2-2 1-16,-1-1-3 0,1 1-1 16,-7 1-2-16,-7-1-1 0,5-1-2 15,-6 2 0-15,-6-3-1 0,0 2-1 0,-2 0 2 0,-8 1-1 16,-3 2 2-16,-1 4 1 0,-5 0-1 16,1 3 3-16,-3 3-1 0,4 0-1 0,-5 3-3 15,1 2-5-15,0 2-4 0,7 2-1 16,-3 2 1-16,1 0-2 0,1 1-3 0,11 2-7 0,-2 0-7 15,4 0-11-15,2 2-30 0,0 0-53 0,4 0-134 16,0 0-540-16,-4 0-1604 0</inkml:trace>
  <inkml:trace contextRef="#ctx0" brushRef="#br0" timeOffset="131005.03">18662 14102 3 0,'0'0'0'0,"0"0"0"0,0 0 51 16,0 0 763-16,0 0-45 0,0 0-114 0,0 0-175 15,0 0-169-15,0 0-108 16,0 0-65-16,0 0-40 0,0 0-28 0,-8 1-13 0,8-1-9 16,0 0-7-16,0 0-8 0,0 0-7 0,0 0-6 15,0 0-4-15,0 0-4 0,0 0-3 0,0 0-2 0,0 0-1 16,0 0-2-16,0 0-1 0,0 0-1 15,0 0 0-15,0 0-3 0,0 0-1 0,0 0-2 16,2 0 1-16,0 0 2 0,2 0 1 16,0 0 2-16,0-1-1 15,5 0 0-15,-1 0-1 0,0-1 3 0,2 1 0 0,3-1 0 0,-3 0 2 16,3 0-1-16,1-2 0 0,-2 3-1 0,1-2 0 0,-3 0 0 16,3 1 0-16,3 0 0 15,-6 1 0-15,3-1-1 0,1 2 0 0,-5 0 0 0,3 0-1 0,-4 0-1 16,0 0-1-16,1 0-1 15,-1 0-2-15,-6 0-2 0,4 3-3 16,-4-1-2-16,0 2-3 0,0 0-7 0,3 0-18 0,-5 2-35 0,0-1-76 16,0 2-249-16,0-2-1396 0,0-2 405 0</inkml:trace>
  <inkml:trace contextRef="#ctx0" brushRef="#br0" timeOffset="131544.35">18656 14333 3 0,'0'0'827'0,"0"0"9"0,0 0-283 15,0 0-109-15,0 0-88 0,0 0-115 0,0 0-76 16,0 0-51-16,0 0-35 0,0 0-17 16,0 0-13-16,0 0-8 0,0 0-5 0,0 0-5 15,-6 0-3-15,6 0-6 0,4-1-4 0,-4 1-5 16,0 0-3-16,0 0-4 0,2 0-1 0,-2 0-2 16,0 0 0-16,4 0-2 0,-2 0 2 0,2-1-1 15,0 1 0-15,5 0 1 0,-1-2-3 0,4 2 1 16,-1-1 0-16,1 1 0 0,4-1 0 0,-3 0 1 15,3 0 0-15,1-1-1 0,-1 0 1 0,3 0 1 16,-2-1 0-16,-1 1 1 0,5-1-1 16,-3 0 0-16,1 0-1 0,0 0 0 0,-5 2-2 15,3 0-1-15,-7-1-3 0,2 2-3 16,-3 0-3-16,-5 0-9 0,2 0-14 0,-4 0-29 0,0 0-72 16,0 2-218-16,-2-1-3010 0</inkml:trace>
  <inkml:trace contextRef="#ctx0" brushRef="#br0" timeOffset="133934">22842 12862 3 0,'0'0'890'0,"0"0"-333"0,0 0-202 15,0 0-77-15,0 0-48 0,0 0-41 0,0 0-74 16,0 0-61-16,0 0-32 0,0 0-18 0,0 0 5 0,0 0 10 0,0 0 0 0,0 0 5 15,2-9-5-15,-2 7-9 0,0 1-10 0,0-1-6 32,0 1-7-32,0 0 3 0,0 0 8 0,4-1 12 15,-2 1 17-15,0-1 18 0,0 1 8 0,0-3 1 16,4 2-1-16,1-1-10 0,-3 0-6 16,0-1-5-16,6 2-5 0,-4-2 3 0,-2 1 7 15,7 0 7-15,-7 0 8 0,8-1 4 0,-3 1 3 16,1-1-5-16,0 1-1 0,3-2-7 0,-3 1-10 15,5 1-5-15,-3-1-6 0,0-1-4 16,5 1-2-16,-5 0-1 0,1-1-2 0,3 1-1 16,1 1 0-16,-7 0-2 0,7 0-6 0,1 0-4 15,-5 1-5-15,-1 1-2 0,5 1-2 16,-7 0-2-16,0 0-2 0,-2 0-1 0,1 3 0 16,-5 3-2-16,4 0 3 0,0 2 1 0,-3 2 3 0,-1 0-1 15,2 3 1-15,0 0 1 0,-4 0 0 16,0 1 3-16,-2 0 1 0,2-1 3 0,0 1 0 15,3-2 1-15,-5 1 2 0,2 0 3 0,-2 0 0 16,0-2 1-16,0 0 2 0,0 2-2 0,0-2 1 16,0-1-2-16,-2 1 0 0,-5 0-1 15,5 0-2-15,-2 1-2 0,-4-1 0 0,2 1-1 16,-1-1-1-16,-1 2 0 0,0-1 0 0,-5-1-1 16,3 1 1-16,-6 0 0 0,-1 1 0 0,7-3 2 15,-7 1-1-15,-1 0 3 0,1-2 1 16,7-1 3-16,-5-1 2 0,3 0 2 0,2-3 0 0,-3-1-1 15,7-1-1-15,-2 1 0 16,1-3-1-16,3 0 1 0,4 0 0 0,-2 0 0 0,0 0-2 16,0 0-2-16,2 0-2 0,0-1-3 0,0-2-2 15,0 1-2-15,0 0-1 0,0-2-2 16,0 1 3-16,2-1-1 0,0 1-1 16,0-1 2-16,-2 1-1 0,2 2-1 0,0-1 0 15,-2 1-1-15,5 1-1 0,-5 0-2 0,0 0-1 16,0 0-4-16,2 0 0 0,2 0 0 0,-2 0 1 15,-2 0 3-15,4 0 1 0,0 0 3 0,2 0 2 16,3 0 2-16,-1 0 1 0,2 0 0 16,1 0 0-16,1 0-2 0,2 0 2 0,-3 0 0 15,5 0-1-15,3 0 2 0,-3 0-1 0,-3 0 0 16,1 0 0-16,3 0 0 0,-5 1 0 0,1 1 0 16,3-1 1-16,-3 1 0 0,-3 0-1 0,4 2-1 15,-7 1-3-15,1-1-2 0,0 1 0 0,-4 1 0 16,2-1-1-16,1 2 2 0,-5 0 1 15,0 4 0-15,-2 1 4 0,0 1 0 0,0 0 3 0,0 1 1 16,-4 0 0-16,0 0 0 0,-3-2 0 0,3 1 1 16,2 0 0-16,-2-1 1 0,-2 0 2 15,0 1-1-15,4-1-1 0,-7 1 0 0,1 0 0 16,2-1 1-16,0 1 2 0,-5 0-1 0,5-1 0 16,-8 1 0-16,3 1-1 15,1-2 1-15,-7 4 0 0,3-2 1 0,-1 1-1 16,-3 0 2-16,-3 0-1 0,0-2-2 0,-1-1 1 15,-1 0-1-15,0-2 2 0,3-3 1 0,-1 0-3 0,0-2 0 16,3-1-2-16,-3-2-1 16,2-1 0-16,5-1-1 0,-5 0-1 0,1 0-2 0,1-3-2 0,9-2-1 15,-7-1-2-15,9-1-3 0,-2-1-4 0,2 0-4 16,4 0-4-16,0-2-7 0,0 3-7 0,2-2-11 16,0 0-23-16,4 2-50 15,0 2-128-15,4-1-586 0,-4 4-1741 0</inkml:trace>
  <inkml:trace contextRef="#ctx0" brushRef="#br0" timeOffset="135751.18">20312 14215 3 0,'0'0'0'0,"0"0"0"0,0 0 0 0,0 0 475 0,0 0 42 16,0 0-112-16,0 0-95 0,0 0-67 15,0 0-56-15,0 0-11 0,0 0-11 0,0 0-17 16,0 0-37-16,0 0-27 0,80-12-3 0,-70 11 0 15,1 1 16 1,-3 0 1-16,2 0-10 0,-3 0-12 0,3 0-8 0,-2 0-6 0,3 0-8 16,-1 0-7-16,0 0-8 0,1 0-7 0,3 0-4 15,-4 1-6-15,3-1-1 0,-3 2-3 0,0-2-2 16,3 0 1-16,-5 1-2 0,5-1-3 0,-5 1-2 16,4-1-1-16,-1 1-1 0,3 0 0 15,-8 1 0-15,5-1 0 0,-1 0 0 16,0 0 2-16,-2 0 2 0,3 0 5 0,-3 1 2 0,0-1-1 15,3 0-6 1,-5 0-5-16,6 1-3 0,-8 0 0 0,9-1 1 0,-3 0 1 0,5 0 0 16,-5-1-1-16,4 0 2 0,3 0 0 0,0-1 1 15,5-3-1-15,-5 1-2 0,8-2-1 0,-5 1-1 16,3 0-1-16,-2-1 0 0,1 1-1 0,5 1 0 16,-4 0-1-16,-2 0 0 0,6 0 0 0,-7 0-1 31,3 0 1-31,4 3 0 0,-2-1 0 0,2-1 0 0,-3 2 0 0,3-1 0 0,-2 1 0 0,2 0-1 31,-4 0 0-31,3 0 1 0,3 0 0 0,-6 0 0 0,6 0 1 0,0 1 0 0,-2-1-1 16,2 2 2-16,0-2-1 0,2 0 1 0,0 0 0 15,4 0-1 1,-6 0 0-16,4 0 0 0,-2 0-1 0,2 0-1 0,-2 0 2 0,-2 0-1 31,4 0 0-31,-2 0 2 0,6 0-3 0,-6 0 2 0,2 0-1 0,3 0-1 0,-3 1 1 0,-2-1-1 16,6 2 1-16,-4-1 0 0,0 0 0 0,4-1 0 15,-4 2 0-15,0-1 2 0,5 1-2 16,-1-1 0 0,-4 0 0-16,2 0 0 0,2 0 1 0,-4 1-1 15,0-2 0-15,2 2 0 0,3-2 1 0,-5 1-1 0,2-1 1 0,2 0 1 0,2 0-2 16,-1 0 0-16,-1 0-1 0,6 0 1 0,-1 0 0 31,-5 0 0-31,6 0 0 0,1 0 0 0,-3 0 0 16,2 0 0-16,-1-1 1 0,5 1-1 15,-3 0 0-15,-1 0 0 0,2-2 0 0,-3 2 0 16,1 0 1-16,-1 0-1 0,5 0 0 0,-1 0 0 16,-3 0-1-16,0 0 1 0,-1 0 0 15,1 0-1-15,5 0 1 0,-3 0 0 0,1 0 0 16,-3 0 0-16,5 0 1 0,-1-2-1 0,-1 1 1 16,-1-1 0-16,7-1 0 0,-7 3 0 0,5-3 1 15,-1 1-1-15,-3 0 1 0,6 1-1 0,-5-2-1 16,1 2 1-16,3 0-1 0,-5 0 0 0,8-1 0 15,-9 2-1-15,5-1 1 0,-1 1-1 0,1 0 1 16,0-1-1-16,-3 1 1 0,7-1 0 16,-7 1-1-16,7 0 2 0,-4 0-2 0,3-2 2 15,-1 0-1-15,2-1 0 0,2 1 0 0,2 0 1 16,-7-2-1-16,7 1 1 0,0-1 0 0,0 1 1 16,0-1 0-16,-4-1 1 0,5 1-1 0,1 1 0 15,0-2 0-15,2 1-2 0,-2-1 1 16,2 0 0-16,0 0-1 0,-2 2-1 0,0 0 0 15,0 1-1-15,-4-1-2 0,-6 1-3 0,5-1-2 16,-3 2-6-16,-4 1-6 0,-5 0-13 0,-2 0-16 16,-3 0-30-16,-7 0-76 0,-5 0-243 0,-15 3-2888 15</inkml:trace>
  <inkml:trace contextRef="#ctx0" brushRef="#br0" timeOffset="137253.31">21376 14678 3 0,'0'0'0'16,"0"0"0"-16,0 0 0 0,0 0 0 0,0 0 0 0,0 0 0 15,0 0 0-15,0 0 0 0,0 0 810 0,0 0 98 16,0 0-212-16,0 0-237 0,0 0-189 0,0 0-100 15,-25 70-51-15,23-60-32 0,0 0-18 0,0 0-14 16,-2 1-9-16,0 1-7 0,-2 1-9 16,4-1-2-16,-3 1-5 0,-1 3-1 0,0 0-1 15,2 4 0-15,0 0-1 0,-5 1 0 0,3 2-1 16,2 2-2-16,-6 3-2 0,4 1-3 16,1 2-2-16,-1 2-2 15,2 0-2-15,-2-1-2 0,4 2-1 0,0-3-1 0,2 0-2 16,-4-2-1-16,2 1 0 0,0-2-2 0,2 0-1 15,-5-1 0-15,3-2-3 0,0-2-3 16,0 1-7-16,0 0-6 0,-2-2-7 0,2-1-11 0,0-4-17 0,-2-1-38 16,2-4-97-16,0-2-466 0,2-4-2203 0</inkml:trace>
  <inkml:trace contextRef="#ctx0" brushRef="#br0" timeOffset="138076.72">21998 14814 2484 0,'0'0'717'0,"0"0"-498"16,0 0-125-16,0 0-35 0,0 0-25 0,0 0-16 16,0 0-23-16,0 0-16 0,0 0-5 0,0 0 3 15,0 0 12-15,0 0 6 0,0 0 1 0,0 0 0 16,52-20 1-16,-42 18 3 0,7-1 1 15,-5 3 2-15,1-2-1 0,5 1 0 0,-1 1 0 16,-1 0 0-16,1 0 0 0,-1-2 1 0,3 2 1 16,-2-1-1-16,3 0 2 0,-3 0 0 0,-3-2-1 15,1 1 0-15,-1 1 0 0,3-2-1 0,-11 1-2 16,8 0-5-16,-7-1-13 0,-1 2-28 0,-2 0-67 16,-4 0-114-16,0 1-222 0,0 0-662 15,0 0-498-15,0 0 1608 0</inkml:trace>
  <inkml:trace contextRef="#ctx0" brushRef="#br0" timeOffset="138762.26">22027 14762 1713 0,'0'0'664'0,"0"0"-467"0,0 0-74 0,0 0-31 15,0 0-25-15,0 0-37 0,0 0-38 0,0 0-28 16,0 0-3-16,0 0 12 0,0 0 23 0,0 0 33 16,0 0 26-16,0 0 26 0,-76 72 26 0,74-61 9 15,-5 1-2-15,5-1-11 0,0 3-16 0,0-1-15 16,0 3-7-16,-6-2-7 0,4 0-7 0,0 1-5 16,2 0-8-16,-5 0-4 0,-1-1-6 0,4 3-2 15,2-1-3-15,-6-2-4 16,6 1-2-16,-7 0-4 0,9-1 0 0,-4-1-2 0,0-3-2 15,2-1 0-15,0-2-2 0,2 1-2 0,-4-6-1 16,4 2 0-16,0-2-2 0,-2 1-1 0,2-2 2 16,0 0-2-16,0-1 1 15,0 1 1-15,-2-1-1 0,2 0 2 0,0 1-2 16,0-1 0-16,0 0 0 0,0 0-1 0,0 1 0 16,0-1-1-16,0 0-1 0,0 0 0 15,0 0-1-15,0 0-1 0,0 0-1 0,0 0-3 16,0 0-2-16,0-1-3 0,0-1-1 0,2 0 0 0,4-2 4 0,2-1 3 15,-4 1 3-15,7-2 2 16,1 0-1-16,3-1 1 0,-3 1 0 0,0 1-2 16,5-2 2-16,-3 1-1 0,3 1 1 0,-3-1 0 15,5 2 0-15,0 1 0 0,-7 1-1 0,7 1 0 16,-5 1-1-16,3 0-1 0,1 1-1 0,-3 4-2 0,-3 2 1 16,5 1 0-16,-7 2 2 15,0 0 2-15,1 2 1 0,-3 1 0 0,0 2 2 0,0 0 0 16,-6 3-1-16,1 2 2 0,-3-2 0 15,0 3 2-15,0-1 2 0,0 1 0 0,-5 0 2 0,-1 1 1 16,-2 0 0 0,4-1 1-16,-9 0 0 0,7 1 0 0,-4 1-1 15,0-3-2-15,-7 0 0 0,7-1-2 0,-3-3 0 16,-3-1-1-16,1-2 1 0,1-2-1 0,-3-2 0 16,-1-3-1-16,-3-1 0 0,4-3-1 15,-3-1 1-15,3-1-1 0,-1 0-1 0,1-4 0 16,5-4-2-16,-5 1-1 0,9-4-3 0,-5 0-3 15,5-1-6-15,0 1-6 0,2 0-7 0,4-1-10 16,2-1-16-16,0 3-28 0,0 1-64 16,0 0-191-16,2 4-1258 0,4 2-124 0</inkml:trace>
  <inkml:trace contextRef="#ctx0" brushRef="#br0" timeOffset="139487.85">22751 15463 2486 0,'0'0'740'0,"0"0"-502"0,0 0-113 15,0 0-38-15,0 0-20 0,0 0-17 0,0 0-16 0,0 0-12 0,0 0-10 16,0 0-8-16,0 0-5 0,0 0-6 15,0 0-10 1,0 1-22-16,0-1-59 0,0 1-155 0,0 2-1133 0,0-2-675 0</inkml:trace>
  <inkml:trace contextRef="#ctx0" brushRef="#br0" timeOffset="140856.64">23485 14831 3 0,'0'0'0'0,"0"0"0"0,0 0 0 0,0 0 785 0,0 0 67 15,0 0-161-15,0 0-208 0,0 0-194 0,0 0-106 16,0 0-63-16,0 0-30 0,0 0-19 0,0 0-14 0,0 0-6 16,6-53-7-1,-6 53-7-15,0 0-5 0,0 0-7 0,0 0-3 16,0 0-5-16,0 0-4 0,0 1-4 16,0 4-5-16,-4 2-1 0,2 3-1 0,-1 2 0 0,1 0 1 15,0 2-1-15,0 1 0 0,-4 2 2 0,2 3 1 0,0 2 1 0,2 2 3 31,-2 2 0-31,-3 0 1 0,1 6 1 0,4-2-1 0,-2 2 1 0,-2-1 1 16,-2 0-1-16,5 0 1 16,-1 0-3-16,-4-2 0 0,4 0-2 0,0 1-2 15,0-1-1-15,-3-3-3 0,1 1 0 16,4-2-2-16,0-2-1 0,-2-1-1 0,-2-1 0 16,2-2 0-16,0-1 0 0,1-1-3 0,-1-1-2 15,-2-2-5-15,2-1-6 0,0 1-9 0,2-1-10 16,-2-1-12-16,0-3-20 0,1-2-55 0,-1 0-159 15,4-3-1073-15,0-2-665 0</inkml:trace>
  <inkml:trace contextRef="#ctx0" brushRef="#br0" timeOffset="142203.68">24373 14808 109 0,'0'0'1391'0,"0"0"-675"16,0 0-305-16,0 0-126 0,0 0-111 0,0 0-73 0,0 0-41 0,0 0-28 0,0 0-5 16,0 0 9-1,0 0 7-15,0 0 6 0,0 0 2 0,-105-85-3 16,95 78-8-16,3 4-10 0,-1-2-2 15,-2 1-8-15,4 2 4 0,-7 0-2 0,7 0 0 16,-6 1 0-16,5-1-2 0,-5 2 0 0,6 0 0 16,-4 0-1-16,1 2-1 0,-1 1-1 0,0 1-1 0,-1 2-3 0,3 0-2 15,0 1-1 1,-5 1-3-16,7 1 0 0,-6 2-1 0,5 0 0 16,-1 0 1-16,0 3-1 0,4 1 1 15,-4-1-1-15,-1 3 0 0,7 0-2 0,0-1 2 16,-4 1-2-16,4 0 1 0,2 1-1 0,-4-3-1 15,4 2 0-15,0-2 0 0,0 0-1 16,4-1-1-16,-2 3 0 0,4-5 0 0,-2 1-1 16,5-3 0-16,-1 1 0 0,-4-3-1 0,6-3 0 15,1 1-1-15,3-2 1 0,-4-2 1 0,7-1 0 16,-1-1 2-16,1 0-1 0,0-6 0 0,-3-2 0 16,7-2-1-16,-3-2 1 0,1-1-1 0,0-1-1 15,1-2 0-15,-3 0 0 0,1-1 1 0,-3 3-1 16,-3-3 0-16,7 3-1 0,-9-1-1 15,3-1 0-15,-1 3-1 0,-6-1-1 0,2 3-2 16,-1 0 0-16,-5 2 3 0,2-1 1 0,-4 1 1 16,0 3 0-16,0-1-2 0,0 0 1 0,-4 3-2 15,2 2 2-15,-5 1 0 0,3 1-1 0,0 0 1 16,2 0 0-16,-2 0 0 0,-2 1 0 16,0 4 2-16,3 0 1 0,1 4 2 0,-2-1 2 15,0 3 1-15,-2 2 0 0,2 1-2 16,4 2 0-16,-2 2-1 0,-2 2 1 0,-5 0-1 0,7 3 0 15,0 0-1-15,-2 2 1 0,0 4-2 0,-4-2 2 16,4 2 0-16,-1-1 1 0,-3 1 3 16,0-2 1-16,4 1 1 0,-5-2 1 0,1-1-1 15,4 0 1-15,-8 1-4 0,8-1-1 0,-3-2-3 0,-3 0-2 16,6-4-1-16,-2 0-2 16,-5-3-3-16,7-1-2 0,0-1-7 15,-6-4-6-15,6 1-6 0,2-3-11 0,-1 1-12 0,-3-3-22 16,4-1-56-16,-2-2-160 0,4 0-1063 0,0-2-640 0</inkml:trace>
  <inkml:trace contextRef="#ctx0" brushRef="#br0" timeOffset="143528.35">25171 14808 3 0,'0'0'0'0,"0"0"225"16,0 0 285-16,0 0 22 0,0 0 62 0,0 0-71 15,0 0-102-15,0 0-123 0,-124-8-92 0,108 12-54 16,7 0-33-16,-7 0-30 0,10 0-22 0,-9 1-16 16,5 1-16-16,0 0-9 0,-5 0-6 0,9 1-3 15,-4 1-3-15,1 1-2 0,-3 1 1 0,4 3-2 16,-1-1 1-16,-3 3 1 0,2 0-2 0,-1 2 2 15,5 3-4-15,-8 1 0 0,7 2-1 16,-5 4-2-16,6-2 2 0,-7 4 0 0,9 2-1 16,-2 0 1-16,-4 3-2 0,8-1 0 0,0 2-1 15,0 0 1-15,0 1-1 0,2 0 0 16,0-3-1-16,0 0-1 0,0-2-1 0,0-1-1 0,4-3 1 16,-2-2-2-16,2-4-2 0,4-3 2 15,0-2-1-15,-3-3 0 0,9-3 0 16,-4-3 0-16,3-3 1 0,3-3 0 0,5-1 0 0,0-7 2 15,1-5 0-15,3-6 0 0,4-3-2 16,-2-6-2-16,-2-2 0 0,6-3 1 16,-4-1-1-16,4-2 0 0,-7 1 0 0,1-3-2 15,-4 3 1-15,0 0-2 0,-3 1-2 0,-1 1-4 16,-9 0-3-16,4 0-2 0,-7-3-1 0,-1 1-1 0,0-2-1 16,-4 1-5-16,0 1-4 0,-8 3-1 15,1 0 0-15,-7 3 5 0,6 2 3 16,-9 2 6-16,1 4 0 0,-5 3-1 0,0 3-4 0,1 2-3 15,-1 3-2-15,0 4 5 16,3 0 7-16,-1 3 10 0,0 2 6 0,9 0 3 0,-4 0 0 16,3 2-6-16,3 1-5 0,4 1-13 0,2 0-21 0,2 1-32 15,0-1-60-15,2 2-215 16,0-2-1105-16,0-2-165 0</inkml:trace>
  <inkml:trace contextRef="#ctx0" brushRef="#br0" timeOffset="210232.51">27732 14258 2886 0,'0'0'400'0,"0"0"-285"16,0 0-41-16,0 0 3 0,0 0 0 15,0 0-12-15,0 0-17 0,0 0-18 0,0 0-10 0,0 0-4 0,0 0-2 0,0 0 0 16,17 5-1 0,-17-4-1-16,4 1-1 0,4 0 0 0,-3-1-2 0,-1 0-1 15,0 2-1-15,6-2-2 0,-6 1 2 0,0-1-1 0,7 1 1 16,-5-1 1-1,0 1-2-15,5-1-1 0,-5 0-1 0,6 1 0 0,-6-1-1 16,7 0 0-16,-5 0 1 16,6 0 0-16,-5 0-1 0,7 1 2 0,-1-1-2 15,-3-1 2-15,5 0-2 0,-3 1-2 0,1-1 0 16,-3 0 0-16,5 0-1 0,-1 0 1 0,-6 1 0 16,5-1-1-16,-3 1-1 0,-1-1-1 15,-7 1-1-15,6 1 0 0,-8-2-5 0,0 1-5 0,0-1-11 16,-2 1-12-16,0 0-21 0,0 2-50 15,-2-1-166-15,2-1-1578 0</inkml:trace>
  <inkml:trace contextRef="#ctx0" brushRef="#br0" timeOffset="210705.96">27761 14559 3446 0,'0'0'229'0,"0"0"-152"0,0 0-22 16,0 0-4-16,0 0-3 0,0 0-6 16,0 0-10-16,0 0-8 0,0 0-8 0,0 0-4 15,0 0-4-15,0 0-2 0,0 0-3 0,0 0-1 16,0 7-1-16,7-5 1 0,-3-1-1 15,10 0 1-15,-5-1-1 0,5 1-1 0,3-1-1 0,-7 0 1 16,6 0 0-16,3 0-1 0,0 0 0 16,-3 0 1-16,3 0-1 0,-1 0 0 0,-5-1 0 15,5 0 0-15,1 0 0 0,0-2 0 0,-3 2 0 16,1 0 0-16,-7 0 0 0,4 0-3 0,-5-1-3 16,1 2-6-16,-4-1-7 0,-2 1-12 15,3-1-10-15,-5 1-28 0,-2 0-70 0,2 0-334 16,-2 0-2767-16</inkml:trace>
  <inkml:trace contextRef="#ctx0" brushRef="#br0" timeOffset="213992.08">29769 14014 3 0,'0'0'0'15,"0"0"0"-15,0 0 0 0,0 0 0 16,0 0 0-16,0 0 0 0,0 0 500 0,0 0-152 16,0 0-147-16,0 0-79 0,0 0 13 0,0 0 25 15,0 0 26-15,0 0-1 0,-85-25 7 16,81 23 30-16,-2 1-8 0,1 1-6 0,-5 0-42 0,8 0-41 15,-2 0-26-15,-6 0-13 0,7-2 1 0,-3 2-4 16,2 0 1-16,-6 0-12 0,6 0-13 16,-3 0-12-16,-3 0-12 0,6 0-8 0,-8 2-2 15,3-2-5-15,-3 4-5 0,4-1 4 16,-7 2-2-16,5 2 0 0,-7 1 1 0,3 0-4 0,-7 3-4 16,11 1-1-16,-7 1 2 0,1-1 0 15,-1-1 2-15,-1 2-1 0,7 0-1 0,-3 1-2 16,-1-1-2-16,7 1-2 0,-6 2 0 0,7-2-1 15,1 2 0-15,-4 2 0 0,6-1-1 16,0 2 0-16,-1 2-1 0,-1 0 1 0,6 2-1 16,-4 1 1-16,4-1 0 0,-2 1 2 0,0 1 0 0,0 0 0 15,-2 0 1-15,0 0 0 0,2 1 0 0,2 1 0 16,0-1 0-16,0 0 0 0,0 1-2 16,0-2 0-16,0 0-1 0,6 0 0 0,-2-2-1 15,0-3 0-15,-2 1 1 0,2-4-1 0,2-2 1 16,1-1-3-16,-1-2 3 0,6-3 0 15,-3 0 0-15,5-2 2 0,-4-3-1 0,7 0 0 0,4-4 0 16,-1 0 0-16,-1-1-1 0,4-6-1 0,-1-4 0 16,9-2-1-16,-6-5 0 0,0-1 1 15,6-3-1-15,-4-5 1 16,0 0 0-16,2-3-1 0,-5-1 1 0,3-3-1 0,2 0-1 16,-4-3 0-16,-2-2-2 0,6 0-1 0,-9-1-1 15,-3-3-3-15,-3 1-1 0,1-1 1 0,-9 1 0 16,4 2 1-16,-5 2 2 0,-5 2 0 15,0 2 1-15,0 1 1 0,-3-2 1 0,-7 6 1 16,4 1-1-16,-4 5 1 0,-1 0 1 0,-3 4 2 0,3 3-1 16,-3 3 0-16,-3 2 0 15,7 2-1-15,-6 2 0 0,-1 2-2 0,5 2-1 16,-1 0 0-16,-1 2 1 0,3 1-1 0,1 0 0 0,4 0-1 16,-4 0-1-16,7 0-1 15,1 3-1-15,2 0-2 0,0-1-1 0,0 2-2 0,0 1 0 16,5 1-1-16,3 0-1 0,0 0-2 15,-2-1-8-15,7 1-18 0,-5-1-37 0,4 2-97 16,-3-3-601-16,-3 1-2026 0</inkml:trace>
  <inkml:trace contextRef="#ctx0" brushRef="#br0" timeOffset="214703.34">30165 14770 2634 0,'0'0'732'0,"0"0"-553"0,0 0-110 0,0 0-10 16,0 0-4-16,0 0-8 0,0 0-11 0,0 0-14 16,0 0-10-16,0 0-8 0,0 0-3 0,0 0-4 15,0 0-6-15,0 0-6 0,0 0-17 16,0 1-36-16,0 1-95 0,-2 0-458 0,2-1-2315 0</inkml:trace>
  <inkml:trace contextRef="#ctx0" brushRef="#br0" timeOffset="-213127.77">30850 14063 3 0,'0'0'0'16,"0"0"0"-16,0 0 115 0,0 0 21 0,0 0 71 0,0 0 37 0,0 0-40 15,0 0-81-15,0 0-58 0,0 0-28 16,0 0 7-16,0 0 40 0,0 0 27 16,-6 59 24-16,6-53 48 0,0 0 28 0,0 3 15 0,6-2 15 0,-6 0-24 15,2 1-20-15,-2-2-22 0,0 3-16 16,0-2-30-1,0 3-20-15,2-1-22 0,-2 1-24 0,0 2-14 0,0 0-10 16,0 1-5-16,0 2-5 0,-2 4-4 0,-4-1-4 16,4 3-5-16,-3 0-2 0,1 0-2 15,0 2-3-15,-2 1-1 0,0 0 2 16,-1 1 0-16,-1 0 1 0,2 2-1 0,-2 1-2 0,-3-1-3 16,5-2-1-16,0 0-3 0,-4-1 0 15,3 1 0-15,-5-3-3 0,8 0-1 0,-2-2-3 16,-5 0-4-16,11-3-1 0,-6-1-10 0,4-2-13 15,0 0-26-15,-2-3-57 0,0 0-143 0,4-1-675 16,-2-3-1425-16,2-1 2360 0</inkml:trace>
  <inkml:trace contextRef="#ctx0" brushRef="#br0" timeOffset="-211493.28">31819 14115 642 0,'0'0'1093'15,"0"0"-659"-15,0 0-106 0,0 0-49 0,0 0-69 0,0 0-79 16,0 0-70-16,0 0-28 0,0 0-20 16,0 0-10-16,0 0 3 0,0 0 3 15,0 0 8-15,0 0 7 0,-107-44 4 0,94 44 1 16,3-2 7-16,-2 1 2 0,3 1 5 0,-3 0 6 15,4 0-2-15,-3 0 0 0,3 0-1 0,0 0-5 0,-3 0-4 0,5 0-7 0,-2 0-4 32,0 0-4-32,1 1-1 0,-3 1 0 0,6 0-3 15,-2 0 0-15,-5 1-5 0,5 1-3 0,-2 0-3 16,2 0-1-16,0 2-1 0,-3 0 0 0,3 1-2 16,2 2 0-16,-2-1-1 0,-2-1 0 15,5 3-1-15,-3 0 1 0,2 1-1 0,0 1 0 16,-2 1 2-16,4 0-1 0,0 4-1 0,-2-2 0 15,-1 1 0-15,5 2 0 0,-2-4-1 0,2 1 1 16,0-1-1-16,0-2 2 0,2 1-1 16,7-4 2-16,-7 1-1 0,6-2 1 0,-2-2 0 0,2 0 2 15,5-1 1-15,-5-2-1 0,5 0-1 16,-1-2 0-16,2-1-1 0,1 0 1 0,-1-6-1 16,-1 0 1-16,5-1 0 0,-1-4-2 0,-1 1-1 15,-1-3 0-15,1-1-1 0,1 0 1 0,-3-1 0 16,-5-1-2-16,9-1 1 0,-5 1-2 15,-3 0 1-15,5 1-1 0,-5-1-1 0,-2 3-1 16,0 0-1-16,-3 1 1 0,1 1-1 0,-4 2 2 16,0 1 1-16,-2 1-1 0,0 1 2 0,0 2 0 15,0 0-1-15,-4 1 1 0,0 1 0 0,2 1 0 16,-3 1-1-16,3 0-1 0,-2 0-2 0,2 1-2 16,-4 3 0-16,0 1 2 0,6 1 3 15,-4 1 1-15,2-2 3 0,-3 3 0 0,1 0 0 16,2 0 1-16,-2 1 0 0,4-2 0 0,-2 3 0 15,-2 0-1-15,2 1 2 0,0 2 0 16,-2 1 0-16,2 1 0 0,-3 2-1 0,1 3 1 16,0 0-2-16,-2 1 1 0,0 1 1 0,2 3-1 15,-5-2 1-15,1 2-1 0,2 1 0 16,-2 1 0-16,-1-2-2 0,3 1 0 0,-4 1 0 16,4-2-1-16,-3-1 0 0,1-1-1 0,2 1 0 15,-5-2-1-15,7-1-2 0,-2 0-1 0,-4-2-1 16,6 1-2-16,-3-4-2 0,-3 0-4 0,8-2-3 15,-2-2-6-15,0-2-5 0,-2-3-11 16,1 1-23-16,5-5-53 0,-2-1-158 0,0 0-973 16,2-2-907-16</inkml:trace>
  <inkml:trace contextRef="#ctx0" brushRef="#br0" timeOffset="-209685.52">32663 13979 3 0,'0'0'0'16,"0"0"0"-16,0 0 0 0,0 0 0 0,0 0 517 0,0 0 421 16,0 0-240-16,0 0-215 0,0 0-152 0,0 0-101 15,0 0-65-15,0 0-46 0,-122 34-31 0,113-28-32 16,1 0-13-16,2-1-8 0,-7 3-8 0,11-2 4 15,-6 1-5-15,-2 1-3 0,6-1-2 0,-3 0-2 16,-3 2-2-16,4-1-2 16,-2 0-3-16,1 0-1 0,1 0-2 0,-2 0 1 15,0 0-3-15,2 2-1 0,-5 0-1 0,9-1-2 16,-4 1 0-16,-2 1-2 0,4 1 1 0,-3 1-1 16,3-3 1-16,-6 2-2 0,8-2 1 0,-2 0 0 15,0 1-1-15,-1-1 0 0,3-2-2 0,-2 2 0 0,4-1-1 16,0-2-1-16,0 0 1 15,0 0-1-15,0-1 0 0,0 0-1 16,0-1 1-16,4-1 1 0,3 1 0 0,-3-2 2 16,2 2 0-16,0-2 1 0,4 0 0 0,-1 0 0 15,1-2 2-15,0 2 0 0,3-2 0 0,-1 0 1 16,-2-1-2-16,5 1 0 0,-3-1 0 0,1 2-1 0,-1-2 2 16,-4 1-1-16,1 0 3 0,-1 2-4 0,0-1 3 15,-6 0 1-15,4 1-5 16,-3-1 5-16,-3 0-5 0,4 1-1 0,-2 0-1 0,2 2 0 15,-4 0-1-15,2 0-1 0,2 1 1 0,-2 1 0 0,0 1 0 16,0 2 2-16,-2-2-1 0,2 1 1 16,-2 1 0-16,2 0-1 15,-2-1 1-15,0 2 0 0,5-2 2 0,-3-1-1 16,2 1 1-16,-4 1 0 0,2-2-2 0,0 0 2 16,0 0 1-16,0 1 0 0,-2-1 1 15,2 0 0-15,-2 1 1 0,0-1 0 0,0 1 2 16,0 1 0-16,0-1 1 0,-2 1-3 0,-4 1 2 0,-2 3-1 0,-3 4 2 0,-3 0-3 15,-1-1 6-15,3-2-5 0,-3-2-1 16,-3-1 5 0,7-4-5-16,-3 2 5 0,-3-1-1 0,1-1 1 15,4-2-2-15,-5-1-1 0,3-1-1 0,3-1-1 0,-3-1 2 0,1-2-1 16,3 0 1-16,0 0-2 16,3-1-1-16,1-4-2 0,-2 0-1 0,4-1 0 15,0 0 0-15,2-1-1 0,0-1 1 16,-3-1-2-16,3 0 0 0,2-2 1 0,-4 1-1 15,4-1 1-15,0 0-1 0,0 1 0 0,0-1-1 16,0-2 1-16,0 3 2 0,0-1-1 16,0 0 0-16,0 1 0 0,4-1-1 0,-4 1 0 0,2 0 1 15,5-1-1-15,-5 1 0 0,2 0-1 16,2-2 1-16,2 2 2 0,-2-3 1 0,5 0 1 16,-1 1-1-16,3-2 1 0,-5-1 0 0,6-1 0 15,-1-1 0-15,1-3 0 0,9 0 2 16,-7-3-2-16,5 0 0 0,-2 2 2 0,-3 1 4 15,1 1 1-15,-5 0-1 0,5 0 0 0,-1-4-8 16,1-2 2-16,3 0-1 0,-1-2 0 16,2-2 0-16,-5 2-1 0,7-1-1 0,-6 1-1 15,-3 1-1-15,5 2-1 0,-7 4-3 0,0-1-8 16,-3 4-14-16,-3 0-21 0,0 4-40 16,-4 1-117-16,0 5-791 0,2 2-1598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23:48.47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22546 13696 950 0,'0'0'1429'0,"0"0"-883"16,0 0-286-16,0 0-89 16,0 0-46-16,0 0-33 0,0 0-28 0,0 0-22 15,0 0-16-15,0 0-7 0,0 0-5 0,0 0-3 16,0 0 0-16,0 0 0 0,0 0 2 15,2 0 2-15,-2 0 2 0,2 0 3 0,0 0-1 0,-2 0 0 16,4-1 0-16,-2 0 0 16,3 0-1-16,-3 1 0 0,-2-2-1 0,2 2-1 15,-2-1-1-15,0 1-2 0,2 0 0 0,0-1-2 16,4 1-1-16,-6 0-1 0,6-1 0 16,-2 0-2-16,-4-1 0 0,5 1-1 0,1 1-2 15,-4-1 0-15,4 0-1 0,-4 1 0 0,6-2-3 16,-4 2 0-16,5-1 0 0,-1-1 0 0,2 0 0 15,1 0 0-15,-1 1 0 0,0-1 0 16,1 1 0-16,-1-2 0 0,2 2 0 0,3-1 0 0,-3 1 0 16,1 0 0-16,-3-1 0 0,0 1 0 0,5 0 0 15,-9 1 0-15,9 0 0 0,-7 0 0 16,6 0 0-16,-3 0 0 0,1 0 0 0,-2 0 0 16,1 1 0-16,3 0 0 0,-6 1 0 0,5-1 0 15,-7 1 0-15,4-1 0 0,-1 2 0 16,-1-2 0-16,0 0 0 0,-2 1 0 0,1-1 0 15,1 0 0-15,-4 0 0 0,-2 0 0 0,6 2 0 16,-1-2 0-16,-5-1 0 0,0 2 0 0,2-1 0 16,0 0 0-16,-2 0 0 0,2 1 0 15,2-1 0-15,-4 0 0 0,5 0 0 0,1-1 0 16,-2 0 0-16,6 1 0 0,1-1 0 0,-1 0 0 0,9 0 0 16,0-3 0-16,-1-2 0 0,5-1 0 15,0 1 0-15,2-1 0 0,-4 1 0 0,-1-1 0 16,-1 1 0-16,6 1 0 0,-4-1 0 0,-3 3 0 15,5-1 0-15,-4 1 0 0,1 1 0 16,-1 0 0-16,2 1 0 0,-3-2 0 0,1 2 0 16,-2 0 0-16,1 0 0 0,1 0 0 0,-2 0 0 15,-1 0 0-15,1 0 0 0,-3 0 0 0,3 0 0 16,0 0 0-16,-3 0 0 16,1 0 0-16,3 0 0 0,-1 0 0 0,-2 0 0 0,3-1 0 15,-1 1 0-15,-3-1 0 0,3 1 0 0,2-1 0 16,-1 1 0-16,1 0 0 0,0 0 0 15,-3 0 0-15,3 0 0 0,-5 0 0 0,3 0 0 0,0 1 0 16,-1 1 0-16,1 2 0 16,-1-1 0-16,1 1 0 0,2 0 0 0,-3-1 0 0,3 0 0 15,2 1 0-15,-3-1 0 0,3 0 0 0,-2-1 0 16,0-1 0-16,-1 0 0 0,3-1 0 0,-2 1 0 16,1-1 0-16,-1 0 0 0,4 0 0 0,-5 0 0 15,1 0 0-15,4 0 0 0,-4 0 0 16,-3 0 0-16,3 0 0 0,0 0 0 0,-1 0 0 15,1 0 0-15,0 0 0 0,-1 0 0 0,3 0 0 16,-2 0 0-16,-1 2 0 16,1 0 0-16,-2-1 0 0,1 1 0 0,1 0 0 15,0-1 0-15,-1 2 0 0,1-2 0 0,0 1 0 0,-3-1 0 0,5 0 0 16,-2 0 0-16,-1 1 0 16,1 0 0-16,-2-1 0 0,3 0 0 0,-1 1 0 15,0-2 0-15,1 0 0 0,-1 1 0 0,4-1 0 16,-2 0 0-16,-1 0 0 0,1 1 0 0,0-1 0 15,-2 1 0-15,1-1 0 0,1 0 0 0,2 1 0 16,0-1 0-16,-1 0 0 0,-1 0 0 16,0 0 0-16,0 0 0 0,1 0 0 0,1 0 0 15,0 0 0-15,-2 0 0 0,-3 0 0 16,3 0 0-16,0 0 0 0,4 0 0 0,-4-1 0 16,1 0 0-16,-1 0 0 0,-2 1 0 0,2-1 0 15,1 1 0-15,1 0 0 0,-4-2 0 0,-1 2 0 16,1 0 0-16,0 0 0 0,-1 0 0 15,-1 0 0-15,2 0 0 0,-3 0 0 0,-3 0 0 0,1 0 0 16,3 0 0-16,0 0 0 0,-1 0 0 0,-1 0 0 16,1 0 0-16,-5 0 0 0,3 0 0 15,3 0 0-15,-3 0 0 0,-1 0 0 0,-3 0 0 16,5 0 0-16,-3 0 0 0,-3 0 0 16,3-1 0-16,-2 0 0 0,1-1 0 0,-1-1 0 15,-1 2 0-15,1-2 0 0,-4 3 0 0,7-3 0 16,-9 2 0-16,4-1 0 0,-3 1 0 0,5 0 0 15,-6 0 0-15,-2 1 0 0,2-1 0 16,1 1 0-16,-5 0 0 0,0 0 0 0,-2 0 0 16,2 0 0-16,-2 0 0 0,0 0 0 0,0 0 0 15,0 0 0-15,0 0 0 0,0 0 0 0,0 0 0 16,0 0 0-16,0 0 0 0,0 0 0 16,0 0 0-16,0 0 0 0,0 0 0 0,0 0 0 15,0 0 0-15,0 0 0 0,0 0 0 0,0 0 0 16,0 0 0-16,0 0 0 0,0 0 0 0,0 0 0 15,0 1 0-15,0 0 0 0,0 2 0 0,0 1 0 16,2 1 0-16,0 2 0 0,2 2 0 0,0 0 0 16,-2 3 0-16,0-1 0 0,-2 2 0 15,2 0 0-15,1 1 0 0,-3 1 0 0,0 0 0 16,0 1 0-16,0-2 0 0,0 1 0 0,0 0 0 16,0 0 0-16,0 0 0 0,0 1 0 0,0 0 0 15,0-1 0-15,0 1 0 0,0-1 0 16,0 1 0-16,0-2 0 0,-3 1 0 0,1-1 0 15,2 1 0-15,-2 1 0 0,0-1 0 0,-6 0 0 16,8 0 0-16,-2-1 0 16,0 0 0-16,0 0 0 0,0 0 0 0,-2 0 0 0,-1 0 0 15,1 0 0-15,2 1 0 0,0-1 0 0,0 0 0 16,2 1 0-16,-2 0 0 0,0 0 0 0,-6-1 0 16,8 0 0-16,0 3 0 0,-2-3 0 15,2 1 0-15,-2 0 0 0,2-1 0 0,-2-1 0 16,2-1 0-16,0 1 0 0,0-2 0 0,0 2 0 15,0 0 0-15,0-1 0 0,-3 2 0 16,3 0 0-16,-2 0 0 0,0 2 0 0,2-2 0 0,-2 1 0 16,-4 0 0-16,4-1 0 0,0 0 0 15,2 1 0-15,-2-1 0 0,0 1 0 0,0 0 0 16,0 1 0-16,0-1 0 0,-5 0 0 0,5 1 0 16,0 0 0-16,2 0 0 0,0 1 0 15,-2-1 0-15,-2-1 0 0,4 0 0 0,-2 2 0 16,2-1 0-16,-2 0 0 0,2 0 0 0,-6 1 0 0,6 1 0 15,-2-1 0-15,2-1 0 0,-2 1 0 16,2-1 0-16,0 3 0 0,-3-2 0 16,3 1 0-16,-2 0 0 0,2 1 0 0,-2-1 0 15,0 1 0-15,-2 1 0 0,4-2 0 0,-6 0 0 16,6 0 0-16,-2 0 0 0,2 1 0 0,-4-1 0 16,4 1 0-16,-2 0 0 0,0 1 0 0,-3 1 0 0,1-2 0 15,4 2 0-15,-2-1 0 16,0 1 0-16,2 0 0 0,-2-1 0 0,0 2 0 15,0 2 0-15,0-3 0 0,-4 2 0 0,4 1 0 16,0 0 0-16,0 1 0 0,-1-1 0 16,1 0 0-16,-2 0 0 0,-2 1 0 0,4 0 0 0,0 1 0 15,0 1 0-15,-2 3 0 0,0 0 0 16,-5 0 0-16,5-1 0 0,-2 1 0 16,-2 1 0-16,4-1 0 0,2-3 0 0,-3 1 0 0,-1-1 0 15,2-2 0-15,2 1 0 0,0-3 0 16,2-1-19-16,0-5-2 0,0-1-4 0,0-3-5 15,0-2-5-15,0-1-6 0,0-2-11 0,0 1-16 0,0-2-37 0,0 0-95 16,0-4-451-16,2 0-2194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23:50.97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22565 13793 1565 0,'0'0'1151'15,"0"0"-754"-15,0 0-228 0,0 0-62 0,0 0-21 16,0 0-16-16,0 0-18 0,0 0-14 0,0 0-12 16,0 0-3-16,0 0-1 0,0 0 1 15,0 0-2-15,0 0 1 0,0-5-1 0,0 5-2 16,0 0-3-16,0 0-2 0,0 0-3 0,0 0-3 16,0 0 0-16,0 0-2 0,0 1 0 0,0 3 3 15,2-1-1-15,-2 2 4 0,0 1 2 0,2 1-1 16,0 1 0-16,2 0-1 0,-4 1 0 0,2 0-1 15,0 1 0-15,2 2-2 0,-4 0 1 16,2-1-2-16,-2 1 0 0,2 1-2 0,-2 2 1 16,0 0-1-16,0 1 1 0,0 0-1 0,0 2 0 15,0 2 0-15,0-1 0 0,0 2-1 16,0-2-1-16,0 2 1 0,2 0-5 0,-2-1 0 16,0 1 0-16,3 1 0 0,-3-2 0 0,4 1 0 15,-2 0 0-15,0 0 0 0,2 0 0 0,-2-1 0 16,0 2 0-16,-2 0 0 0,4-2 0 15,0 1 0-15,-2 1 0 0,5-2 0 0,-7 0 0 16,4 1 0-16,-4 1 0 0,2 1 0 0,0 1 0 16,2 1 0-16,-4-2 0 0,0 2 0 0,0-1 0 15,0 1 0-15,0 0 0 0,0 0 0 0,-4 0 0 16,2 0 0-16,0 2 0 0,2-1 0 0,-2 1 0 16,0 1 0-16,-5-3 0 0,5 3 0 15,-4-3 0-15,4 1 0 0,0-1 0 0,0 2 0 16,-4-1 0-16,4 1 0 0,-2-1 0 0,-1 2 0 15,5-4 0-15,-2 2 0 0,0-1 0 16,-4 0 0-16,4 0 0 0,-2 0 0 0,0 0 0 0,4 0 0 16,-2 2 0-16,-5-1 0 0,1 1 0 15,4 2 0-15,0 1 0 0,-2 0 0 0,-2-2 0 16,4 0 0-16,-7-2 0 0,9 0 0 0,-4-1 0 16,-2 0 0-16,0-1 0 0,2 1 0 15,4-1 0-15,-8 0 0 0,5 0 0 0,-3 1 0 16,4 0 0-16,0-2 0 0,0 1 0 15,-4-1 0-15,2-4 0 0,0 2 0 0,-1 0 0 16,5-2 0-16,-2 1 0 0,0-2 0 0,-2 2 0 16,0 0 0-16,0-1 0 0,2 1 0 0,0-1 0 15,0 1 0-15,0-1 0 0,-2 0 0 0,1-2 0 16,-1 1 0-16,4 1 0 0,-2-2 0 16,0 1 0-16,2-2 0 0,0-1 0 0,0-1 0 15,-2-1 0-15,2-2 0 0,0-1 0 0,0-2 0 0,0 0 0 16,0-2 0-16,2-1 0 15,-2 0 0-15,4 0 0 0,0-2 0 0,3-1 0 0,-3 2 0 0,0-3 0 16,8 1 0-16,-8 0 0 0,5-1 0 16,-1-1 0-16,-4 1 0 0,4-1 0 15,1 0 0-15,-3 0 0 0,0 0 0 16,2 0 0-16,-4 0 0 0,5 0 0 0,-1 0 0 16,-4 0 0-16,4 0 0 0,1 1 0 0,-3 0 0 15,6 2 0-15,-3-1 0 0,5 0 0 0,-4 1 0 16,3 0 0-16,3 1 0 0,-1-2 0 0,3 3 0 0,1 0 0 15,2-1 0-15,-1 2 0 16,3 0 0-16,4-3 0 0,-4 2 0 0,1 0 0 16,7-1 0-16,-6 2 0 0,2 0 0 0,6-2 0 15,-8 1 0-15,8 2 0 0,-6-3 0 0,8 2 0 16,-8 0 0-16,8-1 0 0,-6 0 0 0,6 0 0 16,2-2 0-16,-8 2 0 0,7-2 0 0,1 1 0 15,-4-1 0-15,2 0 0 0,2-1 0 0,4 0 0 16,-1-1 0-16,-1-1 0 0,0 1 0 15,3-1 0-15,-3 2 0 0,2-2 0 0,-1 1 0 0,-1-1 0 16,2 0 0-16,1 0 0 0,-3 0 0 16,-2 0 0-16,-2 0 0 0,2 0 0 15,3 0 0-15,-3 0 0 0,0 0 0 0,-6 0 0 16,6 0 0-16,-2-1 0 0,-2-1 0 0,1 0 0 0,-1 0 0 16,-4 1 0-16,4-2 0 15,-6 2 0-15,6-2 0 0,-7 0 0 0,3 2 0 16,0-2 0-16,-2 1 0 0,6-1 0 15,-8 1 0-15,4 1 0 0,0-2 0 0,-6 2 0 16,2-2 0-16,3 1 0 0,-5 1 0 0,2-2 0 16,-4 1 0-16,1 1 0 0,1-1 0 0,2-1 0 15,0 0 0-15,-3 0 0 0,1 0 0 0,-2 1 0 16,0-1 0-16,-3 2 0 0,1-1 0 16,-1 1 0-16,-1-1 0 0,-3 2 0 0,5-1 0 15,0 1 0-15,-3 0 0 0,-3 0 0 0,-1 0 0 16,7 0 0-16,-7 0 0 0,-2 0 0 15,7 1 0-15,-3 1 0 0,-5-1 0 0,7-1 0 16,-4 2 0-16,1-1 0 0,3 0 0 0,1-1 0 16,-7 2 0-16,7-2 0 0,1 0 0 0,-3 0 0 15,-3 0 0-15,5 0 0 0,1 0 0 16,-1-2 0-16,0 1 0 0,-5 0 0 0,4-1 0 0,3 2 0 16,-2-1 0-16,-1 1 0 0,-3-2 0 0,3 1 0 15,5 0 0-15,-5 0 0 0,1 1 0 16,-5-1 0-16,5 1 0 0,1 0 0 0,-1 0 0 15,-5 0 0-15,3 0 0 0,-1 0 0 16,3 0 0-16,-7 1 0 0,5-1 0 0,-7 1 0 16,6-1 0-16,-1 1 0 0,-5-1 0 0,4 1 0 15,-3-1 0-15,-1 0 0 0,0 2 0 0,-4-2 0 16,0 0 0-16,7 0 0 0,-7 0 0 0,-2 1 0 16,0-1 0-16,0 0 0 0,4 0 0 0,-4 2 0 15,0-2 0-15,1 1 0 0,-3-1 0 0,2 0 0 16,-2 0 0-16,0 0 0 0,2 0 0 0,-2 0 0 15,0 0 0-15,2 0 0 0,0 1 0 16,4-1 0-16,-4 0 0 0,0 0 0 0,0 0 0 16,0 0 0-16,-2 0 0 0,4 0 0 15,5 0 0-15,-7-1 0 0,0 1 0 0,0-1 0 16,0-1 0-16,-2 1 0 0,2-2 0 0,0 1 0 16,2-2 0-16,0-1 0 0,1-1 0 0,-3-1 0 15,0 0-11-15,2 1-3 0,4-3 0 0,-4 1 2 16,0-1 2-16,9-2 2 0,-5-1 0 15,6 1-1-15,-5 0-3 0,7-1-6 0,1 1-7 16,-1-1-16-16,-5 0-32 0,-1 3-128 0,-4 3-2633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9:22:18.4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17773 5671 1500 0,'0'0'1448'0,"0"0"-1194"0,0 0-201 0,0 0 1 16,0 0 22-16,0 0 10 0,0 0-8 15,0 0-26-15,0 0-20 0,0 0-15 0,0 0-14 0,-4 0-7 16,4 0-11-16,0 0-12 0,0 0-4 0,0-1-4 15,0-1 10-15,0 1 10 0,4 0 11 16,-2 0 5-16,-2 0 2 0,0 0 2 0,0 0 0 16,0 1 6-16,0-1 3 0,0 1 5 0,4-1 2 15,-4 1 0-15,0-1 0 0,0-2-2 0,0 0-2 16,2-1-1-16,-2 1-1 0,0-2-1 16,0-1-1-16,2-1-2 0,-2-1-1 0,3-1-2 15,-1-2 0-15,0 0 0 0,-2-1 1 0,4-4 1 16,-2 1-1-16,2-4 0 15,0-1 1-15,-2 1 1 0,4-5 0 0,-4 1 1 0,5 0 1 0,-5-2-1 16,2 2 1-16,2-3-1 16,-4 2-1-16,4-3 1 0,-2 1 0 0,1-2 0 0,-1 2-1 0,4-2 0 15,-4 2 1-15,0 1-2 0,-4 0-1 16,6 2 0-16,1 1-2 0,-5 1 0 0,2 1-1 16,-2 1-2-16,-2 2-2 15,0 3 0-15,6 1 0 0,-6 1-1 0,4 1 0 0,-4 1-1 0,0 1 0 16,2 0 1-16,-2 2-1 15,2-2-1-15,0 2 0 0,-2 0 0 0,3 0 0 16,-3 1-1-16,2 1 1 0,-2-1 0 0,4 0 0 0,-2 0 1 16,2 2-1-16,-2-1 1 0,0 1 0 0,0-1 0 15,0 0 0-15,2 1 1 16,-4-1 0-16,2 0 0 0,0 2-1 0,3 0 0 16,-3 0 0-16,0 0 0 0,-2 1 0 0,2 1-1 15,-2-1-1-15,2 1 1 0,-2 1-1 0,4 0 0 0,-4 0 0 16,0 0-1-16,0 0-1 0,0 0-1 15,0 0 0-15,0 0-1 0,0 0 2 16,0 0-2-16,0 0 2 0,0 3 1 0,0-1 1 0,2 0 0 0,0 2 2 16,-2 0-1-1,4 0-1-15,-2 2 1 0,0 1-1 0,0-1 1 0,-2 0 0 16,3 2 0-16,-3-1 1 0,4 2 0 0,-4-1-1 16,0 2 1-16,2 2-1 15,0 0 1-15,-2 0-1 0,4 3 0 0,-2 0-1 0,0 2 1 0,-2 1-1 0,4 0 0 16,-4 3-1-16,4-1 1 0,3 0-2 15,-3 2 1-15,0 0 0 16,-2 0 1-16,4 1 1 0,0 0 0 0,-2 1 1 0,3-1 0 0,-3 1 1 16,4 0-1-16,0 0 1 15,-4 1 0-15,3-4 1 0,-1 2 0 0,0 0 0 16,2-1 0-16,-1 2 0 0,-3-3 0 16,4 2 0-16,-4-1 0 0,0-1 0 0,2-3 0 15,-1 0 1-15,-1-3-2 0,0-1 1 0,-2 0 0 16,2-3 2-16,-2 1-1 0,2-1 1 15,-2 0 1-15,0 0-1 0,0-2 1 0,0-1-1 16,3-2 1-16,-5 0-1 0,0 0 0 0,0-2 0 0,2-2-1 16,-2 0 1-16,0-2-1 15,0 1-1-15,0-1 0 0,0 0 1 0,2 0-1 0,-2 0-1 0,0 0 0 0,0 0 0 16,4 0 0 0,-4 0 0-16,0-1 1 0,0 1 0 15,2 0 2-15,-2-2 2 0,0 1-1 0,0 0 0 16,2-1 0-16,-2 0-2 0,0 1 1 0,0 0 0 0,2 0-2 15,-2-1 0-15,0 0-1 0,0 1-3 16,0-1 2-16,0 0 0 0,0 1-1 16,0 0 0-16,0-1-1 0,0 1 0 0,2-1-1 15,-2 0 1-15,0-1-1 0,0 1 0 0,0-2 0 16,0 1-1-16,4-1 2 0,-4 1 0 0,0-2 1 16,0 1 1-16,0-2 0 0,0-1 0 0,2 0-1 15,0-1 0-15,3-1 1 0,-3-1 0 0,0-3 0 16,0-1 0-16,0-1 0 0,2-2 1 15,0-3 0-15,0-1-1 0,2-5 1 0,1 0-1 16,-3-2 1-16,4-1 0 0,-4-2-1 0,6 0 1 16,-1-3-1-16,-3 0 1 0,4 0-1 0,-1 1 1 15,-5 2-1-15,6-2-2 0,-4 4 2 16,2 1-1-16,-1 1 1 0,-1 0 1 0,2 2-1 16,-4 1 1-16,0 2-1 0,3 1 1 0,-1 2-1 15,-4 1 0-15,2 1 0 0,-2 2-3 16,-2 0 3-16,6 1-3 0,-6 3 1 0,4-2 0 0,-2 2-3 15,1 1-2-15,-3 1-5 0,0 2-6 0,2 1-8 16,-2 0-8-16,0 2-14 0,0 2-21 16,0 0-40-16,0 2-112 0,0 0-625 0,0 0-1797 15</inkml:trace>
  <inkml:trace contextRef="#ctx0" brushRef="#br0" timeOffset="1131.18">18869 5753 2985 0,'0'0'539'16,"0"0"-444"-16,0 0-69 0,0 0-5 15,0 0 2-15,0 0 0 0,0 0-4 0,0 0-9 0,0 0-5 16,0 0-3-16,0 0-1 0,0 0 1 0,0 0-3 16,0 0-1-16,-46-76-1 0,44 69-2 15,0 0 2-15,2 1 1 0,-2 1 1 0,-2 0 2 16,2 0 2-16,0 1 0 0,2 0 2 0,-6-1 1 16,6 1-1-16,-3-1 2 0,1 0 0 15,0-1 1-15,-2-1 1 0,2-1 0 0,0-1 1 0,2-2-1 16,0 0 2-16,0-3 0 0,-4-3-1 0,4-2 0 15,0-2 1-15,0-5-1 0,0-1 0 16,0-1-2-16,0-2 0 0,4-2-1 0,-4-2-1 16,2-4 0-16,4-1 1 0,-2-2-1 0,1-3 1 15,1 0 0-15,2 1 1 0,0 0 0 16,5 0 1-16,-5 3 0 0,4 2 0 0,1 0-1 16,3 1-3-16,-1 3-2 0,1-1 0 15,-3 3-2-15,5 3 0 0,-3 4-2 0,1 2-3 16,-3 5-4-16,3 3-3 0,-5 3-4 15,-5 3-4-15,6 3-10 0,-6 3-16 0,1 3-29 0,3 0-61 16,-8 1-221-16,0 3-2959 0</inkml:trace>
  <inkml:trace contextRef="#ctx0" brushRef="#br0" timeOffset="2765.18">19571 5079 3 0,'0'0'0'15,"0"0"0"-15,0 0 0 0,0 0 0 0,0 0 255 0,0 0 3 16,0 0-40-16,0 0-39 0,0 0-11 0,0 0 17 16,0 0-5-16,0 0-11 0,0 0-23 15,-47-38-2-15,43 36 15 0,2-1 13 0,-7 1 25 16,3 0-13-16,2 1-10 0,-2 0-12 0,0 1-19 0,-3 0-15 0,1 0-22 15,4 0-23 1,-4 1-19-16,-3 2-17 0,3 0-9 0,0 2-10 16,-2 0-3-16,5 0-1 0,-5 0-1 0,2 2 3 15,0 0-2-15,-1 1 1 0,5-1-5 16,-6 1 0-16,2 1-1 0,1 1-2 0,1 0-1 16,-4 3-1-16,6-1-2 0,-2 3 0 0,-1 1 0 15,3 1 1-15,-2 1-1 0,2-1 0 0,-4 4-2 16,6-3-1-16,-5 1 0 0,3 1-3 0,-2-1-1 15,4 1 0-15,0-1-3 0,-4-1 1 16,4 1-2-16,-1 1 1 0,-1-1 1 16,2-1-1-16,2 3 3 0,0-3 0 0,0 0 1 15,2-2 1-15,5-2-2 0,-3-1 1 0,2-2-1 16,2-1-1-16,3 0 1 0,-1-2-2 0,0-2 1 16,5 0-1-16,-1-1-1 0,1-2 0 0,3-2-1 15,1-1 0-15,-3 0-1 0,5 0 0 0,0-6 1 16,-1-3-1-16,3 1 0 0,-6-5-1 0,1 0 1 15,-1-2-2-15,-3-2 2 0,3-2-2 16,-5-2 0-16,-1-1 1 0,5-1-3 0,-10 0 1 16,5 1-2-16,-5-2-3 0,-4 3-2 0,0-1-3 15,2 1-2-15,-4-1-1 0,-4 1-2 0,0 1-1 16,-2-1-4-16,-1 0-1 0,-1 2-3 0,-2 2 1 16,-1 0 1-16,-1 2 5 0,4 4 3 0,-1 1 7 15,-1 2 5-15,4 1 1 0,0 1 0 16,-3 1 0-16,7 0-1 0,-4-1 0 0,4 1 1 15,0 1-2-15,-2-1 0 0,4 1-1 0,0-1-1 16,0-1 0-16,0-1 1 0,6 0-2 0,-2-1-4 16,2 0-8-16,-1-1-20 0,3 0-44 15,-2 3-112-15,-4 1-535 0,0 1-1927 0</inkml:trace>
  <inkml:trace contextRef="#ctx0" brushRef="#br0" timeOffset="3802">19966 4564 2538 0,'0'0'495'0,"0"0"-397"0,0 0-75 0,0 0-5 15,0 0 2-15,0 0-4 0,0 0-5 0,0 0 1 16,0 0 8-16,0 0 8 0,0 0 2 0,0 0-6 16,0 0-2-16,0 0-9 0,11 53-6 0,-7-46-4 15,2 1-3-15,-2-1 5 0,0 2 4 0,2 0 9 16,1 0 12-16,-5 2 7 0,6-1 4 15,-4 2-3-15,2 2-3 0,-2 3-6 0,5 0-5 16,-3 0 0-16,-2 1-1 0,4 2 0 0,-1 1 1 16,-3 1-2-16,4 1-1 0,-4 3-2 15,2 0-3-15,-2 4-3 0,3 1-2 0,-3 2-1 0,2 1-2 16,-6 0 1-16,2 1 0 0,0 1 2 0,-2 0 0 16,0 0 1-16,0 0 0 0,0 0-3 15,-2-1-3-15,0 0-1 0,-4-2-2 16,0 2 0-16,-3-2 0 0,1 1 0 0,-2-4 0 0,1-2 1 15,-1-2-2-15,0-1 0 0,-3-4-2 16,5 1-2-16,-4-5 0 0,3-2-2 16,-3-3-4-16,6-5-4 0,0-2-8 0,-1-1-7 15,5-4-10-15,0 0-14 0,-2-1-24 0,4-7-28 0,0-2-55 0,0-1-164 16,4-2-597 0,-2 3-1303-16,0 3 2222 0</inkml:trace>
  <inkml:trace contextRef="#ctx0" brushRef="#br0" timeOffset="5023.84">20750 5084 2920 0,'0'0'456'15,"0"0"-309"-15,0 0-63 0,0 0-17 0,0 0-10 16,0 0-10-16,0 0-10 0,0 0-6 0,0 0-6 0,0 0-2 15,0 0-4-15,0 0-2 16,0 0-3-16,0 0-2 0,10-9-5 0,-8 8-1 16,2 0-1-16,-2-1-1 0,0 2 0 0,-2 0-2 15,2 0 1-15,3 0-2 0,-5 0 0 0,2 0 0 16,-2 0 0-16,8 0-1 0,-6 0 1 0,6 0-1 0,-1 3 2 16,1-1-1-16,2 1 1 15,3-3 0-15,1 2-1 0,0-1 1 0,3-1-1 16,2 0 0-16,-5 0 1 0,5 0-1 15,-1 0 0-15,-1-3 0 0,1 0 0 0,-1 1 1 0,2-2 0 16,-5 1-1-16,-4-1-1 0,7 2-1 16,-11 0-2-16,6-1-3 0,-7 1-3 0,-1 0-8 15,0 0-11-15,-4 2-19 0,0 0-39 0,0 0-92 0,-4 0-518 0,2 0-2245 16</inkml:trace>
  <inkml:trace contextRef="#ctx0" brushRef="#br0" timeOffset="5896.32">20841 5312 3 0,'0'0'0'0,"0"0"0"16,0 0 0-16,0 0 702 0,0 0 226 15,0 0-192-15,0 0-257 0,0 0-177 0,0 0-98 16,0 0-66-16,0 0-43 0,0 0-28 0,0 0-19 15,0 0-10-15,12-3-9 0,-12 3-3 0,0 0-5 16,0 0-4-16,0 0-3 0,0 0-2 0,4 0-4 16,-4 0-3-16,2 0-2 0,-2 0-1 0,2 0-1 15,3 0-1-15,1 0-1 0,2 0 1 16,-4 0 0-16,6 0-1 0,-1 0 1 0,7 0 0 0,-3 0 1 16,-1-3 0-16,7 2 0 0,-1-2 0 0,1 0 0 15,-3 0-1-15,3-2 0 16,0 0 0-16,-1 0 0 0,3-1-1 15,-7 1-1-15,7 1-2 0,-4 1-3 0,-3-1-5 0,1 2-5 0,-3-1-17 16,-4 1-35-16,0 2-76 0,-3 0-283 16,-3 0-1764-16,0 0 1225 0</inkml:trace>
  <inkml:trace contextRef="#ctx0" brushRef="#br0" timeOffset="8054.54">23526 3937 3 0,'0'0'0'0,"0"0"0"0,0 0 0 0,0 0 0 15,0 0 0-15,0 0 0 0,0 0 0 0,0 0 0 16,0 0 0-16,0 0 0 0,0 0 0 0,0 0 166 15,0 0 42-15,-2 22 3 0,2-17 19 16,0 0 57-16,0 3 58 0,0 0 35 0,0 0 6 16,0 1-30-16,0 0-63 0,0 0-70 0,0 1-58 15,0 0-48-15,0 2-37 0,0-1-23 0,0 0-17 16,0 1-6-16,0 2-6 0,0 0-2 16,0 2-4-16,0 0-1 0,0 2-2 0,0 0-2 15,0 2-1-15,0 2-1 0,0 0 0 0,0 2-2 16,0 1 1-16,0 1-1 0,-2-1 0 15,2 2-1-15,0-2-3 0,0-1 0 0,0 1-3 16,0-3 1-16,0 1-2 0,0-1-2 16,-2 0-1-16,2-2-3 0,-2-2-2 0,2-1-1 0,-5-1-1 15,5 0-3-15,-2-4-6 0,2 1-15 0,0-2-23 0,-4-1-38 16,4 1-78-16,-2 0-258 16,2-5-1224-16,-2 0 237 0</inkml:trace>
  <inkml:trace contextRef="#ctx0" brushRef="#br0" timeOffset="9375.56">24316 4050 3 0,'0'0'0'0,"0"0"0"15,0 0 0-15,0 0 0 0,0 0 0 0,0 0 0 16,0 0 0-16,0 0 0 0,0 0 0 16,0 0 614-16,0 0 154 0,0 0-89 0,0 0-164 0,0 0-159 15,-102-18-131-15,98 18-76 0,-2 0-45 0,0 0-24 16,2 0-17-16,2 0-11 0,-7 0-9 0,3 0-9 16,2 0-8-16,0 2-2 0,-2-1-4 0,-1 2 0 15,3 0-3 1,2 1-5-16,-6 3-4 0,0-3-2 0,6 3-3 0,-5 1 1 15,-1 1-1-15,4 0-1 0,-2 2 0 0,0 1 0 16,-3-1 1-16,7 1 0 0,-6 2 2 16,2 1 1-16,2 0 1 0,-1 1 0 0,-1 2 1 15,0-1 0-15,4 1 1 0,0 2 2 0,-2-1 2 16,-2 2 0-16,-1 0 0 0,5-1 0 0,0 1-1 16,0 0 0-16,0 1-1 0,-4-1-1 0,6-2 1 15,0 2-1-15,0-2 0 0,0 1 0 0,0 1-2 0,0-2-1 16,0 0-1-16,0-2-3 15,6 0 1-15,-4-2-2 0,0-1 0 0,2-1 0 16,3-1-1-16,1 0 0 0,-4-3 0 0,4-1-1 0,3-1-1 16,-3-3 0-16,4 0 0 15,1-2 1-15,-5-2 0 0,11 0 0 0,-5-4-1 0,1-5 0 0,-1 1 0 16,5-3-1-16,-3-2 0 16,-3 0 1-16,1-1-2 0,3-2 0 0,-3 0-1 15,-6-2 0-15,9 1 1 0,-7-1 0 0,3-2 0 16,-5 0 1-16,4 0-2 15,-8 0-1-15,9 1-2 0,-11-1 0 0,2-1-1 16,2 1 0-16,-6-1 0 0,0 1-1 0,0-1-1 16,0-1-3-16,-4 1-5 0,0-1-4 0,2 1-6 0,-4 1-2 15,-3 1 3-15,5-2 4 0,-2 4 10 16,-4 1 7-16,6 0 3 0,-1 2 2 0,-3 2 1 16,0 0 0-16,4 2 2 0,-5 1 2 0,1 3 1 15,6 1 0-15,-2 1 1 0,-2 0-3 16,2 1 1-16,2 0-2 0,2-1 0 0,-2 4 0 15,2 0-3-15,0 0-7 0,0 0-9 16,0 0-19-16,0 0-17 0,0 0-16 0,2 0-28 16,0 0-56-16,2 0-211 0,-2 0-946 0,2 0-404 0</inkml:trace>
  <inkml:trace contextRef="#ctx0" brushRef="#br0" timeOffset="9991.92">24619 4593 3084 0,'0'0'318'15,"0"0"-243"-15,0 0-36 0,0 0-12 16,0 0-3-16,0 0-7 0,0 0-4 0,0 0-4 15,0 0-4-15,0 0-2 0,0 0-6 0,0 0-12 16,0 0-30-16,0 0-73 0,42-8-254 0,-42 8-1216 0,0 0 118 0</inkml:trace>
  <inkml:trace contextRef="#ctx0" brushRef="#br0" timeOffset="11672.64">25105 4018 697 0,'0'0'1171'0,"0"0"-723"0,0 0-214 16,0 0-46-16,0 0-35 0,0 0-43 0,0 0-38 15,0 0-15-15,0 0-2 0,0 0 2 0,0 0-1 16,0 0-15-16,0 0-11 0,-2 6-13 0,2-6-9 15,0 0-5-15,4 0 1 0,-4 0 2 0,0 0 3 16,2 0 0-16,-2 0 1 0,2 0-1 16,3 0 0-16,-1 0 0 0,-4 0-2 15,4-1-1-15,-2-1-4 0,0 2 0 0,0-1-3 16,0 0 0-16,6 0-1 0,-6 0-3 0,5 0 3 0,-5-1 0 16,4 0-1-16,0 1 3 0,0-1 1 15,-2-2 0-15,9 2 0 0,-9-1-3 0,8 1 2 0,-5-2 1 16,5 1 1-16,-4-1 3 0,5 1 2 15,-5 0 5-15,4 0 4 0,-3 0 7 0,5 1 2 16,-6 0 2-16,9 0-2 0,-7 0-1 0,3 2-6 16,1 0-4-16,-6 0-6 0,5 0-4 15,-5 0-3-15,4 4 1 0,-7 0 2 0,3 1 2 16,-2 2 1-16,-4 1 2 0,0 1-1 16,0 0 0-16,-2 2 0 0,0-1-2 0,0 2-2 15,-4 2 0-15,2-2 0 0,-4 1 1 0,-2 1 1 0,5-1 3 16,-3-1 0-16,-4 1 1 0,4-2 0 15,-3 2 0-15,1-3 1 0,4 1 1 0,-8 0 0 0,7-1 0 16,-5 0 1-16,2-2 2 16,4 0 1-16,-5-3 1 0,3 1 0 0,4 0-3 0,-2-3 0 15,0 2-3-15,-6-3-2 16,8 1-1-16,-1-1-1 0,1-1-2 0,0 1 0 0,0 0-1 0,2-2-2 16,-4 1-1-16,4-1-1 0,-4 1-1 15,4-1-1-15,0 1-2 0,0-1 0 16,0 0-1-16,0 0-1 0,0 0-2 0,0 0-1 15,0 0-1-15,0 1 0 0,0-1-2 0,0 1 1 16,0 1 0-16,0 0 1 0,0-1 2 16,0 2 0-16,4-1-1 0,0-1-1 0,0 1 0 15,1-1 1-15,-3 0 1 0,4 0 2 0,0 1 1 0,0-1 1 16,-4-1 1-16,4 1 0 0,5-1 0 0,-9 1 1 16,10 0 1-16,-6 0-1 15,-1 1 1-15,7 1 2 0,-8 0-2 0,9-2 2 16,-5 3-2-16,0 0 2 0,0-1-1 0,-3 2 0 0,3 1-1 15,0 1-3-15,-4 0-1 0,0 2-3 0,5-2 2 0,-7 2 2 16,2 1 2-16,-2 0 3 16,-2 1-2-16,2-1 2 0,0 1-1 15,-2 1 2-15,0-2 2 0,0 2 2 0,0-2 1 0,0 1 0 0,-2 0 1 16,0 0-1-16,-2 0 1 16,0 1-1-16,-5-1-2 0,5-1 0 15,-2 0-1-15,-4-1 0 0,3-1 1 16,-7 1 0-16,6-1 2 0,-9-2-1 0,9 2 1 0,-7-1-1 0,-1-2 1 0,-1 0-1 0,7 0-2 31,-7-1-1-31,-1-1-2 0,5 0-1 0,1 0 1 16,-4-1 0-16,-1 0 0 0,3 0 1 0,3 1 1 15,-3-1 2-15,5 0 1 0,1-1-1 0,0 0-1 16,4-1-1-16,0 2 2 0,4-2-1 16,-4 0 0-16,4 0-2 0,0 0-4 0,0 0-3 15,0 0-2-15,4-2 1 0,-2 0 2 0,2 1 2 16,-2-3 2-16,6 2-1 0,-2 0-3 15,-1 0-1-15,-3 1-3 0,-2 1 0 0,2-1 0 16,-2 1 0-16,0 0 0 0,0 0-1 0,0 0 0 16,0 0-1-16,0 0-2 0,0 0-4 0,-2 0-11 15,2 1-17-15,-2 0-32 0,-3 1-64 16,3 0-169-16,-6-1-806 0,8 0-1003 0</inkml:trace>
  <inkml:trace contextRef="#ctx0" brushRef="#br0" timeOffset="13673.1">22019 5148 3 0,'0'0'0'0,"0"0"0"0,0 0 0 16,0 0 0-16,0 0 0 0,0 0 0 0,0 0 0 15,0 0 0-15,0 0 0 0,0 0 72 16,0 0 520-16,0 0 62 0,0 0-70 0,0 0-158 15,70 7-147-15,-61-7-88 0,-5 1-47 0,4-1-32 16,2 1-23-16,-1 1-10 0,1-2 6 16,-6 1 3-16,10 0 8 0,-7 0-5 0,3 0-21 15,-2 0-21-15,7 1-20 0,-9-2-15 0,4 1-8 16,-1-1 0-16,1 1 2 0,0-1 1 16,1 0 1-16,-1 2 2 0,-2-2 3 0,2 0 2 15,-3 0-3-15,5 0-6 0,-6 0-4 0,7 1-2 0,-7 1 3 16,4-1 0-16,-1 0 0 0,1 0-1 15,-2 0-2-15,-2 0 1 0,7 0 4 0,-5-1 4 16,6 2 3-16,-1-2 2 0,-1 1-2 0,5-1-3 16,-1 0-2-16,-1 0 0 0,3-1 1 15,-3-3 0-15,3 1-3 0,3-1 0 0,0 1-1 16,-1-1-1-16,3 0 0 0,2 0-2 0,-2 1-1 16,2-1-1-16,-3 1-1 0,1 1 0 0,2-2 0 15,0 2 0-15,2-1 0 0,-3 0 0 0,-1 1-1 16,0 1 1-16,4 0-1 0,-2 1-1 0,-3 0 0 15,1 0 1-15,-2 0-1 0,-1 0 0 16,-1 0 2-16,2 0-1 0,-1 2 1 16,1 0-1-16,0-1 1 0,-1 2 0 0,1-1 1 0,-2-1 0 15,1 0-1-15,1 2 0 0,-2-2 1 0,-1 0-1 16,1 0 0-16,1 1 0 0,-1-1 1 16,2-1-1-16,-5 0 1 0,5 0-1 0,0 0 1 0,3 0 0 15,-1 0-2-15,-2 0 2 0,1-1-1 16,1-2 0-16,2 2 0 0,2-1 0 15,-4 0 0-15,1 0-1 0,1-1-1 0,6 0 0 16,-6 1-1-16,0-2 0 0,2 2 0 0,2-1 0 16,-7 0 0-16,7 0-1 0,0 2 1 0,-4-2 0 15,6 1 1-15,-6 1 1 0,0-2 0 0,4 1 2 16,-2 0-1-16,-5 1 0 0,3 0-1 16,2 0 1-16,0 1 0 0,-4-2 1 0,6 2-1 0,-3 0 0 15,-1 0 0-15,-2 0-1 0,4 0 1 0,0 0 1 16,-3 0-1-16,-1 0 0 15,6 0 0-15,0 0 0 0,-4 0 0 0,6 2 0 0,-4-2 0 0,2 0 0 16,0 0-1-16,-2 0 1 16,6 0 0-16,-7 0 0 0,12 0-2 0,-11 0 2 0,6-2-1 15,-2 1 1-15,0 0 1 0,-4 0-1 16,8 0 0-16,-4 0 0 0,0 0 0 16,4-1 0-16,-2 1 0 0,0 0 0 0,2 0-1 15,-4-1 0-15,4 2 0 0,0 0 0 0,1 0 0 16,-3-1 1-16,4-1-1 0,0 0 0 0,-2 1 0 15,0 0 0-15,3 1-1 0,3-1 1 0,-4 0-1 0,0 1 2 16,-2-2-2-16,1 2-1 16,3-1 0-16,0 1-1 0,-2 0 1 0,1 0 2 15,-3-2 0-15,2 2 1 0,2-1 2 0,-2 0-1 0,5-1 1 0,-3 2 0 16,0 0-1 0,3 0 0-16,-3 0 0 0,2-1-1 0,-2 1 1 15,3-1-1-15,-3 0 1 0,2 0 0 0,-1-2 0 16,1 1 0-16,0 1 1 0,3-3-1 0,-3 2-1 15,0-1 0-15,3 0 0 0,-3 0 1 0,7-1 0 16,-5 1-1-16,1 0 1 0,-3-1-1 0,2 1 0 16,-3-1 0-16,-1 0-2 0,-2 3-2 15,-6-2-2-15,4 2 0 0,0 0-4 16,-8 1-3-16,4 0-7 0,-4 0-13 0,-6 0-15 16,2 0-35-16,-7 0-89 0,-8 0-413 0,3 1-2407 15</inkml:trace>
  <inkml:trace contextRef="#ctx0" brushRef="#br0" timeOffset="16049.48">22532 5781 3 0,'0'0'0'15,"0"0"0"-15,0 0 0 0,0 0 0 0,0 0 0 16,0 0 0-16,0 0 0 0,0 0 0 0,0 0 293 0,0 0 516 0,0 0-26 16,0 0-145-1,0 0-222-15,16-11-155 0,-16 7-111 0,0 1-52 0,0 0-25 16,0-1-14-16,0 0-12 0,0-1-11 15,0 0-5-15,-2-1-11 0,-6 2-4 0,6-1-5 0,-7 0-4 16,9 1-2-16,-8 0-1 0,0-1-2 16,4 0 0-16,-4 1 0 0,-1 2-3 0,3-1 0 15,-4 1 1-15,1 1 1 0,-1 1 4 0,-2 0 2 16,-3 0 3-16,3 3 3 0,2 2 2 16,-7 2 2-16,5 0-1 0,-1-1 3 0,1 2-1 0,1 2-1 15,-3 0 0-15,6 2-3 0,-7-1 0 16,9 0 0-16,-6 1 0 0,1 1 0 15,1 2-3-15,4-1-1 0,-7 4-2 0,7-1 0 16,-4 3 0-16,2 0 0 0,-3 3 1 0,1 0-3 16,2 1 1-16,1-1-2 0,3 1-1 0,-4 0 1 15,0 1-2-15,4 1 0 0,2-1 1 0,-5 1 0 0,3-1-1 16,-2 1-3-16,6-2 0 16,-2-3 0-16,2 1 0 0,0-3 0 0,2-4 0 15,4 1 0-15,-2 0 0 0,5-4 0 16,-1-1 0-16,4 0 0 0,-1-2 0 0,1-2 0 15,5-2 0-15,3-2 0 0,1-3 0 0,0 0 0 16,1-5 0-16,3-6 0 0,0-2 0 16,4-4 0-16,-4-2-3 0,2-3 0 0,1-2 0 15,-7-2 0-15,0-1-2 0,-1-1 2 0,-3 1-3 16,-3-3-2-16,-1 1-4 0,1 0-2 0,-3 0-2 16,-3 2 0-16,-4-1 0 0,-2 2-1 0,-2 0 0 15,0 2-2-15,-2 0-2 0,-2 3-1 0,-4 2-6 16,-1 0-4-16,-1 2-10 0,0-1-10 0,1 2-10 15,-1 1-9-15,0 2-8 0,-1 1-1 16,7 0 1-16,-4 1 9 0,0 2 7 0,8 2 1 16,-4 0-15-16,0-2-26 0,4 4-42 0,0-2-76 15,0 1-150-15,0-1-387 0,6 2-629 16,-4 0 1281-16,0 3 106 0</inkml:trace>
  <inkml:trace contextRef="#ctx0" brushRef="#br0" timeOffset="16668.05">22755 6281 2438 0,'0'0'883'0,"0"0"-709"0,0 0-104 15,0 0-13-15,0 0 1 0,0 0-6 0,0 0-10 0,0 0-11 0,0 0-7 16,0 0-5-16,0 0-2 0,0 0-4 0,0 0-4 16,0 0-3-1,27 30-5-15,-23-28-5 0,-2 0-5 0,0-2-6 16,-2 0-13-16,0 0-22 0,0 0-46 0,0 0-110 0,0 0-615 0,0 1-1841 0</inkml:trace>
  <inkml:trace contextRef="#ctx0" brushRef="#br0" timeOffset="18063.05">23499 5804 3 0,'0'0'0'0,"0"0"0"0,0 0 0 0,0 0 0 15,0 0 0-15,0 0 0 0,0 0 0 16,0 0 0-16,0 0 433 0,0 0 228 0,0 0-67 0,0 0-69 0,0 0-100 16,0 0-106-16,-116 4-83 15,112 1-65-15,-6 0-40 0,2 1-31 0,1 0-23 16,-5-1-17-16,6 1-14 0,-7 0-8 0,7 1-6 15,-2 1-5-15,-2 1-3 0,5-1-3 16,-5 2-2-16,4-2-3 0,2 3-3 16,-7 2-3-16,7 0-2 0,0 2-3 0,-4 2 0 0,2 0-1 15,4 2-2-15,0 1 2 0,-1 0-2 16,1 1 1-16,2-1 1 0,0 1 1 16,0-1 0-16,0 1 0 0,0 1 1 0,2 0-2 0,1-1 0 15,-1-2-1-15,2 1-1 0,6-3 2 16,-4 0 0-16,-2-2 0 0,7-1 0 0,-7-1 0 15,6-3 1-15,1 0-1 0,-1-3 0 0,2-1 0 16,3-3-2-16,-3-1-1 0,3-2-2 0,1 0 0 16,3-7 0-16,-5-3-1 0,5-3 2 0,-5-3-1 15,5-4-1-15,-1-3 1 0,-3-2-2 16,-1-3 0-16,-1-2-2 0,1-1-2 16,-1 1-2-16,-3 0-2 0,-4 1-2 0,5 2-1 15,-7-1 0-15,-2 1-1 0,0 0-4 0,-2 0-3 16,0 2-2-16,-2 4 0 0,-2 2 2 0,-5-1 2 15,1 5 1-15,2 0-4 0,-6 2 1 0,5 3-1 16,-5 1 5-16,8 1 6 0,-7 3 8 0,3 0 4 16,4 2 2-16,-2 1 2 0,-2-1-1 15,5 1 1-15,3 1-1 0,0-1-1 0,0 2-1 16,0-1-6-16,0 1-8 0,0 0-9 0,0 0-3 16,0 0 0-16,3 0 4 0,5 0-2 15,-2 0-20-15,-2 0-62 0,-2 4-194 0,4-1-1008 0,-6 0-558 16</inkml:trace>
  <inkml:trace contextRef="#ctx0" brushRef="#br0" timeOffset="19614.82">23850 5863 3 0,'0'0'748'0,"0"0"189"0,0 0-327 0,0 0-209 15,0 0-122-15,0 0-81 0,0 0-51 0,0 0-35 0,0 0-27 16,0 0-19-16,0 0-17 16,0 0-14-16,0 0-10 0,0 0-9 0,0 0-5 0,0 0-4 0,0 0-2 0,0 0 1 15,0 0 0-15,0 0 1 0,0 0 2 16,0 0 2-1,0 0 0-15,3 0-1 0,-3 0-2 0,0 0-2 0,0-1-2 16,0 0-2-16,0 0-1 0,4-2 2 0,-2 2 0 0,-2-1 0 0,4 0 1 31,-2-1-1-31,-2 1-1 0,2-2 0 0,0 1 1 16,0-2-1-16,4 2-1 0,1-1 1 0,-3-2-3 16,-2 1 1-16,4 1 2 0,2-1 0 0,-4 0 1 15,0 2-1-15,7 0-1 0,-7-1-1 0,0 0 2 16,8 3-1-16,-5-2 1 0,-3 0 0 15,8 1 0-15,-8 1 2 0,7 1 0 0,-1 0 2 16,-2 0 3-16,3 0-3 0,-3 0 1 0,2 1-2 16,-4 3-2-16,7 0 1 0,-9 1-1 0,4 1-1 15,0 0-1-15,-3 3 0 0,3-1-2 0,-2 1 0 16,-4 1 1-16,0 2-2 0,0 0 2 16,-2-1 0-16,0 2 0 0,0 0 1 0,-2 1 1 15,0 0 0-15,-6-1-1 0,0 1 1 0,3-1 0 16,-3 0 0-16,0-1 2 0,4-1-1 0,-9 0 2 15,7 0 0-15,-4-1 3 0,2-2 1 0,1-1 1 16,-3 0 1-16,6-2-1 0,-4 0 0 16,1-4 0-16,3 3-3 0,4-3-1 0,-2 1-1 0,0-2-3 15,2 0-1-15,0 0-2 0,0 0-3 16,0 0-2-16,0 0-2 0,0 0 0 0,0 0-1 16,0 0 0-16,2 0 0 0,0 0 1 0,-2-1 2 15,2 1-1-15,5-1 0 0,-5 1-2 16,2 0-2-16,0 0-1 0,-2 0-2 0,0 0-1 15,0 0-2-15,6 0-1 0,-3 1-1 0,-3 1-1 16,6 1 3-16,-2-1 2 0,0 0 1 0,-2 1-1 16,7 0 1-16,-5 2 1 0,2 0 4 15,0-1 3-15,-3 3 5 0,5 0 2 0,-2 0 1 16,-2 1 2-16,5 1 0 0,-5 0 2 0,-2 1 1 16,6 0 1-16,-5 1 1 0,3 0 1 0,-2 0 1 15,-2 1-2-15,-2-1 0 0,-2-1-1 16,4 1-1-16,-4 0-1 0,0-1 0 0,0 0-1 0,0 1 0 15,0 1 0-15,-4 0 0 0,2-1-1 16,-6 1-1-16,0-2-1 0,3 0-2 0,-3 1-1 16,0-1-1-16,0 1 2 0,-5-2 0 0,3 0 2 15,0-1 2-15,-1 0 1 0,1 1 3 0,0-3-2 16,-1 0 1-16,-1-2 2 0,4 0 0 0,-7-2 3 16,9 1 1-16,-4-3 1 0,1 1-2 0,3-1 1 15,-4 0-2-15,6 0-1 0,-3 0 0 16,1-1-1-16,0-2 0 0,4 0-1 0,0 0-1 15,0 0-3-15,0 1-2 0,-2-2-2 0,2 1-3 16,2-1 1-16,-5-2-1 0,5 3 0 0,0-2 1 16,0 2 1-16,0-1 0 0,0 2 0 15,0 0 0-15,0 0 0 0,0 1 0 0,-2-1 1 16,2 2 0-16,0 0 1 0,0 0-1 0,0 0 1 16,0 0-1-16,0 0-1 15,0 0 0-15,0 0-1 0,0 0-2 0,0 0-1 0,0 0-2 0,0 0-3 16,0 0-4-16,0 0-7 0,0 0-10 15,0 0-13-15,0 0-20 0,0 0-36 0,0 0-87 16,0-1-404-16,2 1-2333 0</inkml:trace>
  <inkml:trace contextRef="#ctx0" brushRef="#br0" timeOffset="20927.38">24884 5830 3 0,'0'0'1957'16,"0"0"-1343"-16,0 0-448 0,0 0-43 0,0 0 25 16,0 0-4-16,0 0-27 0,0 0-42 15,0 0-23-15,0 0-11 0,0 0-11 16,0 0 0-16,0 0-9 0,0 0-8 0,-17 37-2 0,17-27-1 16,0 1 2-16,0 0 4 0,-2 1 4 0,2 2 7 15,-2 0 3-15,2 1 2 0,0 2 1 0,-2 1-4 16,2-1 0-16,-2 1-3 0,0 2-1 15,2-1-3-15,-4-1-1 0,2 0-2 0,2 1-2 16,0 1-2-16,0-3-3 0,-4 1-3 0,4-2-3 16,-2-1-4-16,2-2-2 0,-2-2-2 0,2-1-2 15,-2-1-1-15,0-2-3 0,-1 0-8 0,-1-1-12 16,0-1-23-16,2-2-40 0,0-1-80 16,0-1-386-16,0-1-2464 0</inkml:trace>
  <inkml:trace contextRef="#ctx0" brushRef="#br0" timeOffset="21607.64">24714 6088 3 0,'0'0'0'0,"0"0"648"0,0 0 178 0,0 0-230 16,0 0-138-16,0 0-141 0,0 0-111 0,0 0-90 15,0 0-46-15,0 0-23 0,0 0-15 0,0 0-10 16,0 0-9-16,0 0-8 0,-10 2-5 16,10-1 1-16,0-1 7 0,0 1 10 0,2 0 4 15,2-1 2-15,0 2-1 0,1-2 1 16,-3 1 2-1,0-1 1-15,0 0 1 0,4 0-3 0,0 0-3 0,-2 0-2 0,5 0-1 0,-3 0 2 16,2 0 1-16,5-1-1 0,-7-2-2 0,8 1-4 16,-3-2-4-16,5 1-2 0,1-2 0 0,-1 2 1 15,-1-2-2 1,-1 1 0-16,5-1 0 0,-3-1-2 0,1 1-1 0,-5 1-2 0,3 0-1 16,1 0-1-16,-3 1 1 15,-1 1-1-15,0-1-1 0,-5 1-2 16,-1 2-4-16,2-1-2 0,-4 1-6 15,-2 0-4-15,0 0-13 0,-2 1-20 0,0 2-36 16,0 1-70-16,0 0-202 0,0 0-989 0,0-2-395 0</inkml:trace>
  <inkml:trace contextRef="#ctx0" brushRef="#br0" timeOffset="23403.77">25996 5689 3 0,'0'0'81'15,"0"0"785"-15,0 0-331 0,0 0-29 0,0 0-43 16,0 0-118-16,0 0-93 0,0 0-78 16,0 0-57-16,0 0-39 0,0 0-17 0,0 0-9 15,0 0-5-15,-101-32-9 0,88 35-5 0,9 0-6 0,-6 1-2 16,2 2 0-16,1 0-1 0,-5 3 0 0,6-3 2 16,-9 3-1-16,9 1 0 0,-8-2-1 15,8 3-2-15,-9 2-2 0,7-2 1 0,-5 3-2 16,5-2-1-16,-4 3-2 0,3 1-5 0,-3 1-1 15,4 0-3-15,-5 2 0 0,7 1-1 16,-6 2 0-16,8 0 0 0,-5 2-2 0,1 0 1 16,6 1-1-16,-2-1 1 0,-2 1 0 0,2-1 0 15,4-1 1-15,0 0-1 0,0-1 1 0,0 0-1 16,4 0-5-16,4-1 0 0,-4-3 0 0,0-1 0 16,9-2 0-16,-7-2 0 0,8-1 0 0,-3-1 0 15,1-2 0-15,3-2 0 16,-1-2 0-16,0-3 0 0,5-2 0 15,0 0 0-15,1 0 0 0,1-6 0 0,-2-4 0 0,1-3 0 16,1-2 0-16,0-2 0 0,-1-4 0 0,-1-2 0 16,0-4 0-16,-3 0 0 0,3-2 0 15,-9 1 0-15,4-3 0 0,-3 2-11 0,1 0-5 16,-8-1-4-16,7-1-1 0,-9 2-2 0,2 2-2 0,-4 2-3 16,0 1-4-16,0 2-7 0,-4 1-4 15,-9 3-6-15,11 2-1 0,-6 0 0 0,-2 3 0 0,1 1 3 16,-3 4 6-16,6 2 14 0,-7 0 17 15,9 2 17-15,0 2 8 0,-6 1 6 0,8-1-1 16,0 2-3-16,2 0-4 0,0 0-3 0,0 0-8 16,0 0-8-16,0 0-13 0,0 0-10 0,0 0-15 15,2 0-28-15,8 0-86 0,-6 0-362 16,0 0-1412-16,-2 0 1097 0</inkml:trace>
  <inkml:trace contextRef="#ctx0" brushRef="#br0" timeOffset="23938.88">26286 6267 3568 0,'0'0'183'0,"0"0"-128"0,0 0-32 15,0 0-5-15,0 0-1 0,0 0-4 0,0 0-8 0,0 0-8 16,0 0-7-16,0 0-6 0,0 0-4 0,0 0-8 16,0 0-11-16,0 0-23 0,18-25-42 15,-16 24-96-15,0-1-341 0,0 2-1327 0,-2 0 880 0</inkml:trace>
  <inkml:trace contextRef="#ctx0" brushRef="#br0" timeOffset="24821.84">26674 5632 2379 0,'0'0'933'0,"0"0"-771"0,0 0-118 0,0 0-8 16,0 0 4-16,0 0-1 0,0 0-5 16,0 0-3-16,0 0 1 0,0 0 1 15,0 0-2-15,0 0-4 0,0 0-8 0,0 0-8 0,54 0-5 0,-48 0-5 0,4 0-1 31,1 0-1-31,-1 2 1 0,-2-1 0 0,1 2 0 16,3-2 0-16,0 0 2 0,-3 0 0 0,7 0 0 0,-1-1-1 16,-5 0 0-16,2 0 0 0,-1 0 0 0,1 0 0 0,3 0 1 15,-5-1 0-15,0-1 0 16,1-1-1-16,-1-1-2 0,-2 3-1 0,5-3-3 16,-7 2-4-16,-2 0-6 0,-2 0-11 15,-2 1-17-15,0 1-30 0,0 0-54 0,0 0-169 0,0 0-883 16,0 0-917-16</inkml:trace>
  <inkml:trace contextRef="#ctx0" brushRef="#br0" timeOffset="25619.55">26682 5674 3 0,'0'0'2446'0,"0"0"-1815"16,0 0-439-16,0 0-69 0,0 0-28 0,0 0-23 15,0 0-19-15,0 0-18 0,0 0-10 16,0 0-5-16,0 0-3 0,0 0-1 0,0 0-6 15,-6 5-3-15,6-3-4 0,0 2-2 0,0 0 2 16,-2 2-1-16,0 1 2 0,2 1 1 0,-2 0 0 16,0 0 2-16,-2 2 3 0,0 1 1 0,0 1 1 15,-1-1 1-15,5 0 0 0,-2 1 1 0,0-1 0 16,0 1 4-16,2 0-1 0,-2-2 0 16,2 0-1-16,0 1-1 0,0 0-1 0,0-3 0 15,0 3 0-15,2-3-1 0,0 2 1 0,0-1-1 16,0-2 0-16,0 0-1 0,1-1-2 15,1-1-2-15,0-2-3 0,-2-1-1 0,0-1-1 0,-2-1-1 16,0 2 1-16,0-2-1 0,2 0 0 16,-2 0 0-16,0 0 0 0,0 0-2 0,0 0 0 15,0 0 0-15,0 0 0 0,0 0 0 0,-2 0 0 16,0 0 0-16,-4-2 0 0,2 2 0 0,1-1-3 16,1 1-2-16,2-1-2 0,-2 1-1 15,2-1 1-15,0 1-1 0,0-1-1 0,0 0-4 16,0 0-2-16,0-2 2 0,2 1 3 15,3-2 5-15,5 1 5 0,-4-3 0 0,4 1-1 16,-3 1 1-16,1-1 0 0,4 0 0 16,-6 1 1-16,7 0 1 0,-7 1-1 0,9 0 0 0,-9 1 1 0,6-1-1 15,-6 0-1-15,3 3 1 0,3 0 0 0,-8 0 0 16,6 0-1-16,-3 0 0 16,-3 4-2-16,8 2 0 0,-8 2-1 0,0 3 2 0,7 2-1 15,-7 2 2-15,-2 0-1 0,2 1-1 16,4 2 1-16,-6-2 0 0,3 0-1 15,-3 0 1-15,-2 0 0 0,2 0 1 0,0-1 0 16,4 1 1-16,-4 0 0 0,-2-2 0 0,0 0 2 16,0 0 0-16,0-1 1 0,0-2 0 0,0 1 1 0,0-1 1 15,-8 1 0-15,4-3 1 0,2 0-1 16,-7 0-1-16,-1-2-1 0,-7 2 0 0,9-2-1 16,-8-1 0-16,5-1-1 0,-3-2-4 15,-3 1-1-15,9-4-4 0,-4 0-4 16,-3 0-4-16,11-3-4 0,-4-3-9 0,-3-1-13 0,9-3-26 0,2-3-49 15,-2-3-140-15,2 4-944 16,0 4-1083-16</inkml:trace>
  <inkml:trace contextRef="#ctx0" brushRef="#br0" timeOffset="26381.14">27280 5594 3345 0,'0'0'268'16,"0"0"-195"-16,0 0-42 0,0 0-3 0,0 0-2 15,0 0-7-15,0 0-7 0,0 0-7 0,0 0-4 16,0 0-3-16,0 0-2 0,0 0-1 0,0 0-1 15,0 0 0-15,4 4-1 0,-2-4 1 0,10 0 1 16,-7 0 0-16,5 0 2 0,-4 0-1 16,0 0 2-16,5 0 2 0,-3 0 2 0,4 0 1 0,-3 0 1 15,3 0 1-15,-4-1-3 0,9-2 2 16,-5 2 0-16,-2-1 0 0,5-1 0 16,-5 0-2-16,5 0-1 0,-1 0 0 0,-5-1-1 0,7 2 1 0,-10-1-1 15,5 0 0-15,-3 1-2 16,0 1-3-16,-4 0-7 0,-2-1-11 0,-2 1-21 0,0 1-39 15,0 0-92-15,-2 0-359 0,0 0-1494 16,-6 0 1147-16</inkml:trace>
  <inkml:trace contextRef="#ctx0" brushRef="#br0" timeOffset="27163.48">27243 5626 2736 0,'0'0'562'0,"0"0"-443"0,0 0-78 16,0 0-12-16,0 0 5 0,0 0 8 0,0 0 1 0,0 0-1 0,0 0-7 15,0 0-8-15,0 0-6 0,0 0-6 0,0 0-4 16,-17 39-3-16,17-33 1 16,0 0 1-16,0 1 3 0,0 0 2 15,0 0 2-15,0-1 1 0,0 4 1 0,0-3 0 0,0 3 0 0,0-1-1 16,0-1-2-16,0 1-4 16,0 1 0-16,0-2-2 0,0-1 0 0,0 0 1 0,0 1-1 0,0-3 0 15,0 1 1 1,0-1-1-16,0 0-2 0,0-1 1 0,0 1-2 15,0-3 1-15,0 1-1 0,0 0-1 16,0 0 0-16,0-1-1 0,0 1 0 0,0 1-5 16,-2-1 0-16,0 1 0 0,2-1 0 0,0 1 0 15,-2-2 0-15,0 0 0 0,0-1 0 0,0-1 0 16,2 0 0-16,0 0 0 0,0 0 0 16,0 0 0-16,0 0 0 0,0 0 0 0,0 0 0 15,0-1-5-15,0-2 0 0,2 1 1 0,0-1-2 16,0 0 2-16,0-1 1 0,0 0 0 0,6 0 2 15,-4 0-1-15,1 0 0 0,-3 0 1 0,8-2-1 16,-4 2 1-16,0-1 0 0,5 0 1 16,-5 2-1-16,4-2 1 0,1 2-2 0,-1 1 1 0,-4-1 1 15,0 1-2-15,7 1 2 0,-7-1-2 16,6 2 1-16,-3 0 0 0,1 0-2 0,-4 0 1 16,0 2-1-16,7 1 1 0,-7 2 0 0,6 0 1 15,-6 1 0-15,-1 2-1 0,5 1 1 0,-6-1 1 16,-2 3-1-16,2-1 2 0,5 2-1 0,-7 1 2 15,0 0 0-15,0 1 0 0,-2 0 1 16,0 0 0-16,0-1 0 0,0 4 0 0,0-4 0 16,-2 1 0-16,-2 1 1 0,1-2 0 0,-5 1 0 15,6-2 0-15,-2 0-1 0,0 0 0 16,-6 0 1-16,5 1-1 0,-1 0 0 0,-4-2 0 0,4 2 1 16,-7-3 0-16,5 1-4 0,-6 1 0 0,5 0 0 15,-3-1 0-15,2-1 0 0,-3 0 0 16,-1-1 0-16,7-2 0 0,-7 0 0 0,6-3 0 0,-5-1 0 15,7 0 0-15,-6-2-4 0,8-1-8 16,-3 0-5-16,-3-1-3 0,6-5-3 16,2-2-4-16,-2-2-7 0,2-1-13 0,-7-3-26 0,7-1-53 15,0 1-186-15,2 0-1234 16,0 8-305-16</inkml:trace>
  <inkml:trace contextRef="#ctx0" brushRef="#br0" timeOffset="28386.1">27933 5348 1485 0,'0'0'1234'15,"0"0"-976"-15,0 0-200 0,0 0-15 0,0 0 4 16,0 0 2-16,0 0-7 0,0 0 0 0,0 0 9 0,0 0 1 0,0 0-3 15,0 0-8-15,0 0-9 0,-50-35-5 0,48 35-2 16,-6 0 3-16,6 0 0 0,0 0 7 0,-2 0 0 16,2 0 5-16,-7 3-2 0,5-1-4 15,2 1-4-15,-2 0-2 16,-6 2-2-16,6 1-3 0,-3 0-1 0,-1 1-1 16,2 0-3-16,0 3 0 0,-5 0-2 0,5 0-2 15,0 2-3-15,-4 1-1 0,6 1-1 0,-3-1-1 0,-3 2-1 16,8 0-2-16,-2 2 0 0,-4-4 0 0,8 1-1 15,-3 0 1-15,3 0-1 16,0-3-1-16,0 2 0 0,0-3 0 0,0 1 0 0,3-2 0 16,9-2-1-16,-8 2 1 0,8-2 0 0,-3-2-1 15,5-1 1-15,1-2 0 0,-5-2-1 0,9 0-2 16,-3-4 0-16,3-2 0 0,-1-6 0 0,1 0 0 16,-5-3 0-16,5-3 0 0,0 0-4 0,-5 1 0 15,-6-2-2-15,7 1-2 16,-11-3-3-16,4 2-3 0,-6 2-5 0,-2-1-5 0,0 2-12 0,-2 1-16 15,-8 0-22-15,6 2-33 0,-9 3-55 0,5 2-148 16,-6 1-569 0,7 2-1333-16,-3 3 2042 0</inkml:trace>
  <inkml:trace contextRef="#ctx0" brushRef="#br0" timeOffset="29450.61">27083 5020 826 0,'0'0'1726'16,"0"0"-1358"-16,0 0-240 0,0 0 0 15,0 0 7-15,0 0-17 0,0 0-28 0,0 0-30 16,0 0-22-16,0 0-9 0,0 0-4 0,0 0-2 0,0 0-1 0,0 0-4 15,21 11-4 1,-11-11-2-16,-5 0 0 0,1 0 5 0,4-1 1 16,-6-1 1-16,7-1 0 0,-5 2-3 0,-2-1-1 15,-2 1-1-15,8 0-1 0,-8-1 1 0,5 0-1 16,-5 0 0-16,6 2-2 0,-4-1 0 0,-2 1-1 0,2-2 0 0,-4 1-1 16,4 0-1-1,5 1 0-15,-5-1-3 0,0 1 0 0,-2-1-1 0,8 1 0 0,-3-2-1 16,-1 1-1-16,8 0 0 15,1 0 0-15,-5 1 0 0,9-2 0 0,1 2 0 16,3 0 0-16,6 0-2 0,-4 0 1 16,2 0 0-16,8 0 0 0,0 0 0 0,2 0 0 15,-2 0-1-15,7 0-1 0,5-3 0 16,-3-2-1-16,-1 0-1 0,-2-1-2 0,3 1-4 16,-5-1-6-16,-2 2-11 0,-2 0-20 0,-8 2-46 15,-6 1-128-15,-9 1-2789 0</inkml:trace>
  <inkml:trace contextRef="#ctx0" brushRef="#br0" timeOffset="34875.48">20748 7804 3 0,'0'0'1016'0,"0"0"45"0,0 0-444 16,0 0-253-16,0 0-132 0,0 0-87 0,0 0-52 16,0 0-31-16,0 0-22 0,0 0-13 0,0 0-7 15,0 0-3-15,-4 0 2 0,8 0 1 0,0 0-3 16,0 0-2-16,-2 0 0 0,0 0-2 16,0 0 2-16,4 0 0 0,-4 0 1 0,0 0-1 15,3 0 1-15,-3 0 1 0,-2 0-1 0,4 0-1 16,0 0-3-16,-2 0-2 0,6 0-1 0,-6 0 0 15,7 0-1-15,-3 2-1 0,2-2 1 16,5 1-2-16,-3-1-1 0,4 1-1 0,1-1 0 16,3 0-1-16,-1 0 0 0,-1 0 0 0,3 0 0 15,0 0 0-15,-1-1 0 0,1 0-1 0,-5-1-1 16,3 2 1-16,-3-1-1 0,3 0 0 0,-7 0-1 16,3 1-1-16,-5-2 1 0,2 2 0 0,-6 0-1 15,5 0 0-15,-3 0-2 0,-4 0-3 16,0 0-3-16,0 0-6 0,-2 0-7 15,0 0-8-15,0 0-18 0,0 0-37 0,0 0-76 16,-4 0-356-16,4 0-2609 0</inkml:trace>
  <inkml:trace contextRef="#ctx0" brushRef="#br0" timeOffset="35431.81">20832 8033 2552 0,'0'0'619'0,"0"0"-433"16,0 0-81-16,0 0-11 0,0 0-10 16,0 0-15-16,0 0-17 0,0 0-14 0,0 0-11 0,0 0-7 15,0 0-4-15,0 0-1 0,0 0-3 16,9 1 0-16,-5-1-3 0,4 0-1 0,-2 0 0 15,-4 0-1-15,3 0-1 0,1 0-1 16,0 0 0-16,-4 0-2 0,2 0 1 0,2 0 1 0,-2 0-1 16,3 0 0-16,-3 0 0 0,4 1-1 15,0 0 1-15,1 1-1 0,-3-1 1 0,4-1-1 16,5 0 1-16,-5 0-1 0,0 0 0 16,5 0-1-16,-5 0 1 0,7-3-1 0,1 1 0 15,-3 0-1-15,-3-1 1 0,5 0-1 0,1 1 0 16,-3-1 0-16,1 1 0 0,-1 0 1 0,-1-1-1 15,-1 2 1-15,-3 0-1 0,0 0 0 16,1 1 0-16,-3 0-1 0,-4 0 0 0,2 0 0 0,-2 0-1 16,-2 0 0-16,3 0-2 0,-3 0 1 0,-2 0-1 15,0 0-1-15,2 0-1 0,-2 0-1 0,0 0-1 0,4 0-3 16,-4 0-5-16,0 0-6 0,0 0-13 16,2-2-21-16,-2 1-40 0,2-4-85 0,0 2-533 15,-2-1-2153-15</inkml:trace>
  <inkml:trace contextRef="#ctx0" brushRef="#br0" timeOffset="37666.69">24500 7086 3 0,'0'0'0'0,"0"0"0"16,0 0 0-16,0 0 0 15,0 0 0-15,0 0 0 0,0 0 0 0,0 0 0 0,0 0 0 0,0 0 4 16,0 0 480-16,0 0-25 0,0 0-68 0,0 0-4 16,-7 84-13-16,7-80-32 0,0 2-50 15,2-1-65-15,-2 0-54 16,0 1-41-16,0-1-25 0,0 0-22 0,0 0-13 0,0-1-15 0,0 1-10 15,0 1-10-15,0 1-8 0,0 1-4 16,-2 0-3-16,0 1-4 16,2 1-4-16,-4 1-1 0,0 0-3 0,2 2 1 0,0 0 0 0,0 3 0 15,0 1-1-15,-2 4 1 16,-1 3 2-16,-1-1 1 0,4 2 1 16,0 1-1-16,0-1 0 0,0 1-2 0,0 0-3 15,-2 0-2-15,0 1-1 0,4-1 0 0,-2 1-1 16,2-1 0-16,-2 1-1 0,2-3 0 0,0-2-1 15,-3-1 0-15,3-2-1 0,-2-2-1 0,2-2-1 0,-2-1-1 0,-2-3-2 16,2 1-2-16,-2-1-3 0,2-4-5 16,2 1-8-16,-2-4-13 15,2 0-23-15,0-2-42 0,-2-1-82 0,0-1-335 16,2 0-1907-16,-2 0 1792 0</inkml:trace>
  <inkml:trace contextRef="#ctx0" brushRef="#br0" timeOffset="39031.71">25153 7209 3 0,'0'0'302'16,"0"0"148"-16,0 0-235 0,0 0 61 15,0 0 35-15,0 0-14 0,0 0-87 0,0 0-38 0,0 0 14 0,0 0 43 0,0 0-2 16,0 0-34-16,0 0-53 0,-85-23-49 0,79 23-27 15,0 0-20-15,-1 2-2 0,3 0 3 0,-2 1 8 16,-4 0 4-16,6 2 0 0,-3 0-8 16,-5-2-11-16,10 3-9 0,-8 0-8 0,1 1-4 31,-1 1-1-31,0 2-3 0,-5 0-2 0,9 0 0 0,-11 2-1 0,11-1-1 0,-8 2 2 0,8 1 0 16,-7-1 2-16,7 4 0 0,-2-1-1 15,-3 3-4 1,7 2-2-16,-4 1-1 0,4-3-1 0,0 3 1 15,4 1-1-15,-2-2 0 0,2 0-1 0,0 0 0 0,0-2 1 0,0 0 0 0,2-1 0 32,0-1 0-32,0 0 1 0,4 1 0 0,2-1 1 15,-6 0 0-15,7-2-1 0,-1 1 0 0,-4-4-1 16,4 1 0-16,1-3-1 0,-3 0 2 16,4-2-2-16,-2-2-2 0,1 0 1 0,-1-2-3 15,-2 0 1-15,6-3-1 0,-7 0-1 0,9-1 1 16,-8 0-1-16,7-2 0 0,-5-3 1 0,0-1 1 15,3 1 0-15,-5-2-1 0,8-4 1 16,-3-1-1-16,1-1 1 0,0-1 0 0,-3-3-2 16,3-1-1-16,-2-1 0 0,3-1-1 0,-7-1-1 15,4-1-3-15,-3 0-6 0,-3-2-4 0,2-1-4 16,-2 2-3-16,-2-4 0 0,-2 0 0 0,0 0 0 16,0 1 1-16,-10-2 5 0,6 2 3 0,-3 1 3 15,-5 2 3-15,2 4 3 0,-3 0 2 16,3 5 6-16,0 1 4 0,-1 1 2 0,3 3 0 15,0 4 1-15,-1 0 0 0,5 3 2 0,2-1 3 16,0 1 1-16,0 2 1 0,2 0-4 0,0 0-6 16,0 0-8-16,2 0 0 0,2 2-2 15,0 2 4-15,9 0 2 0,-7-1-4 0,9 1-5 16,-5 2-15-16,2-2-42 0,1 0-94 0,-7-1-408 16,-4 0-2473-16</inkml:trace>
  <inkml:trace contextRef="#ctx0" brushRef="#br0" timeOffset="39805.37">25473 7743 3307 0,'0'0'254'0,"0"0"-173"16,0 0-34-16,0 0-12 0,0 0-7 0,0 0-5 16,0 0-6-16,0 0-4 15,0 0-1-15,0 0 1 0,0 0-2 0,0 0-2 0,0 0-7 0,0 0-7 16,21 16-12-16,-17-14-25 0,-4 1-56 0,4-1-142 16,2 1-836-16,-6-2-1295 0</inkml:trace>
  <inkml:trace contextRef="#ctx0" brushRef="#br0" timeOffset="41373.26">25973 7141 3 0,'0'0'230'0,"0"0"699"0,0 0-381 0,0 0-86 16,0 0-58-16,0 0-92 0,0 0-99 0,0 0-62 15,0 0-42-15,0 0-19 0,0 0-17 16,0 0-17-16,0 0-15 0,0 0-14 0,-10 2-5 0,10-2-1 16,0-1 1-16,2 1 4 0,-2-1-2 15,0 1 0-15,0 0-2 0,0 0-1 0,0 0 0 16,0 0-1-16,0-1-1 0,0 1-4 0,0 0-2 16,0-1-3-16,0 1-2 0,0 0-2 0,0-1-2 15,0-1-2-15,4 1 0 0,-4 0-2 0,0 0-1 16,4-1-2-16,-2-1 0 0,1 0 0 15,1-1 0-15,-2 1 1 0,0-2-1 0,10 2 1 16,-8-1 0-16,7 0-1 0,-3 0 0 0,-4 1 0 16,8 1 1-16,-3-2 0 0,5 1 1 15,-3 0 1-15,1 0-1 0,4 1 1 0,-3-1 0 16,-1 2 1-16,5-2 1 0,-3 2-1 0,-5 1 2 16,7 0 0-16,-8 0 1 0,5 0 0 0,-5 0 1 15,6 1-1-15,-7 2-2 0,3 0-1 0,-4 0-2 16,5 2 0-16,-7 0 1 0,0 1-1 0,-2 2 2 15,2 0 0-15,2 1 1 0,-4 1 0 16,-2 0 0-16,0 0 1 0,0 2-2 0,0-1 1 16,0 1 0-16,-2 2-1 0,-4-3 2 0,2 2-2 15,2-2 1-15,0 2 2 0,-2-2-2 0,-7 1 2 16,9 0 0-16,-4-2 0 0,2-1-1 16,-6 2 1-16,7-2 1 0,-3-2 0 0,-6 3 2 15,8-2-1-15,-9-1 1 0,9 0-1 0,-4-1 0 16,-4-1-1-16,5 1-1 0,-3-2 0 0,4 3-2 15,-7-3 1-15,7 0-1 0,0 0 0 0,-4-2 2 16,8 1-2 0,-3-2 0-16,1 0-2 0,0 0-1 0,0-1 0 0,4 1-2 0,0-1 0 15,0 1-2 1,0-1 0-16,0 0 0 0,0 0 0 0,0 2 2 0,8-1-1 0,-4-1 0 16,1 2 1-16,-1-1-2 0,6 0 2 15,-4 1 0-15,5-1 1 0,-5 0-1 0,0 1 2 0,2-2 0 16,-2 1 0-16,1 1 0 0,3-1 1 0,-4 0 0 15,7 0 0-15,-5 0 1 0,4 1-1 0,-3 1 0 16,3-1 0-16,-4 1 0 0,5 1-1 0,-5-1 1 16,4 2 0-16,-5-1-1 15,5 1 1-15,-6 1-1 0,0 1 0 0,5 1-1 0,-5 0 0 16,-4 1-1-16,4 1 0 0,0 2 0 0,-4 2 0 16,-2 0 0-16,0 1 0 15,0 2 1-15,-2 0 1 0,-4 1 1 16,-2 1 1-16,4-1 3 0,-5-1 0 0,-1 1 1 0,-2-3 0 15,6-1 2-15,-3-2-1 0,-1 0 1 16,0-2-1-16,-5 1-2 0,-1-2 2 0,3-1-1 0,-1-2 1 0,-1 0-1 16,-5-2-1-1,3-2 0-15,5 1-1 0,-7-3-1 0,0 0-1 0,3 0-1 16,-1 0 0-16,9-4-1 16,-4 0-1-16,3 0-2 0,-1 0-2 0,6 0-2 0,2 0 0 0,0-1-3 0,2 0-1 15,0 2-2 1,0-1-2-16,0 0-1 0,0 0 0 0,2 2-1 0,2 1-1 0,-2-1-1 0,6 2-5 15,-4 0-10 1,1 0-17-16,-3 0-29 0,0 2-55 0,0 1-137 16,4 3-428-16,-6-1-1202 0,0-2 1230 0</inkml:trace>
  <inkml:trace contextRef="#ctx0" brushRef="#br0" timeOffset="43173.24">22606 8416 1162 0,'0'0'1183'0,"0"0"-846"0,0 0-247 16,0 0-38-16,0 0 8 0,0 0 9 0,0 0-3 0,0 0-14 16,0 0 0-16,0 0 13 0,0 0 21 0,0 0 7 15,0 0-5 1,0 0-19-16,93 10-19 0,-85-9-16 0,-1 1-9 15,1-1-8-15,0 1-3 0,2-1-2 0,-1 2-1 0,-3-1 0 16,4 0 3-16,-4 0 3 16,3 0 3-16,1 0-1 0,-6-1 0 15,4 2-3-15,1-1-1 0,-1-1-1 0,4 2-2 0,-3-2 1 0,1 0-3 0,-4 0 1 16,9 0-1 0,-9-1-2-16,8 1-1 0,-8-1-2 0,7 0-1 15,-7 2-1-15,7-2 0 0,-7 1 4 16,4-1 5-16,0 1 3 0,5-1 1 0,-9 1-3 15,9-1-7-15,-9 0-4 0,2 1-2 0,2 1 2 16,-6-1 0-16,9 1 1 0,-7 0 1 0,2 0-2 16,1 0-1-16,1 1 0 0,-2-2 0 15,3 1 0-15,-1 1 0 0,-6-2 0 0,8 0 0 16,-5-1 0-16,1 1 0 0,2-1-1 0,-6 0 0 16,9 0 0-16,-7 0 1 0,4 0 1 0,-1 0 3 15,7 0 0-15,-8-1 0 0,7-1 0 0,-3-1-2 16,3 2-1-16,1-3 0 0,1 2 0 15,1 0-1-15,1-1 0 0,2 1-1 0,-1 0 1 16,1 0 1-16,4-1-1 0,-5 0 1 0,5 1-1 16,2-2 1-16,2 1-1 0,-6-1 0 0,6 1 0 15,0-1 0-15,-4 1-1 0,3-1 0 0,-1 2 1 16,-2 0 0-16,2-2-1 0,2 1 0 0,-6 1 0 16,-1-1 0-16,5 2 0 0,0 0-1 0,-4 0 2 15,0 1-1-15,-1 0 1 0,1 0-1 16,2 0 0-16,-2 0 0 0,-1 0 1 0,-5 0-1 15,8 0 0-15,-5 1 1 0,1 0-1 0,0 0 0 16,1 1 0-16,1-1 1 0,-2-1-1 16,0 0 0-16,1 0 1 0,-1 0-2 0,4 0 2 15,-2 0-1-15,1 0 0 0,-1 0 0 0,0 0 1 0,0-1-1 16,3-1 1-16,3 1 0 0,-4 0 0 16,-2 0-1-16,4 1 1 0,0 0 0 15,-3 0-1-15,1-1 0 0,6 1 0 0,-6 0 0 0,4 0 0 16,2 0 0-16,-6 0 0 0,6 0 0 0,-4 0 0 15,-2 0 0-15,8 0 1 0,-7-2-2 16,8 2 1-16,-8-1 0 0,10 0 1 0,-5 1-1 16,2-1 0-16,0 0 0 0,-2 1 0 0,4 0 0 15,-4 0 0-15,2 0 1 0,2 0-1 0,-2 1-1 16,0 1 1-16,6 2 0 0,-1-1 0 0,-1 1 0 16,-4 0 1-16,4 0-1 0,2 0 0 0,-1 0 0 15,-1 1 1-15,2-2-1 16,3 1 1-16,-3-1-1 0,2 1 1 15,3-1 0-15,-1-1-1 0,0 1 1 0,1 0-1 0,7-2 0 0,-5 0 1 16,4 0 0-16,1 0 0 0,3-1 0 16,-4 1 0-16,3-1 0 0,-1 0 0 0,6 0 1 0,-2 0-2 15,-1 0 1-15,-1 0-1 16,4 0 0-16,2 0 1 0,2 0-1 0,-2 0 0 16,0 0 0-16,0 0 0 0,2-1 1 15,-2 1-1-15,2 0 0 0,0-1-1 0,0 0 0 0,0 0 1 16,2 1-1-16,4-1 2 0,-4 0-1 15,2 0 1-15,-1 0 0 0,5 1 0 0,-4 0 0 0,-2 0 0 0,6 0 1 16,-4 0-2 0,1 0 0-16,-3 0 0 0,6 0 0 0,-4 0 0 15,-2 0 0-15,0 0 0 0,5 0-3 0,-7 0 1 0,-3-1-4 0,-5 1-4 16,4 0-5-16,-6 0-13 0,-5 0-23 0,-3 0-59 16,-13 0-227-16,-11 1-3193 0</inkml:trace>
  <inkml:trace contextRef="#ctx0" brushRef="#br0" timeOffset="45294.72">23485 9072 3 0,'0'0'0'0,"0"0"0"0,0 0 0 0,0 0 0 15,0 0 0-15,0 0 0 0,0 0 0 0,0 0 1000 0,0 0-146 16,0 0-273-16,0 0-211 0,0 0-137 0,0 0-79 0,-7-59-34 15,1 54-29-15,0 2-27 0,2-1-18 16,0 0-19-16,-9 2-5 0,9 0-4 0,-2 1-1 0,-4-1 2 16,3 2-1-1,-3-1-2-15,2 1-4 0,-3 0-2 0,1 0-2 0,0 0-2 0,-1 4 2 16,-3-1 2 0,6 1 1-16,-7 1 4 0,7 0 1 0,-6 0 2 15,-1 2 1-15,7 1 0 0,-7 1 1 0,7 1 1 16,-6 2 0-16,3 2-1 0,1 1-1 15,4 1 1-15,-7 0-2 0,7 5 1 0,-6-1-3 0,8 2 0 16,-7 1-2-16,3 0-2 0,4 2 1 16,-4-2-2-16,-1 6-2 0,9-1 0 0,-4 1-3 15,2 0 0-15,-4 1 0 0,6-2 0 16,0 1 0-16,0-2-4 0,0 0-2 0,0-2 0 16,0-3 0-16,6-1 0 0,-2-4 0 0,-2-2 0 15,9-2 0-15,-1-1 0 0,0-4 0 0,1 0 0 16,5-2 0-16,-3-3 0 0,-3-2 0 15,9-1 0-15,-1-3 0 0,-3-5 0 0,3 0 0 16,1-5 0-16,1-2 0 0,-3-2 0 0,2-2 0 16,1-2 0-16,-1-1 0 0,-1-4 0 0,3-1 0 15,-2-1 0-15,-1-2 0 0,-3-1 0 0,-1 0 0 16,1 1 0-16,-5-1 0 0,0 3 0 0,-7 0 0 16,3 1 0-16,0 1-14 0,-6 2-1 0,0 1-1 15,0 2 0-15,-6 1-1 0,0 1 0 16,1 3 1-16,-5 3 0 0,2 0 0 0,-3 3 3 15,1 2 2-15,0 2 4 0,-1 4 3 0,1-1 2 16,2 3 1-16,2-1 1 0,-5 1 0 16,7 0 0-16,4 0 1 0,-2 0-1 0,0 0-2 15,2 0-1-15,0 0-6 0,0 0-7 0,0 0-4 16,2 0-2-16,0 0-2 0,2 1-3 0,7-1-27 16,-5 1-77-16,-2-1-279 0,0 0-2784 0</inkml:trace>
  <inkml:trace contextRef="#ctx0" brushRef="#br0" timeOffset="45730.21">23669 9686 2880 0,'0'0'612'0,"0"0"-503"0,0 0-82 0,0 0-13 15,0 0-1-15,0 0 1 0,0 0-5 0,0 0-10 0,0 0-13 0,0 0-21 16,0 0-57-16,0 0-164 15,0 0-1009-15,0 0-747 0</inkml:trace>
  <inkml:trace contextRef="#ctx0" brushRef="#br0" timeOffset="47047.63">24282 9135 3 0,'0'0'664'16,"0"0"-65"-16,0 0-126 0,0 0-56 15,0 0-92-15,0 0-47 0,0 0-39 0,0 0-50 0,0 0-35 0,0 0-41 16,0 0-28-16,0 0-21 15,0 0-16-15,-109-22-7 0,105 20-7 0,2 1-4 0,-2 1-5 0,-3 0-4 16,3-2-5-16,4 2-2 0,-2 0-2 16,-2 0-3-16,-2 0 1 0,0 0-1 0,4 3-1 15,-5 1-3-15,-1 2-2 0,4 2-1 0,-2 0-2 16,-7 2 1 0,9 1 1-16,-6 1 0 0,2 2 2 0,1 0-1 0,-5-1 1 15,6 3 0-15,-7 1 1 0,9-1-1 16,-6 2 0-16,2 3 2 0,4-1 0 0,-5 0 0 0,1 1 1 15,6 0 1-15,0 1-1 0,-4-1 1 0,6 0-2 0,0 0 0 0,0 0-1 16,0-2-2-16,6 0 1 0,-2-4-1 16,0 2 1-16,6-2 0 15,-3-1 1-15,1-1 3 0,2-2-1 16,5-2 0-16,-7 0-1 0,6-2 0 0,-1-2-1 16,-1 0 0-16,3-1 2 0,-7-2-2 15,6-2 0-15,-1 0 0 0,-3 0-2 0,7-3 0 0,-9-2-1 0,7-1 0 0,-5-2 1 16,2-1-1-16,3-1 1 15,-5-4-3-15,5-1 0 0,-1-1 0 16,-6-1 0-16,5 0 0 0,-7-1 0 16,4-1 0-16,-2-1 0 0,-5-1 0 0,5 0 0 15,-4-1 0-15,0 0 0 0,-2 0-5 0,0 1-3 16,-2 1-2-16,0 0-1 0,0-1-2 16,0 3-4-16,-4 1 0 0,0 1-3 0,-6 2-1 15,5 3 1-15,-3 2 2 0,-2 0 3 0,4 4 7 16,-5 1 3-16,7 0 4 0,-2 2 1 0,-4 2 1 15,6-1 3-15,1 1 0 0,-1 0 1 0,0 0 0 16,4 0 0-16,-4 0-1 0,4 0-4 0,0 0-5 16,0 0-8-16,4 0-4 0,2 0-2 15,-1-3-1-15,-1 0-2 0,8-1-28 0,-6-2-75 16,3 2-326-16,-1 2-2758 0</inkml:trace>
  <inkml:trace contextRef="#ctx0" brushRef="#br0" timeOffset="48298.7">24555 9138 2884 0,'0'0'432'31,"0"0"-301"-31,0 0-50 0,0 0-17 0,0 0-10 0,0 0-11 16,0 0-14-16,0 0-8 0,0 0-10 16,0 0-4-16,0 0-3 0,0 0 0 0,0 0 0 15,0 0-2-15,4 0 0 0,-1-2 1 0,3 1-1 0,-2-2 0 0,0 2 2 0,-2-1-1 16,0-1-1-16,0 2 1 0,4-2-2 15,1 2 0-15,-3-2 1 16,-2 1-1-16,6 0 0 0,2-2 2 0,-5 1-1 0,9-1 2 0,-4 1-1 16,3-2 2-1,-1 2-1-15,-4 0 0 0,7-1 1 0,-5 1-2 0,5 0 2 16,1 1 0 0,-3 0 1-16,-1 1 2 0,5-1 2 0,-5 2 1 0,0 0-1 15,3 0 1-15,-5 0-1 0,5 0 0 16,-7 4 1-16,2-1-3 0,-4 2-3 0,5 0-2 15,-7-1-2-15,-2 3-2 0,0 0-1 0,-2 1 0 16,0 2 1-16,0 2 0 0,0 1 1 0,-2 0 0 16,-4 1 1-16,-5-1 0 0,5 1-1 0,-2-2 3 15,-2 1 1-15,3 0 1 0,-5-2 2 16,6 1 1-16,-9-1 1 0,9-2 2 0,-6 1 2 16,6 0 1-16,-7-3 2 0,9 1 0 0,-6-3-2 15,1 1 1-15,5 0-2 0,-4-3-6 16,2 1-7-16,2-2 0 0,2 1 0 0,2-2 0 15,-2 0 0-15,-1 0 0 0,3-1 0 0,0 0 0 16,0 0 0-16,0 0 0 0,0 0 0 0,0 0 0 16,0 0 0-16,0 0-12 0,0 0 0 0,3 0 1 15,-1 0 2-15,0 0 3 0,2 0 1 0,2 0 1 16,0 0-1-16,-2 0-1 0,5 0 1 0,-1 0 0 16,-2 0 3-16,7 0 0 0,-7 0 0 15,2 0 2-15,2 0-1 0,-3 4 2 0,5 0-1 16,-4 0 0-16,5 0 0 0,-7 0-1 0,6 4 0 15,-8-1 2-15,7 0 0 0,-3 3 2 0,-4 0 1 16,2 2-1-16,0 1-1 0,-1 0 0 16,-3 3-2-16,-2 1 0 0,0 1 0 0,0 0 0 15,0 1 2-15,-4-1 1 0,1 2 0 0,-7-2 1 16,4-1-1-16,-2 1 0 0,-3-4 1 16,-1 1 0-16,4-3 1 0,-9 1-1 0,9-3-1 15,-7 0 2-15,-1-3 0 0,3-1 1 0,-5-2 0 0,3-4 0 16,-5 0 0-16,3 0-6 0,-1-3 0 15,1-3 0-15,-2-1 0 0,3-2 0 16,1 0 0-16,1 1 0 0,8 0 0 0,0 0 0 16,-5 2 0-16,11 1 0 0,0-1 0 0,0 1 0 0,0 0 0 15,11 0 0-15,-5-1 0 0,8 1 0 0,-6 1-6 16,11 0-9-16,-4 3-12 0,-5 1-22 0,4 0-40 16,-7 0-94-16,5 2-486 0,-8 1-2385 15</inkml:trace>
  <inkml:trace contextRef="#ctx0" brushRef="#br0" timeOffset="49444.62">25800 9097 1874 0,'0'0'855'0,"0"0"-645"0,0 0-95 0,0 0-15 0,0 0-2 16,0 0-19-16,0 0-21 0,0 0-12 16,0 0-6-16,0 0-2 0,0 0-9 0,0 0-6 15,0 0-10-15,-11 46-8 0,11-36 0 0,0 1 0 16,0 1 2-16,0 0 6 0,0 0 2 0,0 2 2 15,0-1 3-15,0 2 4 0,0 0 1 16,-6-1 5-16,6 2-3 0,0 1 0 0,-2-1-1 16,2 0-2-16,0 0-1 0,0 0-2 15,0-1-3-15,0 0-3 0,0-1-7 0,0-1-4 0,-2-1-3 0,2-3-3 16,0 2-3-16,0-3-5 0,0-1-9 0,0 0-14 16,-2-1-35-16,0-2-85 15,0-1-477-15,0-1-2385 0</inkml:trace>
  <inkml:trace contextRef="#ctx0" brushRef="#br0" timeOffset="49826.13">25576 9305 1871 0,'0'0'768'0,"0"0"-510"0,0 0-48 16,0 0-12-16,0 0-28 0,0 0-43 0,0 0-36 0,0 0-25 15,0 0-13-15,0 0-14 16,0 0-12-16,0 0-6 0,139-8-6 0,-116 4-2 15,2 1-1-15,3 0-1 0,-3-1-2 0,2-1-3 16,4 1 0-16,-4-1-3 0,-2 1 0 0,6 0-1 16,-6 3-1-16,-5-2 0 0,3 1-2 15,0-1 1-15,-5 2-3 0,1 0-1 0,0 1-2 16,-5 0-5-16,-6 0-5 0,3 0-10 0,-5 0-16 16,-4 1-37-16,-2 3-85 0,0-1-332 0,0-1-2634 15</inkml:trace>
  <inkml:trace contextRef="#ctx0" brushRef="#br0" timeOffset="50728.11">27061 8789 2222 0,'0'0'778'15,"0"0"-574"-15,0 0-94 0,0 0-9 0,0 0-8 16,0 0-18-16,0 0-15 0,0 0-12 0,0 0-8 0,0 0-6 0,0 0-3 15,0 0-5 1,0 0-4-16,-33 65-2 0,26-52-1 0,7-1-2 16,-2 2 2-16,2 3 0 0,0-1-1 0,0 3 0 15,-2 4-1-15,2 2-1 0,0 3 0 0,-2 2-2 0,0 4 1 0,0 2 1 16,0 1 0 0,2 3-5-16,-6-1-11 0,6 0 0 0,-2 0 0 0,2-3 0 0,0-2 0 0,0-1 0 15,0-4 0 1,0-2 0-16,0-3 0 0,0-2 0 15,0-4 0-15,0-5 0 0,0-3-14 0,0-4-41 0,0-2-61 0,0-3-216 0,-2-1-3243 16</inkml:trace>
  <inkml:trace contextRef="#ctx0" brushRef="#br0" timeOffset="55104.55">20469 11155 3 0,'0'0'1191'0,"0"0"-178"16,0 0-444-16,0 0-200 0,0 0-134 0,0 0-82 16,0 0-54-16,0 0-32 0,0 0-20 0,0 0-12 0,0 0-10 15,0 0-8-15,0 0-4 0,0 0-5 16,0-1-4-16,0 1-3 0,4-1-1 16,-2-1 1-16,-2 1 2 0,4 0 2 0,0 0 0 15,2 0 0-15,1 1 1 0,-3 0 1 0,4 0 1 0,-2 0 2 16,4 0-1-16,1 0 0 15,-1 0-1-15,0 2 0 0,3 0-1 0,-3 1-1 0,3 0 0 16,3-2-1-16,-1 2 1 0,1 0-1 16,3-2 0-16,-1-1 0 0,-1 1-2 0,-1-1 0 15,-1 0-2-15,1 0 0 0,3 0 0 16,0-1 0-16,-7-2-1 0,0 2-1 0,1-2 0 16,-5 3-1-16,2-1-1 0,-1 1-2 0,-7 0-2 15,0 0-4-15,2 0-6 0,-4 0-7 16,0 0-9-16,0 0-18 0,0 0-33 0,-4 1-72 0,0 2-271 15,4 1-1711-15,-6-2 1113 0</inkml:trace>
  <inkml:trace contextRef="#ctx0" brushRef="#br0" timeOffset="55532.07">20597 11437 2945 0,'0'0'462'16,"0"0"-309"-16,0 0-65 0,0 0-16 0,0 0-10 16,0 0-11-16,0 0-12 0,0 0-9 0,0 0-8 15,0 0-6-15,0 0-4 0,0 0-2 16,0 0 1-16,10 6 0 0,0-5-1 0,-1 1-1 16,1-1-2-16,5-1-2 0,-1 0-1 0,0 0-1 15,5 0-1-15,-4-4-1 0,3 2 0 0,1-3 0 16,1-1 0-16,-1 1-1 0,0-1-1 15,-3 1 0-15,5-1-1 0,0 0 1 0,1 0-2 0,-1-1-1 16,0 2-2-16,-1 0-4 0,-5 2-7 16,1 0-11-16,-1 2-22 0,-7 0-41 0,2 1-107 15,-3 0-600-15,-5 1-2017 0</inkml:trace>
  <inkml:trace contextRef="#ctx0" brushRef="#br0" timeOffset="57232.36">24659 10521 3 0,'0'0'947'0,"0"0"-389"0,0 0-433 15,0 0 10-15,0 0 81 0,0 0 92 0,0 0 39 0,0 0-78 16,0 0-70-16,0 0-59 0,0 0-44 16,0 0-25-16,0 0-19 0,-40 71-13 0,40-61-4 15,0 0 3-15,0 3-1 0,0 0 0 0,2 0 0 0,1 1-7 0,1 0-1 16,-2 1 0-1,2 1-1-15,-4 3 1 0,0-1-1 0,0 2-2 0,0-1-2 16,0 5-1-16,0-2-2 0,-4 4-3 0,2-1 0 0,-5 0-3 16,5 2-4-16,0-2 0 0,-2-1-4 0,0 2-1 0,-2-2-1 31,2-1-2-31,4-1-1 0,-4-2-2 16,2 0-1-16,-3-4-2 0,-1-1-1 0,6-3-3 15,-2 0-2-15,2-1-5 0,-2-3-6 0,0 0-10 16,2-2-17-16,0-3-33 0,-2-1-63 0,2 0-187 15,-2-1-1266-15,2-1-169 0</inkml:trace>
  <inkml:trace contextRef="#ctx0" brushRef="#br0" timeOffset="58435.61">25312 10662 3 0,'0'0'0'0,"0"0"0"0,0 0 0 0,0 0 0 15,0 0 0-15,0 0 483 0,0 0 140 0,0 0-77 16,0 0-73-16,0 0-77 0,0 0-79 0,0 0-51 0,0 0-59 0,0 0-54 16,-108 19-46-16,98-13-31 0,6 0-20 0,-4 0-13 15,-3 0-5-15,7 1-7 0,-6 4-3 16,2-2-3-16,1 1-2 15,-3 0-4-15,6 1-1 0,-4 1-5 0,-3 0-1 0,5 2-2 0,-2 1 0 16,0 2-1-16,1 1 0 0,-3 0-1 0,6 0 0 16,-2 1-1-1,-3 1 0-15,5 0-1 0,4 0-1 0,-2 0-1 0,0 0-1 16,0 0 1-16,2 1-1 0,0-1 1 0,0 0 0 16,0-2 0-16,0 0 3 0,4-1-1 15,-2-2 1-15,2 1 0 0,7-4 0 0,-5-1-7 0,-2-1 0 16,9-4 0-16,-3-2 0 15,2 0 0-15,1-3 0 0,-3-1 0 16,7 0 0-16,-1-7 0 0,-1-2 0 0,-1-3 0 16,3-4 0-16,1-1 0 0,-1-1 0 0,-3-3 0 15,-1-1 0-15,5-2 0 0,-8-2 0 0,3 0 0 0,3-1 0 16,-5-1 0-16,1 0-6 0,1 1-1 0,-7 0-2 0,-2 1-1 16,2 0-3-1,-2 2-1-15,-2 1-1 0,-2 1 3 0,0 1 1 16,0 0 1-16,-6 0 2 0,-2 2 2 0,4 2 1 15,-9 1 1-15,9 1 1 0,-4 1 1 16,-2 3 1-16,5 3-1 0,-3 1-1 16,0 2-1-16,8 2 1 0,-4 1 0 0,2 0 1 0,0 2-1 15,-3 0-3-15,5 0-4 0,0 0-5 0,0 0-3 16,0 2-2-16,0 1 1 0,7 0 2 16,-3 2-2-16,-2 0-6 0,6-1-24 0,-2 1-53 15,-2-1-142-15,1 0-702 0,3-2-1500 0</inkml:trace>
  <inkml:trace contextRef="#ctx0" brushRef="#br0" timeOffset="58993.64">25674 11126 2712 0,'0'0'872'16,"0"0"-733"-16,0 0-83 0,0 0-11 0,0 0-6 16,0 0-7-16,0 0-7 15,0 0-6-15,0 0-6 0,0 0-1 0,0 0-2 16,0 0 0-16,0 0-6 0,0 0-4 0,-13 5-4 0,13-6-6 0,4-3-6 15,-4 1-14-15,0 0-25 0,0 0-60 16,0 0-207-16,0 1-3111 0</inkml:trace>
  <inkml:trace contextRef="#ctx0" brushRef="#br0" timeOffset="60631.78">26025 10613 671 0,'0'0'1386'0,"0"0"-847"0,0 0-283 16,0 0-68-1,0 0-27-15,0 0-33 0,0 0-32 0,0 0-25 16,0 0-15-16,0 0-7 0,0 0-4 0,0 0-4 0,0 0-10 0,0-6-5 0,0 4-7 31,0 1-2-31,0 1-3 0,0-1 0 0,0 1 0 16,0-1-1-16,0 0-1 0,0 1-2 0,0-1-2 0,0 0 0 0,0-1-1 0,0 1-2 31,0 1 0-31,0-2-2 0,0 1 0 0,0-1-1 0,0-1 1 16,2 1-2-16,4-1 2 0,-4 0-1 0,0 1 0 0,1 0 0 0,-1-1 1 31,0-1 0-31,2 0-1 0,4 1-1 0,-4-2-1 16,0 2 0-16,3-1 0 0,-1 1 1 0,0 0 1 15,2 0-2-15,0 1 2 0,-1-1-2 0,5 1 0 16,-6-1 2-16,7 1-1 0,-5 1-1 0,2-2 2 16,-1 1-1-16,5 1 0 0,-6 0 0 0,7 1 0 15,-3 0 0-15,1 0 0 0,1 0 0 16,-4 0 0-16,5 0 2 0,-3 0-1 0,-3 0 1 15,7 0 1-15,-10 0-1 0,9 1 0 0,-9 1 0 16,4 0 0-16,-6 1 0 0,1 1 0 0,-1-1-1 16,2 2-1-16,-4 0 1 0,0-1-2 15,-2 3 1-15,0 0 2 0,0 0-1 0,0 2 0 16,-2 0 0-16,-6 3-1 0,4-2 0 0,-1 3 1 16,-3-1-1-16,0 0 1 0,2 0-1 15,-7-1 0-15,7-1 1 0,-6 2 1 0,5-2-1 0,-7 0 1 16,8 2 0-16,-7-1 0 0,7-1 2 0,-2-2-1 15,-2-1 1-15,5 0 1 0,-3 0-2 16,2-3 1-16,4 1 0 0,-2-2 0 16,2 0-2-16,0-1-1 0,2-1 0 0,-5 0-2 0,5-1 1 15,0 0-2-15,0 0-1 0,0 0 0 0,0 0-3 16,0 0 1-16,0 0-1 0,0 0 0 0,0 0 0 16,0 0-1-16,0 0 0 0,5 0 2 15,-5 0 1-15,2 0-1 0,0 0 2 0,-2 0-1 0,4 0 0 16,-4 0 2-16,2 0-1 0,8 0 0 15,-6 0 1-15,1 0-1 0,-1 2 1 16,6-2-1-16,-4 0 0 0,5 0 1 0,-3 0 1 0,-2 0 0 16,9 0 0-16,-9 0 0 0,6 0 0 15,3 1 0-15,-7 0 1 0,4 2 1 16,-3 0 0-16,1 1-1 0,-2 0 1 0,-2 1 1 16,7 2-2-16,-7 1 0 0,4 1-1 0,-4 1-1 15,-3 0 0-15,3 3 0 0,-2 2 0 0,-2 0 0 16,-2 2 1-16,0 1-1 0,0 1 1 0,-2 2 0 15,-8-2 0-15,7 0 2 0,-3-1 0 0,-4 0 1 16,6 0 3-16,-4-1-1 0,-5 0 1 16,5-2-2-16,-7-1 1 0,1-1 0 0,4-2 0 15,-5-1 1-15,-1 1-2 0,-1-2 0 0,5 0 0 16,-5-3 0-16,1-1 1 0,-5-1 0 0,4-1 1 0,5-1-2 16,-5-2-3-16,-1 0-1 0,1 0 0 15,-1 0-2-15,7-3-2 16,-3 1 0-16,-1 0-2 0,11-1-3 0,-2 0-3 0,4 0-6 15,-4-1-8-15,6 0-8 0,0-1-10 0,0-1-12 16,10 0-15-16,-6 1-38 0,9 0-115 16,-7 1-750-16,-4 2-1504 0</inkml:trace>
  <inkml:trace contextRef="#ctx0" brushRef="#br0" timeOffset="62325.06">23296 11669 1655 0,'0'0'1441'0,"0"0"-1157"16,0 0-192-16,0 0-37 0,0 0-13 0,0 0-11 16,0 0-8-16,0 0-8 15,0 0-7-15,0 0 0 0,0 0 2 0,0 0 4 16,0 0 6-16,0 0 5 0,69 7 1 0,-59-7 1 15,-4 0-5-15,5 0-3 0,-1 0-2 0,4 0-3 0,-5 0 0 0,7 0-3 0,-1 0 0 32,-5 0-3-32,6-1-2 0,-1 1 1 0,-5 0-1 15,7 0 7-15,1 0 4 0,-1-2 2 16,2 2-2-16,-3 0-5 0,-1 0-6 0,1 0-1 16,3 0 1-16,-1 0 1 0,1 0 0 0,0 3 2 15,3-1 0-15,-1-1 1 0,2 2 1 0,1-2 1 16,7 0 0-16,-4 0 0 0,9 0-12 0,-8-1 0 15,8 0 0-15,-5 0 0 0,0 1 0 0,0 1 0 16,0-1 0-16,2-1 0 0,-4 1 0 16,8-1 0-16,-6 1 0 0,2 0 0 0,2-1 0 15,-2 0 0-15,0 1 0 0,4-1 0 0,-4 0 0 16,1 0 0-16,3 2 0 0,-6 0 0 0,2-1 0 16,4 0 0-16,0 0 0 0,-2 1 0 0,-2-1 0 15,5 0 0-15,-1 0 0 0,0 0 0 0,0 1 0 16,3-2 0-16,-3 1 0 0,4 0 0 0,7 0 0 15,-5 1 0-15,1-2 0 0,-1 0 0 16,2 0 0-16,7 0 0 0,-6 1 0 0,3-1 0 16,3 0 0-16,-3 2 0 0,1-2 0 15,-2 0 0-15,5 0 0 0,-7 2 0 0,8-1 0 16,-7 0 0-16,5 0 0 0,-5 0 0 0,7 1 0 16,-6-1 0-16,-3-1 0 0,9 0 0 0,-2 0 0 15,-1 0 0-15,3 0 0 0,-4 0 0 0,3 0 0 16,-5-3 0-16,8 1 0 0,-7 0 0 15,9 0 0-15,-2-1 0 0,0 1 0 0,-5 0 0 16,7-1 0-16,-2 1 0 0,-4 0 0 0,6 0 0 16,2 0 0-16,-5 0 0 0,1-1 0 0,-4 0 0 15,6 1 0-15,-2-2 0 0,-7 1 0 0,7-1 0 16,-8 1 0-16,5-1 0 0,-7 1-3 16,3 1-12-16,-5-2-5 0,-1 1-4 0,-3-2-7 15,-9 2-9-15,4-1-22 0,-11 1-50 0,3 2-115 16,-14 0-585-16,-1 0-1934 0</inkml:trace>
  <inkml:trace contextRef="#ctx0" brushRef="#br0" timeOffset="63253.55">24380 12099 2508 0,'0'0'750'0,"0"0"-589"15,0 0-115-15,0 0-14 0,0 0-4 0,0 0 0 16,0 0-7-16,0 0-8 0,0 0-5 0,0 0-2 16,0 0 5-16,0 0 6 0,0 0 4 0,0 0 4 15,-7 57 3-15,5-41 2 0,2 1-2 0,-2 2 0 16,-2 2-1-16,4-1-2 0,-4 3-3 16,2 3-1-16,0-1-2 0,0 3-1 0,2 0 0 15,-2 2-1-15,0-2-2 0,0 1 1 16,-3 1-1-16,1 0-2 0,0-1-1 0,4 0-2 15,-2-1-2-15,0 2-2 0,-2-5-3 0,0-2-4 0,-2-4-3 16,4 0-5-16,2-1-5 0,-5-4-6 16,3-1-12-16,-2-3-21 0,-2 0-61 0,4-5-179 15,0-2-3218-15</inkml:trace>
  <inkml:trace contextRef="#ctx0" brushRef="#br0" timeOffset="63790.26">24861 12672 3705 0,'0'0'147'0,"0"0"-92"0,0 0-29 16,0 0-3-16,0 0-2 0,0 0-2 0,0 0-5 0,0 0-6 16,0 0-4-16,0 0-3 0,0 0-3 0,0 0-1 15,0 0-4-15,2 0-4 0,-2 0-5 16,2 0-9-16,0 1-12 0,3 0-35 0,-3 0-96 0,-2-1-580 16,0 2-2183-16</inkml:trace>
  <inkml:trace contextRef="#ctx0" brushRef="#br0" timeOffset="65202.1">25672 12236 254 0,'0'0'2123'0,"0"0"-1552"16,0 0-399-16,0 0-35 0,0 0-11 0,0 0-22 15,0 0-24-15,0 0-27 0,0 0-16 0,0 0-5 16,0 0-4-16,0 0-3 0,0 0-5 15,0 0-5-15,-112-43-6 0,108 43-2 0,0 0 1 16,-5 0 2-16,1 0 4 0,6 1 2 0,-4 2 1 16,-4 2 0-16,5 1-1 0,-5 0 0 15,2 1 0-15,2 1 0 0,-7 0-2 0,7 1-1 0,-6 1-1 16,3 0-2-16,-1 3-1 0,4 1-1 16,-5 1 0-16,3 1-1 0,2 0 0 15,-6 1 0-15,7 2-1 0,-5-1-1 0,2 0 2 0,4 3-1 0,-5-1 0 16,5-1 0-16,0 1-1 0,4 0 0 15,0 0-2-15,0-1 1 0,0 1 0 16,0-2 0-16,0 0-4 0,8-2 0 0,-1 2 0 0,-1-4 0 16,2-1 0-16,2-1 0 0,-3-2 0 0,5-2 0 15,-4-2 0-15,9-2 0 0,-3-1 0 0,3-3 0 16,-5 0 0-16,5-4 0 16,3-3 0-16,-1-3 0 0,0-2 0 0,-1-5 0 15,1-2 0-15,-1-3 0 0,-1-2 0 0,0 0 0 16,-1-4 0-16,1 3 0 0,-3-2 0 0,-4 2 0 15,3-2 0-15,-7 3 0 0,-2 0-8 16,4 1-4-16,-5 1-1 0,-3 4-1 0,0-1 0 0,0 3-2 16,-7 2 0-16,1 3 0 15,2 2 2-15,0 0 3 0,-6 4 3 0,5 0 1 16,-1 1-1-16,-4 2-1 0,6-1 0 0,0 3 1 0,2 0 0 0,-7 0 1 16,9 0-2-16,0 0-5 15,0-2-11-15,0 2-12 0,4 0-9 16,3-1-16-16,-1 0-53 0,4-2-220 0,-6 2-2437 0</inkml:trace>
  <inkml:trace contextRef="#ctx0" brushRef="#br0" timeOffset="66675.98">26168 12155 2266 0,'0'0'831'0,"0"0"-557"0,0 0-113 15,0 0-49-15,0 0-30 0,0 0-21 16,0 0-18-16,0 0-9 0,0 0-6 0,0 0-4 16,0 0-2-16,0 0-4 0,0 0-4 0,0 0-2 15,-2 0-3-15,4-1-1 0,-2 0 0 0,0-1 0 16,0 1 0-16,2 0-1 0,4-2-1 0,-6 1-2 15,0 0-1-15,2 1-1 0,-2 0-1 16,2-2 0-16,0 1-2 0,0 0 0 0,-2-1 0 16,4 1-1-16,5-2 2 0,-5 1-1 0,2-1 1 0,6-1-1 15,-5 1 0-15,5-1 1 0,-4 0-1 16,7 1 1-16,-7-1 0 0,9 1 0 16,-1-1 0-16,1 2-1 0,-5-1 1 0,5 1 0 0,1 2 0 15,-1-2 0-15,1 2 1 0,-3 1-1 16,-1 0 1-16,3 0 0 0,-3 0 0 15,-3 1 1-15,3 3 1 0,-6 0 0 0,5 1-1 16,-9 2-1-16,6 0 0 0,-6 2 0 0,0 0 1 16,-4 2 1-16,2 0 0 0,-2-1 0 15,0 4-1-15,0-2-1 0,-2 2 1 0,-2-1 0 16,0 2 0-16,-6-1-2 0,6 0 1 16,-9-2 0-16,9-1 0 0,-2 0 1 0,-6 0-1 15,5-1 0-15,-5-1 1 0,4 0 1 0,-5 1 0 16,5-2 1-16,-6-1-2 0,9 0-2 0,-7-1 0 15,6-1 0-15,-2 0 0 0,-3-1 0 0,5 1 0 0,-4-1 0 16,3 0 0-16,1-1 0 16,-4 0 0-16,8-1 0 0,-2 0 0 0,0 1 0 0,-5-1 0 0,7 0 0 15,0 0 0 1,0-1 0-16,2 0 0 0,-2-1 0 0,2 0 0 0,0 2 0 16,0-2 0-16,0 0 0 0,0 0 0 15,0 0 0-15,2 1 0 0,0 1 0 0,0-1 0 16,4 1 0-16,1-1-3 0,-3 2 1 15,0-2 1-15,2 0 0 0,2-1 1 0,-1 3 0 0,5-1 1 16,-6-1 0-16,9 2-1 0,-9-1 1 16,8 2 0-16,-7-1-1 0,9 2 1 0,-6 0 1 15,3 1-2-15,-3 1 0 0,-2 0 0 0,-1 2 0 16,7 0 0-16,-10 2 0 0,7 0 0 16,-7 3 0-16,0 1 0 0,-2 2 0 0,-2 2 0 15,0-1 0-15,0 2 0 0,0-1 0 0,0 3 0 16,-2-2 0-16,-2-1 0 0,0-2 0 0,-5 0 0 15,5-1 0-15,0-1 0 0,-2-2 0 16,-5 1 0-16,7-2 0 0,-8-2 0 0,4 0 0 16,-5-3 0-16,3 0 0 0,-2-1 0 0,1-3 0 15,-5 0 0-15,1-3 0 0,-1 0 0 0,3 0 0 16,-5-5 0-16,1-1 0 0,-1-1 0 0,-3 1 0 16,2-1 0-16,-1-1 0 0,1 1 0 0,0 2 0 15,9-3 0-15,-4 2 0 0,7 0 0 16,-1 2 0-16,4 0 0 0,2 0 0 0,0 1 0 15,2 0 0-15,0 1 0 0,0-1 0 0,0 0 0 16,2 0 0-16,0-2 0 0,8 2 0 0,-4-2 0 16,1 1 0-16,5 0 0 0,-8 3 0 15,4-2 0-15,-1 2 0 0,-5 0 0 0,0 0-12 0,0 1-12 16,-2 0-6-16,0 0-9 0,0 0-15 16,0 0-32-16,0 0-83 0,0 0-413 0,0 0-2514 0</inkml:trace>
  <inkml:trace contextRef="#ctx0" brushRef="#br0" timeOffset="72466.06">20417 14679 3 0,'0'0'0'0,"0"0"0"0,0 0 1016 0,0 0 96 16,0 0-404-16,0 0-334 0,0 0-168 16,0 0-79-16,0 0-41 0,0 0-24 0,0 0-13 15,0 0-9-15,0 0-6 0,0 0-3 0,0 0-2 16,0 0-4-16,4 0-3 0,-4 0-4 0,2 0-3 16,-2 0-1-16,2 0-3 0,0 0-2 0,2 0-2 15,-2 0 0-15,-2 0-1 0,9 2 1 16,-3-1-1-16,0 0 0 0,7 2 1 0,-3-3-1 15,6 3 0-15,-1-1 0 0,4 0 0 16,1 0-1-16,1 1 1 0,0-3 0 0,3 2-1 0,-1-1-2 16,0-1-1-16,0 0 1 0,1 0-1 0,-7 0 0 15,4 0-2-15,-3 0 0 0,-1 0 0 16,-3 0 0-16,-6 0 0 0,3 0 0 0,-5 0 0 0,-4 0 0 16,2 0 0-16,-4 0-3 0,0 0-2 15,0 0-3-15,0 0-4 0,0 0-7 0,-2 0-11 16,-2 3-13-16,0-2-24 0,0 2-46 15,-5 0-120-15,7-1-805 0,2-1-1483 0</inkml:trace>
  <inkml:trace contextRef="#ctx0" brushRef="#br0" timeOffset="73078.85">20438 15057 3 0,'0'0'0'0,"0"0"0"0,0 0 0 0,0 0 1131 16,0 0-29-16,0 0-445 0,0 0-305 0,0 0-150 0,0 0-76 15,0 0-38-15,0 0-20 0,0 0-14 16,0 0-11-16,0 0-7 0,-5-2-5 0,5 2-6 16,0-1-4-16,3 1-4 0,-1 0-3 15,2 0-1-15,-2 0-2 0,0-2 0 16,4 1-2-16,-2 0 1 0,4-1-1 0,3 1-1 15,-1 0-1-15,3-1-1 0,3 1 0 0,5 0 0 16,-3 1 0-16,5-1 0 0,-2-1-1 0,4 1-1 16,1 1 1-16,3-1-2 0,-6 1-3 15,6 0 0-15,-2 0 0 0,-4 0 0 0,-3 0 0 16,1 0 0-16,-2 0 0 0,-5 0 0 0,-1 1-2 16,1 2-2-16,-10-1-4 0,4 0-2 0,-1 0-5 15,-5 3-7-15,-2 0-14 0,0 0-19 16,0 3-50-16,0-1-151 0,0-2-3034 0</inkml:trace>
  <inkml:trace contextRef="#ctx0" brushRef="#br0" timeOffset="80498.91">23784 14289 368 0,'0'0'2017'0,"0"0"-1391"0,0 0-381 0,0 0-87 15,0 0-42-15,0 0-25 0,0 0-23 0,0 0-20 16,0 0-13-16,0 0-9 0,0 0-8 0,0 0-4 16,-2-3-3-16,2 3-1 0,0 0-2 15,0 0 0-15,0 1 0 0,0-1-1 0,0 2 0 16,0 0 0-16,0 2 2 0,0 2 1 0,0 1 0 16,0 3 1-16,0 0-1 0,0 3 0 0,-2 1-2 15,-2 1-1-15,2 4 0 0,-2 1-2 16,2 2 1-16,0 2 0 0,2 2 1 0,-4 3-1 15,1 3 1-15,-5 2-1 0,8 1-1 0,-4 2 0 16,4 2 0-16,-4 1-1 0,-2 2 2 16,0 0-1-16,1 1 1 0,1-3 2 0,-2 0 0 0,0 0 1 15,2 0-1-15,2-2-3 0,-2-1-5 16,-3-1 0-16,1-2 0 0,2 0 0 0,-4-1 0 16,2-1 0-16,1 1 0 0,-5 1 0 15,0-2 0-15,1-1 0 0,1-3 0 0,2 1 0 16,-2-2 0-16,-1-2 0 0,3-2 0 0,-6 0 0 15,8-4 0-15,-5 0 0 0,1-5 0 0,6 0 0 16,-2-1-27-16,-2-4-9 0,4-3-14 0,-2-5-29 16,4-1-60-16,0 0-226 0,0-2-3031 0</inkml:trace>
  <inkml:trace contextRef="#ctx0" brushRef="#br0" timeOffset="82423.67">25039 14536 3 0,'0'0'0'16,"0"0"0"-16,0 0 802 0,0 0 136 0,0 0-243 0,0 0-264 16,0 0-177-16,0 0-116 0,0 0-59 0,0 0-31 15,0 0-21-15,0 0-11 0,0 0-5 0,0 0-4 16,-58-75 1-16,50 70 5 0,0 0 5 0,3 2 6 15,-7-1-1-15,8 2 1 16,-6 0 0-16,1 1-1 0,1-1 6 0,-4 2 1 0,5 0 5 16,-5 0 2-16,6 0-3 0,-7 2-3 0,7 0-5 15,-8 0-5-15,8 2-4 0,-9-1-2 0,9 2-2 16,-6-1 0-16,5 2 0 0,-7 0 0 0,8 0-3 16,-5 1-2-16,3 2-2 0,-2-1 0 0,-1 2-1 15,1 0 1-15,0 3 0 0,3 0 0 16,-5-1-1-16,6 1 0 15,-9 2 1-15,9 0-1 0,-8 1 1 16,8 2 0-16,-9-2 1 0,9 3 1 0,-9 0-1 0,5-1 0 16,0 1 0-16,4 2-2 0,-7 0 1 0,7-1-1 15,-6 3 1-15,5-3 0 0,-5 2 0 16,6-1 0-16,-3 1-6 0,-1 0 0 0,6-1 0 16,-8 2 0-16,7 0 0 0,-1 0 0 15,-2 2 0-15,2-1 0 0,4 0 0 0,-2 0 0 0,-5 1 0 16,5-2 0-16,4-1 0 0,-2 2 0 0,2-3 0 0,0 0 0 0,0 0 0 15,0-2 0-15,0 0 0 0,0-2 0 16,2-1 0-16,-2 1 0 0,8-2 0 0,-1 1 0 16,-3-3 0-16,0 0 0 15,6-1 0-15,-4-1 0 0,-1-1 0 0,7-1 0 16,-6 0 0-16,9 1 0 0,-7-2 0 16,4 2 0-16,1-2 0 0,-1 1 0 0,1-4 0 15,-3-1 0-15,6-1 0 0,-1 0 0 0,-1-2 0 0,-1 2 0 16,3-2 0-16,-3 0 0 15,-1-1 0-15,5 1 0 0,-5-1 0 0,-2 0 0 0,7 0 0 16,-5-2 0-16,1-4 0 0,1 0 0 16,-3-1 0-16,5 0 0 0,-4-2 0 0,3-2 0 15,-3 1 0-15,3-2 0 0,-5 0 0 16,7-2 0-16,-3-3 0 0,-6 1 0 0,9 0 0 16,-7-4 0-16,1 0 0 0,3-1 0 0,-6-2 0 15,5 0 0-15,-7-2 0 0,2-1 0 16,0 2 0-16,-1-5 0 0,3 2 0 0,-4-2 0 0,-2-1 0 0,3-2 0 0,-1-1 0 0,-2-2 0 31,-2 2 0-31,0-2 0 0,0 1 0 0,2-1 0 16,-4 0 0-16,0-2 0 0,0 1 0 15,0 1 0-15,-4 1 0 0,0 1 0 0,0 1 0 16,0 4 0-16,-7 1 0 0,5 3 0 0,-6 3 0 16,6 3 0-16,-5 1 0 0,3 3 0 0,-4 1 0 15,3 3 0-15,-3 0 0 0,2 3 0 0,-5 1 0 16,7 0 0-16,-7 2 0 0,11 0 0 15,-8 1 0-15,8 0 0 0,-3 1 0 0,-3 1 0 16,8 0 0-16,0-1 0 0,0 1 0 0,0 0-2 16,2 0-9-16,0 0-6 0,0 1-7 0,0-1-11 15,0-1-20-15,0 2-30 0,0 0-64 16,0 0-300-16,0 0-2816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FC854-0139-4ECA-B765-C32B88A555B9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885C9-EF95-428F-BF2A-BAFB828A1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0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3B41-6B6D-4CDB-D8E2-EB5A018A2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D0F95-18BE-232C-A836-2035F5006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ACAC5-A8D8-2C00-6640-C9D5A1DB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DED5C-BB5D-45F2-A74C-F46D9A74E34F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0BE8A-B9CC-0BC9-0ECB-143493BC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3CE1-31BD-68D5-89C4-22F741DF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C32-9D01-4498-AA8A-E4F8CA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5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7C57-B1DC-9B51-E16E-2C8D53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8FCED-7D3B-D5D6-CF52-6F8440B7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AB25D-8FDB-D183-41DC-7EF3ACE2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CDA7-78A3-4413-A2FE-2A3002578197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8D85-DAED-9BCF-840E-296B429A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CC41-6403-17BD-1A15-92B3ADFC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C32-9D01-4498-AA8A-E4F8CA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256E7-972E-0298-ACA4-B9A16A2A6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F168A-1F50-428C-1460-F445893E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5BB70-B2A5-7A5A-B3B7-2F66279B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F1E9-3230-4855-ADC1-A6D7042F6017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D57F-B993-CA05-3145-A651DFE8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C1F22-51E2-05F2-9484-3A1EDEEC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C32-9D01-4498-AA8A-E4F8CA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5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8547-C037-D0E0-48FD-EBEB9711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A240-389B-CFE2-D846-B8BE36F1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4D744-8B89-650B-AD2D-C266452A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9B13F-2732-4C37-963D-9CB3E4319AB1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511D-9C22-A206-4014-131B4D5F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8E34-0188-F865-7C02-7394C03A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C32-9D01-4498-AA8A-E4F8CA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1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FD07-850A-CD11-25E4-F784C48B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8192B-0375-7DF3-868A-0287794A2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E5AA3-4F3C-809B-8856-4D2DB8FF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921E3-687A-423A-B73C-AE2DD7B2914B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E183F-FA5E-96AE-70D9-3EE2D5EB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572F3-630A-EB01-242D-483CE73B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C32-9D01-4498-AA8A-E4F8CA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4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F47F-C954-70E4-1FAC-AFF548E6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EEB1-BBB7-A59F-F8D7-5E30C6328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C5511-48CC-79E1-2F76-F1B098B7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598C-FE5E-30E0-3FF4-0D2974AA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1C68-F313-4EB6-9819-026929C74BD3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463AE-120E-F68D-1F53-E0746864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E67C-B5F1-F73F-6C29-0C6D46D3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C32-9D01-4498-AA8A-E4F8CA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9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59F6-146B-EAAF-F854-D506F84E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2D268-7F33-E973-99A7-30BB1EA56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992AF-0EFA-CAF5-D139-97EB16AF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BC6A0-16C5-7D5B-34DB-1966AA6B0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A307B-3085-34A0-4356-EC0D70BE1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20940-9A28-CCE1-6667-58F6FD46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84B7-E6B7-44DB-8058-0C43D6E566D6}" type="datetime1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F0C02-301D-4764-BADB-AF9608D8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9A311-A2A4-2AF5-4F6C-402F865E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C32-9D01-4498-AA8A-E4F8CA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2049-477A-2729-0CA3-03CDB9CF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0913E-B71B-9088-B044-DBEF608B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F110-C529-492E-A80C-8BAD775732B0}" type="datetime1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D1E89-4A41-2E77-7F8B-FA696CD6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43BAC-83DF-A683-ED1C-AA7A0A84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C32-9D01-4498-AA8A-E4F8CA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0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FBAAF-66AB-25F4-C47A-9808A7C0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461E-5B22-4C18-8471-0D6C1A7843DA}" type="datetime1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7060B-A172-9568-7849-01B0D291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4BF10-64EE-3422-8C21-D3F54CF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C32-9D01-4498-AA8A-E4F8CA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6AEB-9243-651C-DDCE-D58D096B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4894-5D1C-099A-6BA4-830BA9B28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9FCEB-B53A-F5A2-5B0A-10563A120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1EED9-683D-54C3-B4F0-D7130D4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7716-02E8-451F-BFBC-770482C96F61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B9F38-4C38-3EB8-BAE4-4421FF21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757DA-BA5C-B8B9-7B57-2B3463CF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C32-9D01-4498-AA8A-E4F8CA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65D7-D636-040E-3B07-8342721B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AC3E8-4191-12DD-FD40-90AC13DCE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E1033-CBF6-E56B-BC76-C6E958E36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56FFF-3566-6774-64C8-A7DF6662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23D4-E8A2-4C9D-AD13-19AD6C57D751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A3AFE-0809-F06C-F2EA-6E7B3144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586C4-8F6D-684C-F21A-095D3A1C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61C32-9D01-4498-AA8A-E4F8CA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AB39F-4B90-389E-EC9C-7E3AD92A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D2460-B725-23A2-62D7-F19B91EE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9B44A-6D37-99E2-E67A-CA7E38FFF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026AA-FCFE-426A-AF45-0FA85BEFA43F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EC14-ECC5-110B-94BA-D825A76CC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Access for free at https://openstax.org/books/college-algebra-2e/pages/1-introduction-to-prerequisites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D2FD-2914-4E9B-F212-5E36016E0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61C32-9D01-4498-AA8A-E4F8CA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customXml" Target="../ink/ink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1.xml"/><Relationship Id="rId5" Type="http://schemas.openxmlformats.org/officeDocument/2006/relationships/image" Target="../media/image14.png"/><Relationship Id="rId4" Type="http://schemas.openxmlformats.org/officeDocument/2006/relationships/customXml" Target="../ink/ink10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customXml" Target="../ink/ink19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B4B8-CB9D-C41A-0AC9-E027BC85E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From Formulas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729A6-C7D2-12B6-01BC-340C088C0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Algebra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98B98-1EB7-B013-2D56-50237B65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</p:spTree>
    <p:extLst>
      <p:ext uri="{BB962C8B-B14F-4D97-AF65-F5344CB8AC3E}">
        <p14:creationId xmlns:p14="http://schemas.microsoft.com/office/powerpoint/2010/main" val="288368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D913-5058-3609-1254-34D94802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– Evaluate a Function From a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ED86-98A7-2240-EBE0-DCA5287F7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Substitute the input variable in the formula with the value provided.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Calculate the result.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EAEE5-356E-418C-E8D2-C4576082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</p:spTree>
    <p:extLst>
      <p:ext uri="{BB962C8B-B14F-4D97-AF65-F5344CB8AC3E}">
        <p14:creationId xmlns:p14="http://schemas.microsoft.com/office/powerpoint/2010/main" val="359811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582F22-4402-F209-639A-F3FDFD90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D96E955-ACFA-B0D9-2DBD-3D643F794E2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Given the function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evaluate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sz="3600" dirty="0"/>
                  <a:t>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D96E955-ACFA-B0D9-2DBD-3D643F794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64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CF31DF-4A88-A4EB-30A2-D291F20914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FBA97-AE06-9263-AA9C-458AC55A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8610BD-261C-C920-62F8-5A0E6515AAC0}"/>
                  </a:ext>
                </a:extLst>
              </p14:cNvPr>
              <p14:cNvContentPartPr/>
              <p14:nvPr/>
            </p14:nvContentPartPr>
            <p14:xfrm>
              <a:off x="7464600" y="3403800"/>
              <a:ext cx="1479960" cy="1101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8610BD-261C-C920-62F8-5A0E6515AA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48760" y="3340440"/>
                <a:ext cx="1511280" cy="12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9266F8-B348-B81B-16F5-2A4601D2AD43}"/>
                  </a:ext>
                </a:extLst>
              </p14:cNvPr>
              <p14:cNvContentPartPr/>
              <p14:nvPr/>
            </p14:nvContentPartPr>
            <p14:xfrm>
              <a:off x="7458840" y="3420000"/>
              <a:ext cx="1376280" cy="1085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9266F8-B348-B81B-16F5-2A4601D2AD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3000" y="3356640"/>
                <a:ext cx="1407600" cy="12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228C3A0-0D49-CA98-65EA-B60FC833E77B}"/>
                  </a:ext>
                </a:extLst>
              </p14:cNvPr>
              <p14:cNvContentPartPr/>
              <p14:nvPr/>
            </p14:nvContentPartPr>
            <p14:xfrm>
              <a:off x="5834160" y="223200"/>
              <a:ext cx="4521240" cy="3933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228C3A0-0D49-CA98-65EA-B60FC833E7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24800" y="213840"/>
                <a:ext cx="4539960" cy="39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178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582F22-4402-F209-639A-F3FDFD90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D96E955-ACFA-B0D9-2DBD-3D643F794E2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Given the function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 dirty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evaluate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3.2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D96E955-ACFA-B0D9-2DBD-3D643F794E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64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CF31DF-4A88-A4EB-30A2-D291F20914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FBA97-AE06-9263-AA9C-458AC55A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CDB0F2-82A1-5321-30FD-DF35B768E828}"/>
                  </a:ext>
                </a:extLst>
              </p14:cNvPr>
              <p14:cNvContentPartPr/>
              <p14:nvPr/>
            </p14:nvContentPartPr>
            <p14:xfrm>
              <a:off x="10275480" y="4784760"/>
              <a:ext cx="1791360" cy="81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CDB0F2-82A1-5321-30FD-DF35B768E8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9640" y="4721400"/>
                <a:ext cx="182268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A3270A-D4E3-79A5-FE53-5842474D2F5C}"/>
                  </a:ext>
                </a:extLst>
              </p14:cNvPr>
              <p14:cNvContentPartPr/>
              <p14:nvPr/>
            </p14:nvContentPartPr>
            <p14:xfrm>
              <a:off x="10200240" y="4822560"/>
              <a:ext cx="1816200" cy="84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A3270A-D4E3-79A5-FE53-5842474D2F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84400" y="4759200"/>
                <a:ext cx="184752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C6BF13-BDCA-8F9B-8CE6-C5C7ACCA7DCD}"/>
                  </a:ext>
                </a:extLst>
              </p14:cNvPr>
              <p14:cNvContentPartPr/>
              <p14:nvPr/>
            </p14:nvContentPartPr>
            <p14:xfrm>
              <a:off x="5722560" y="236520"/>
              <a:ext cx="6078600" cy="5391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C6BF13-BDCA-8F9B-8CE6-C5C7ACCA7D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13200" y="227160"/>
                <a:ext cx="6097320" cy="54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24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6EE2-8615-AD33-46AF-70B29974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B8C42-ECEC-8E5E-6AA8-AA0C371A04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The number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600" dirty="0"/>
                  <a:t> of deer present in a nature preserve after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dirty="0"/>
                  <a:t> years is given by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10.3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0.03+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B8C42-ECEC-8E5E-6AA8-AA0C371A0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64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6AC9B-A665-37A1-850D-7B3E9726A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8118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235F7-F415-F23E-4EF2-EC007128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</p:spTree>
    <p:extLst>
      <p:ext uri="{BB962C8B-B14F-4D97-AF65-F5344CB8AC3E}">
        <p14:creationId xmlns:p14="http://schemas.microsoft.com/office/powerpoint/2010/main" val="349682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6EE2-8615-AD33-46AF-70B29974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Example 3a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B8C42-ECEC-8E5E-6AA8-AA0C371A04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The number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600" dirty="0"/>
                  <a:t> of deer present in a nature preserve after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dirty="0"/>
                  <a:t> years is given by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10.3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0.03+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B8C42-ECEC-8E5E-6AA8-AA0C371A0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64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6AC9B-A665-37A1-850D-7B3E9726A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many deer were initially at the preserve?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235F7-F415-F23E-4EF2-EC007128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4986B9-F876-2CDD-CC45-6EB1362FE9C0}"/>
                  </a:ext>
                </a:extLst>
              </p14:cNvPr>
              <p14:cNvContentPartPr/>
              <p14:nvPr/>
            </p14:nvContentPartPr>
            <p14:xfrm>
              <a:off x="8116560" y="4905720"/>
              <a:ext cx="1369080" cy="955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4986B9-F876-2CDD-CC45-6EB1362FE9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0720" y="4842360"/>
                <a:ext cx="1400400" cy="10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C88564B-3105-96A8-8E5A-425C772BA741}"/>
                  </a:ext>
                </a:extLst>
              </p14:cNvPr>
              <p14:cNvContentPartPr/>
              <p14:nvPr/>
            </p14:nvContentPartPr>
            <p14:xfrm>
              <a:off x="8072640" y="4963680"/>
              <a:ext cx="1331640" cy="995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C88564B-3105-96A8-8E5A-425C772BA7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56800" y="4900320"/>
                <a:ext cx="1362960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5056FE-9943-8ADE-C6D7-0EB53450A383}"/>
                  </a:ext>
                </a:extLst>
              </p14:cNvPr>
              <p14:cNvContentPartPr/>
              <p14:nvPr/>
            </p14:nvContentPartPr>
            <p14:xfrm>
              <a:off x="6396840" y="1417320"/>
              <a:ext cx="3985200" cy="4212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5056FE-9943-8ADE-C6D7-0EB53450A3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87480" y="1407960"/>
                <a:ext cx="4003920" cy="42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892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6EE2-8615-AD33-46AF-70B29974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Example 3b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B8C42-ECEC-8E5E-6AA8-AA0C371A04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The number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600" dirty="0"/>
                  <a:t> of deer present in a nature preserve after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dirty="0"/>
                  <a:t> years is given by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10.3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0.03+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B8C42-ECEC-8E5E-6AA8-AA0C371A0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64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D06AC9B-A665-37A1-850D-7B3E9726A1E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365125"/>
                <a:ext cx="5181600" cy="58118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Evaluate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(15)</m:t>
                    </m:r>
                  </m:oMath>
                </a14:m>
                <a:r>
                  <a:rPr lang="en-US" sz="3200" dirty="0"/>
                  <a:t> and explain the meaning.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D06AC9B-A665-37A1-850D-7B3E9726A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365125"/>
                <a:ext cx="5181600" cy="5811838"/>
              </a:xfrm>
              <a:blipFill>
                <a:blip r:embed="rId3"/>
                <a:stretch>
                  <a:fillRect l="-3059" t="-2099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235F7-F415-F23E-4EF2-EC007128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7650A4-D49F-87EA-078A-386ADEEB95A7}"/>
                  </a:ext>
                </a:extLst>
              </p14:cNvPr>
              <p14:cNvContentPartPr/>
              <p14:nvPr/>
            </p14:nvContentPartPr>
            <p14:xfrm>
              <a:off x="894600" y="4926240"/>
              <a:ext cx="8598240" cy="861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7650A4-D49F-87EA-078A-386ADEEB95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760" y="4862880"/>
                <a:ext cx="8629560" cy="9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84D163-F327-FF38-09FC-EC23F391DCAB}"/>
                  </a:ext>
                </a:extLst>
              </p14:cNvPr>
              <p14:cNvContentPartPr/>
              <p14:nvPr/>
            </p14:nvContentPartPr>
            <p14:xfrm>
              <a:off x="857880" y="4937760"/>
              <a:ext cx="8649000" cy="1158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84D163-F327-FF38-09FC-EC23F391DC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2040" y="4874400"/>
                <a:ext cx="8680320" cy="12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CE973D-D01D-1966-C81B-A4EA54329D3F}"/>
                  </a:ext>
                </a:extLst>
              </p14:cNvPr>
              <p14:cNvContentPartPr/>
              <p14:nvPr/>
            </p14:nvContentPartPr>
            <p14:xfrm>
              <a:off x="1053000" y="1284840"/>
              <a:ext cx="9346320" cy="4374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CE973D-D01D-1966-C81B-A4EA54329D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3640" y="1275480"/>
                <a:ext cx="9365040" cy="439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877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6EE2-8615-AD33-46AF-70B29974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Example 3c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B8C42-ECEC-8E5E-6AA8-AA0C371A04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The number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600" dirty="0"/>
                  <a:t> of deer present in a nature preserve after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dirty="0"/>
                  <a:t> years is given by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10.3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0.03+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B8C42-ECEC-8E5E-6AA8-AA0C371A0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64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6AC9B-A665-37A1-850D-7B3E9726A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Express the number of deer after 20 years in function notation. Then calculate that value.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235F7-F415-F23E-4EF2-EC007128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33CE4A-6990-B495-4490-F8DC85E436B3}"/>
                  </a:ext>
                </a:extLst>
              </p14:cNvPr>
              <p14:cNvContentPartPr/>
              <p14:nvPr/>
            </p14:nvContentPartPr>
            <p14:xfrm>
              <a:off x="6134760" y="2195280"/>
              <a:ext cx="1450080" cy="772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33CE4A-6990-B495-4490-F8DC85E436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8920" y="2131920"/>
                <a:ext cx="148140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933D5F-6140-3411-36C1-823794CE9FCF}"/>
                  </a:ext>
                </a:extLst>
              </p14:cNvPr>
              <p14:cNvContentPartPr/>
              <p14:nvPr/>
            </p14:nvContentPartPr>
            <p14:xfrm>
              <a:off x="6096240" y="2241000"/>
              <a:ext cx="1469880" cy="756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933D5F-6140-3411-36C1-823794CE9F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0400" y="2177640"/>
                <a:ext cx="150120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BB8E4F-6CBA-6CB8-68FD-7F8558D4C921}"/>
                  </a:ext>
                </a:extLst>
              </p14:cNvPr>
              <p14:cNvContentPartPr/>
              <p14:nvPr/>
            </p14:nvContentPartPr>
            <p14:xfrm>
              <a:off x="2752560" y="5231880"/>
              <a:ext cx="2604240" cy="811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BB8E4F-6CBA-6CB8-68FD-7F8558D4C9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6720" y="5168520"/>
                <a:ext cx="263556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521689B-DAA3-694B-54C0-1D513E0FC6E4}"/>
                  </a:ext>
                </a:extLst>
              </p14:cNvPr>
              <p14:cNvContentPartPr/>
              <p14:nvPr/>
            </p14:nvContentPartPr>
            <p14:xfrm>
              <a:off x="2714040" y="5254200"/>
              <a:ext cx="2517840" cy="896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21689B-DAA3-694B-54C0-1D513E0FC6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98200" y="5190840"/>
                <a:ext cx="2549160" cy="10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6D7E2C-45D0-EB93-F54B-57914082F64A}"/>
                  </a:ext>
                </a:extLst>
              </p14:cNvPr>
              <p14:cNvContentPartPr/>
              <p14:nvPr/>
            </p14:nvContentPartPr>
            <p14:xfrm>
              <a:off x="3066840" y="2105640"/>
              <a:ext cx="7864560" cy="3790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6D7E2C-45D0-EB93-F54B-57914082F6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57480" y="2096280"/>
                <a:ext cx="7883280" cy="38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22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6EE2-8615-AD33-46AF-70B29974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Example 3d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B8C42-ECEC-8E5E-6AA8-AA0C371A04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The number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600" dirty="0"/>
                  <a:t> of deer present in a nature preserve after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600" dirty="0"/>
                  <a:t> years is given by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10.3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0.03+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0.55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B8C42-ECEC-8E5E-6AA8-AA0C371A0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64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6AC9B-A665-37A1-850D-7B3E9726A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How much did the deer population increase from the 15th year to the 20th year?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235F7-F415-F23E-4EF2-EC007128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https://openstax.org/books/college-algebra-2e/pages/1-introduction-to-prerequisites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2DBDFD-B5DB-AF66-C4FD-9E10C666EF4A}"/>
                  </a:ext>
                </a:extLst>
              </p14:cNvPr>
              <p14:cNvContentPartPr/>
              <p14:nvPr/>
            </p14:nvContentPartPr>
            <p14:xfrm>
              <a:off x="5811120" y="4749480"/>
              <a:ext cx="2284200" cy="935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2DBDFD-B5DB-AF66-C4FD-9E10C666EF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95280" y="4686120"/>
                <a:ext cx="2315520" cy="10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B4F9AF0-4BDE-D415-97F4-B68D98563F6A}"/>
                  </a:ext>
                </a:extLst>
              </p14:cNvPr>
              <p14:cNvContentPartPr/>
              <p14:nvPr/>
            </p14:nvContentPartPr>
            <p14:xfrm>
              <a:off x="5649120" y="4740840"/>
              <a:ext cx="2373480" cy="998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B4F9AF0-4BDE-D415-97F4-B68D98563F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33280" y="4677480"/>
                <a:ext cx="2404800" cy="11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A4AF09-083B-746E-E8AF-9331DA7FF4A6}"/>
                  </a:ext>
                </a:extLst>
              </p14:cNvPr>
              <p14:cNvContentPartPr/>
              <p14:nvPr/>
            </p14:nvContentPartPr>
            <p14:xfrm>
              <a:off x="6028560" y="2093400"/>
              <a:ext cx="5840640" cy="3307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A4AF09-083B-746E-E8AF-9331DA7FF4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9200" y="2084040"/>
                <a:ext cx="5859360" cy="33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32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Functions From Formulas</vt:lpstr>
      <vt:lpstr>How To – Evaluate a Function From a Formula</vt:lpstr>
      <vt:lpstr>Example 1</vt:lpstr>
      <vt:lpstr>Example 2</vt:lpstr>
      <vt:lpstr>Example 3</vt:lpstr>
      <vt:lpstr>Example 3a</vt:lpstr>
      <vt:lpstr>Example 3b</vt:lpstr>
      <vt:lpstr>Example 3c</vt:lpstr>
      <vt:lpstr>Example 3d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2</cp:revision>
  <dcterms:created xsi:type="dcterms:W3CDTF">2024-08-20T18:07:54Z</dcterms:created>
  <dcterms:modified xsi:type="dcterms:W3CDTF">2024-08-20T19:42:03Z</dcterms:modified>
</cp:coreProperties>
</file>