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</p:sldIdLst>
  <p:sldSz cx="9144000" cy="6858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69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602038"/>
            <a:ext cx="7772399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4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11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10233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0"/>
            <a:ext cx="4571998" cy="605457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1023311"/>
            <a:ext cx="4571998" cy="5031260"/>
          </a:xfrm>
        </p:spPr>
        <p:txBody>
          <a:bodyPr/>
          <a:lstStyle>
            <a:lvl1pPr marL="0" indent="0">
              <a:buNone/>
              <a:defRPr sz="3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4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59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57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603849"/>
            <a:ext cx="9143999" cy="54507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107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>
            <a:normAutofit/>
          </a:bodyPr>
          <a:lstStyle>
            <a:lvl1pPr marL="0" indent="0">
              <a:buNone/>
              <a:defRPr sz="36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6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603849"/>
            <a:ext cx="4571998" cy="595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603848"/>
            <a:ext cx="4572002" cy="5940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3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33908"/>
            <a:ext cx="4571998" cy="47985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6" y="1734241"/>
            <a:ext cx="4572002" cy="47982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963E23-B615-E3F5-0E39-6998AD52A7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3250"/>
            <a:ext cx="91440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Directions</a:t>
            </a:r>
          </a:p>
        </p:txBody>
      </p:sp>
    </p:spTree>
    <p:extLst>
      <p:ext uri="{BB962C8B-B14F-4D97-AF65-F5344CB8AC3E}">
        <p14:creationId xmlns:p14="http://schemas.microsoft.com/office/powerpoint/2010/main" val="299689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robl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22106"/>
            <a:ext cx="3044952" cy="48101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9046" y="1733906"/>
            <a:ext cx="3044952" cy="48103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5963E23-B615-E3F5-0E39-6998AD52A71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03250"/>
            <a:ext cx="9144000" cy="111918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Directions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2976BD9-A0A8-C3BB-E939-1DF68CCA0C5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4825" y="1722438"/>
            <a:ext cx="3044825" cy="4810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083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76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1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24D04-7537-47A1-8C52-9DA1D4E9FFE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8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38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2" y="603849"/>
            <a:ext cx="9143999" cy="545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" y="6631459"/>
            <a:ext cx="914400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24D04-7537-47A1-8C52-9DA1D4E9FFE7}" type="datetimeFigureOut">
              <a:rPr lang="en-US" smtClean="0"/>
              <a:t>2/6/2024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2" y="6631459"/>
            <a:ext cx="7315196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598" y="6631459"/>
            <a:ext cx="914400" cy="2265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DDC7D-2F08-40A6-AA68-79BDD69FC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48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72" r:id="rId5"/>
    <p:sldLayoutId id="214748367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48BC-F1EC-C330-5D60-74ADC9CF3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Value with Compound Interest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825DE8-F401-DA34-0130-4003A0B70E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Liberal Arts Mathematics</a:t>
            </a:r>
          </a:p>
        </p:txBody>
      </p:sp>
    </p:spTree>
    <p:extLst>
      <p:ext uri="{BB962C8B-B14F-4D97-AF65-F5344CB8AC3E}">
        <p14:creationId xmlns:p14="http://schemas.microsoft.com/office/powerpoint/2010/main" val="245859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9BFB-F4EF-A449-B2CE-7C9CF4771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3BC24-C47F-BFF5-2443-9DD29A928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Compound Interest Formula</a:t>
            </a:r>
          </a:p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94652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28756A-F018-9C40-B894-F79B82F47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 Formula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35540B-F481-DA50-7F06-3658A746E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Value with 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20339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2CBA22-183A-84E4-B5A3-99A7FB5FB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Interest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CE2C112-9FAB-1EDE-2236-476D4FC44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Compound Interest:</a:t>
            </a:r>
            <a:r>
              <a:rPr lang="en-US" dirty="0"/>
              <a:t> interest is added to the principal at regular intervals.</a:t>
            </a:r>
          </a:p>
          <a:p>
            <a:r>
              <a:rPr lang="en-US" b="1" dirty="0"/>
              <a:t>Notes:</a:t>
            </a:r>
            <a:endParaRPr lang="en-US" dirty="0"/>
          </a:p>
          <a:p>
            <a:pPr lvl="1"/>
            <a:r>
              <a:rPr lang="en-US" dirty="0"/>
              <a:t>Interest is calculated on the updated principal each time.</a:t>
            </a:r>
          </a:p>
          <a:p>
            <a:pPr lvl="1"/>
            <a:r>
              <a:rPr lang="en-US" dirty="0"/>
              <a:t>The time between adding interest to principal is called a </a:t>
            </a:r>
            <a:r>
              <a:rPr lang="en-US" b="1" dirty="0"/>
              <a:t>compounding period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577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AA1-53CA-430C-60DA-F68A9F8BA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Future Value Formula with Compound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5A3FF-97D1-B88D-9B87-E121C0175B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Future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Present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annual interest rate as a decimal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compounding periods per year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time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years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5A3FF-97D1-B88D-9B87-E121C0175B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381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1FECF-70DD-1B4D-45B9-9C2D39EBA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98B1-7E0B-9B13-118C-B3BE6A776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Future Value with Compound Interest</a:t>
            </a:r>
          </a:p>
        </p:txBody>
      </p:sp>
    </p:spTree>
    <p:extLst>
      <p:ext uri="{BB962C8B-B14F-4D97-AF65-F5344CB8AC3E}">
        <p14:creationId xmlns:p14="http://schemas.microsoft.com/office/powerpoint/2010/main" val="259769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BA83CF8-5E50-8D63-68CF-D15E25FC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601249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C9CF1BD-5455-E3B6-DC8A-BFCB7F9B209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7791AAD-F7B8-97FF-5861-B34C6A8F9894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601249"/>
                <a:ext cx="4571998" cy="54533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the future value of the investment with the given conditions.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$5,000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=3.8%</m:t>
                    </m:r>
                  </m:oMath>
                </a14:m>
                <a:endParaRPr lang="en-US" b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5 years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Monthly compounding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87791AAD-F7B8-97FF-5861-B34C6A8F98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601249"/>
                <a:ext cx="4571998" cy="5453322"/>
              </a:xfrm>
              <a:blipFill>
                <a:blip r:embed="rId2"/>
                <a:stretch>
                  <a:fillRect l="-4000" t="-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0280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24DD0-086B-80DF-901B-B78D5D95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43669C-D80D-A80D-D7E0-49F43A44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4571998" cy="601249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D455B14-ABF4-4E85-C230-A79CF1BC842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BEF927D0-558D-A1C0-20E6-AEED21320338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0" y="601249"/>
                <a:ext cx="4571998" cy="545332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Compute the future value of the investment with the given conditions.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$18,500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endParaRPr lang="en-US" b="0" dirty="0"/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17 years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dirty="0"/>
                  <a:t>Quarterly compounding</a:t>
                </a:r>
              </a:p>
            </p:txBody>
          </p:sp>
        </mc:Choice>
        <mc:Fallback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BEF927D0-558D-A1C0-20E6-AEED213203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0" y="601249"/>
                <a:ext cx="4571998" cy="5453322"/>
              </a:xfrm>
              <a:blipFill>
                <a:blip r:embed="rId2"/>
                <a:stretch>
                  <a:fillRect l="-4000" t="-2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4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deo Background" id="{76AD2179-1373-4CF0-ADB1-0DB67F553774}" vid="{ECA114A7-1242-4064-9C64-822379E389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video_background</Template>
  <TotalTime>114</TotalTime>
  <Words>157</Words>
  <Application>Microsoft Office PowerPoint</Application>
  <PresentationFormat>Letter Paper (8.5x11 in)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</vt:lpstr>
      <vt:lpstr>Cambria Math</vt:lpstr>
      <vt:lpstr>Office Theme</vt:lpstr>
      <vt:lpstr>Future Value with Compound Interest</vt:lpstr>
      <vt:lpstr>Overview</vt:lpstr>
      <vt:lpstr>Compound Interest Formula</vt:lpstr>
      <vt:lpstr>Compound Interest</vt:lpstr>
      <vt:lpstr>Future Value Formula with Compound Interest</vt:lpstr>
      <vt:lpstr>Example</vt:lpstr>
      <vt:lpstr>Example 1</vt:lpstr>
      <vt:lpstr>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Sears, Christopher M (Maysville)</dc:creator>
  <cp:lastModifiedBy>Sears, Christopher M (Maysville)</cp:lastModifiedBy>
  <cp:revision>3</cp:revision>
  <dcterms:created xsi:type="dcterms:W3CDTF">2024-02-07T01:11:20Z</dcterms:created>
  <dcterms:modified xsi:type="dcterms:W3CDTF">2024-02-07T03:05:36Z</dcterms:modified>
</cp:coreProperties>
</file>