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430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374121"/>
            <a:ext cx="85725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1200679"/>
            <a:ext cx="85725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9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121709"/>
            <a:ext cx="2464594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121709"/>
            <a:ext cx="7250906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0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608" y="204263"/>
            <a:ext cx="11012785" cy="1877475"/>
          </a:xfrm>
          <a:solidFill>
            <a:schemeClr val="bg1"/>
          </a:solidFill>
        </p:spPr>
        <p:txBody>
          <a:bodyPr anchor="ctr">
            <a:noAutofit/>
          </a:bodyPr>
          <a:lstStyle>
            <a:lvl1pPr algn="ctr">
              <a:defRPr sz="6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76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569913"/>
            <a:ext cx="9858375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1529821"/>
            <a:ext cx="9858375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608542"/>
            <a:ext cx="48577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608542"/>
            <a:ext cx="485775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121709"/>
            <a:ext cx="9858375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560388"/>
            <a:ext cx="483542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835025"/>
            <a:ext cx="4835425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560388"/>
            <a:ext cx="485923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835025"/>
            <a:ext cx="485923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3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52400"/>
            <a:ext cx="36864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329142"/>
            <a:ext cx="5786438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685800"/>
            <a:ext cx="36864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152400"/>
            <a:ext cx="3686472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329142"/>
            <a:ext cx="5786438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685800"/>
            <a:ext cx="3686472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6714-6DC2-49A8-A7C4-48FBF112D2E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B3CE-BB2C-408A-85C8-5778B7E4F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121709"/>
            <a:ext cx="9858375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608542"/>
            <a:ext cx="9858375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2118784"/>
            <a:ext cx="25717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2118784"/>
            <a:ext cx="3857625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2118784"/>
            <a:ext cx="25717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7C7-FAFD-F5AD-68A7-7F08D438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374120"/>
            <a:ext cx="8572500" cy="1514955"/>
          </a:xfrm>
        </p:spPr>
        <p:txBody>
          <a:bodyPr anchor="ctr">
            <a:noAutofit/>
          </a:bodyPr>
          <a:lstStyle/>
          <a:p>
            <a:r>
              <a:rPr lang="en-US" sz="10000" dirty="0"/>
              <a:t>Start Here</a:t>
            </a:r>
          </a:p>
        </p:txBody>
      </p:sp>
    </p:spTree>
    <p:extLst>
      <p:ext uri="{BB962C8B-B14F-4D97-AF65-F5344CB8AC3E}">
        <p14:creationId xmlns:p14="http://schemas.microsoft.com/office/powerpoint/2010/main" val="31313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ars">
      <a:dk1>
        <a:sysClr val="windowText" lastClr="000000"/>
      </a:dk1>
      <a:lt1>
        <a:sysClr val="window" lastClr="FFFFFF"/>
      </a:lt1>
      <a:dk2>
        <a:srgbClr val="1F2882"/>
      </a:dk2>
      <a:lt2>
        <a:srgbClr val="FFF265"/>
      </a:lt2>
      <a:accent1>
        <a:srgbClr val="CD3487"/>
      </a:accent1>
      <a:accent2>
        <a:srgbClr val="004850"/>
      </a:accent2>
      <a:accent3>
        <a:srgbClr val="354261"/>
      </a:accent3>
      <a:accent4>
        <a:srgbClr val="989C94"/>
      </a:accent4>
      <a:accent5>
        <a:srgbClr val="A57548"/>
      </a:accent5>
      <a:accent6>
        <a:srgbClr val="7F7F7F"/>
      </a:accent6>
      <a:hlink>
        <a:srgbClr val="0070C0"/>
      </a:hlink>
      <a:folHlink>
        <a:srgbClr val="7030A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Start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7</cp:revision>
  <dcterms:created xsi:type="dcterms:W3CDTF">2024-12-17T18:48:59Z</dcterms:created>
  <dcterms:modified xsi:type="dcterms:W3CDTF">2024-12-17T19:36:50Z</dcterms:modified>
</cp:coreProperties>
</file>