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274" d="100"/>
          <a:sy n="274" d="100"/>
        </p:scale>
        <p:origin x="204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43" y="81705"/>
            <a:ext cx="4405114" cy="750990"/>
          </a:xfr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321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48683"/>
            <a:ext cx="98583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8683"/>
            <a:ext cx="2900363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7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27965"/>
            <a:ext cx="394335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611928"/>
            <a:ext cx="394335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82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82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5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43417"/>
            <a:ext cx="19431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43417"/>
            <a:ext cx="19431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683"/>
            <a:ext cx="394335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24155"/>
            <a:ext cx="193417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334010"/>
            <a:ext cx="1934170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24155"/>
            <a:ext cx="194369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334010"/>
            <a:ext cx="194369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4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7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8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"/>
            <a:ext cx="1474589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31657"/>
            <a:ext cx="231457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"/>
            <a:ext cx="1474589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2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"/>
            <a:ext cx="1474589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31657"/>
            <a:ext cx="231457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"/>
            <a:ext cx="1474589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6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8683"/>
            <a:ext cx="394335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43417"/>
            <a:ext cx="394335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847514"/>
            <a:ext cx="10287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847514"/>
            <a:ext cx="154305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847514"/>
            <a:ext cx="10287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9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67C7-FAFD-F5AD-68A7-7F08D438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0" y="149648"/>
            <a:ext cx="3429000" cy="605982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Here</a:t>
            </a:r>
          </a:p>
        </p:txBody>
      </p:sp>
    </p:spTree>
    <p:extLst>
      <p:ext uri="{BB962C8B-B14F-4D97-AF65-F5344CB8AC3E}">
        <p14:creationId xmlns:p14="http://schemas.microsoft.com/office/powerpoint/2010/main" val="313133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ars">
      <a:dk1>
        <a:sysClr val="windowText" lastClr="000000"/>
      </a:dk1>
      <a:lt1>
        <a:sysClr val="window" lastClr="FFFFFF"/>
      </a:lt1>
      <a:dk2>
        <a:srgbClr val="1F2882"/>
      </a:dk2>
      <a:lt2>
        <a:srgbClr val="FFF265"/>
      </a:lt2>
      <a:accent1>
        <a:srgbClr val="CD3487"/>
      </a:accent1>
      <a:accent2>
        <a:srgbClr val="004850"/>
      </a:accent2>
      <a:accent3>
        <a:srgbClr val="354261"/>
      </a:accent3>
      <a:accent4>
        <a:srgbClr val="989C94"/>
      </a:accent4>
      <a:accent5>
        <a:srgbClr val="A57548"/>
      </a:accent5>
      <a:accent6>
        <a:srgbClr val="7F7F7F"/>
      </a:accent6>
      <a:hlink>
        <a:srgbClr val="0070C0"/>
      </a:hlink>
      <a:folHlink>
        <a:srgbClr val="7030A0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Start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Sears, Christopher M (Maysville)</dc:creator>
  <cp:lastModifiedBy>Sears, Christopher M (Maysville)</cp:lastModifiedBy>
  <cp:revision>6</cp:revision>
  <dcterms:created xsi:type="dcterms:W3CDTF">2024-12-17T18:48:59Z</dcterms:created>
  <dcterms:modified xsi:type="dcterms:W3CDTF">2024-12-17T19:30:00Z</dcterms:modified>
</cp:coreProperties>
</file>