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2T16:08:37.160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16847 12375 3 0,'0'0'0'0,"0"0"602"16,0 0-5-16,0 0-89 0,0 0-62 0,0 0-116 16,0 0-136-16,0 0-85 0,0 0-37 15,0 0 25-15,0 0 6 0,0 0 6 0,8-3-19 16,-1 2-25-16,-3 0-10 0,0 0-12 0,-2-1-5 15,2 2-7-15,0 0-3 0,2-1-7 0,-2 1-3 16,1 0-2-16,1-1-4 0,0 1 2 0,0-1-1 16,0 1 0-16,3-2-1 0,-3 2-1 15,2 0-1-15,0 0 1 0,-1-1 3 0,5 0 0 16,-4 0 1-16,3-1 1 0,-3 2-3 0,0 0 0 16,2 0-1-16,1 0 0 0,-1 0-2 0,3 0-1 15,-3 0-1-15,0 0-2 0,1 0 1 0,-1 0-1 16,0 3-1-16,1-1 0 0,-1 1-1 15,4 1 2-15,-3-1 0 0,1 1 1 0,3-1-2 16,-3 1-1-16,5-2 0 0,-1 2 1 16,1-3-1-16,1 1 1 0,3-1 1 0,-3-1 1 0,3 0 2 15,0 0-1-15,-1 0-2 0,3 0-1 16,0 0-2-16,-2-1 1 0,-1-1 0 0,3 1-1 16,-2-1 0-16,4 1-1 0,-3 0 1 0,3 1-2 15,-2 0 1-15,0 0-1 0,-1 0 0 16,1 0 0-16,-2 0 0 0,3 0-1 0,-1 1 1 15,2 2-1-15,0-1 1 0,-2-1-1 0,1 0 1 16,-1 0-1-16,0-1 1 0,4 0 0 0,-2 0-1 16,-1 0 1-16,5 0-1 0,-2-1 1 0,0-2-1 15,2 0 1-15,-4 1 0 0,-2-1-1 0,3 0 0 16,1 1 0-16,-2 0 0 16,2 0 0-16,-4 0 0 0,4 1-1 0,-3 0 1 15,-3 1-1-15,6 0 1 0,-11 0-1 0,9 0 0 0,-6 2 0 16,2 2 0-16,-1-1 0 0,1 2 0 15,0-2 1-15,-1 2 0 0,1-2-1 0,0 3 1 16,-1-3 1-16,-1 0-1 0,1 0 1 0,-1-1 0 16,2-1-1-16,-1-1 1 0,3 0 0 0,-2 0-1 15,6 0 1-15,-5 0-1 0,1 0 1 16,0 0-1-16,2-2 0 0,-7-1 0 0,7 1 0 16,-4 0 0-16,-1 0 0 0,5 1-1 0,-2 1 1 15,-2 0-1-15,-1 0 1 0,-1 0-1 16,2 3 0-16,-3 0-1 0,3 2 0 0,-2-1 0 0,-5 0-1 15,7 1 2-15,-3-1 1 0,3 0-1 16,0-1 1-16,-1-1 0 0,1 0-1 0,0-1 1 16,-1 0 0-16,1 1 1 0,0-2-2 0,-1 0 1 15,5 0 1-15,-4 0-1 0,-1 0 0 16,1 0 0-16,2 0 0 0,-2-2 0 0,1 2-1 16,3 0 1-16,-4 0 0 0,-1 0 0 15,1 0 0-15,0 0 0 0,-1 2-1 0,-1-1 1 0,2 1 0 16,-5 0-1-16,5 1 1 0,0-1 0 15,1 0-1-15,-5 1 0 0,8-1 0 0,-5 0-1 16,1 1 1-16,0-2 0 0,-1 0 0 0,1 0 1 16,0 0-1-16,-1 1 1 0,3-2 0 0,-2 1 0 15,-1-1 1-15,1 0-1 0,0 1-1 0,-1-1 1 16,3 2 1-16,-6-1-1 0,3-1 0 16,-1 1 0-16,0 1-1 0,1-1 1 0,-1 1-1 0,2-1 1 15,-1 0 0-15,1-1 0 0,0 1 0 16,-3 0-1-16,3 0 1 0,0-1-1 0,-3 0-1 15,-1 2 1-15,3-2-1 0,-1 0 1 0,0 0 0 16,3 0 1-16,-3 0 0 0,2 0 0 0,-1-2-1 16,1 1 1-16,0 0 0 0,-1-1 0 15,-1 1 0-15,2-1-1 0,-1 1-1 16,1 0 1-16,0-1 0 0,-1 1 1 0,1-1 0 0,-3 1-1 0,7 0 1 16,-2 1-1-16,-2-2 0 15,-1 2 1-15,1 0-1 0,0 0 1 0,-3 0-2 16,5 0 2-16,-2 0-1 0,1 0 0 15,3 0 0-15,-2 0 1 0,0 0 0 0,-3 0 0 16,5 0 0-16,-4 0 0 0,2 0 0 0,-5 0 0 16,5 0 0-16,0 0 0 0,2 0 0 0,-3 0 0 15,1 0 0-15,2 0 0 0,-2 0 0 16,1 0 1-16,-3 0-1 0,6 0 0 0,-4 0 0 16,1 0 0-16,-1 2 0 0,-2-2 0 0,4 0 0 15,2 1 0-15,-5 0-1 0,5 1 1 0,-6-2 0 16,4 1-1-16,1-1 1 0,1 1 0 0,-4 0 0 15,6 0 0-15,-4-1 0 0,2 1 1 16,-2-1-1-16,1 2 0 0,1-1 0 0,-4 0 0 0,2-1 0 16,2 0 0-16,0 0 0 0,-3 0 0 15,3 1-1-15,-2-1 1 0,2 0 0 16,-4 0-1-16,-1 0 1 0,5 0-1 0,0 0 0 0,-2 0 1 16,-2 0-1-16,4 0 0 0,-5 0-1 15,5-1-1-15,-4 0 0 0,-2 1 1 0,1-1 1 0,3 1 0 16,-2 0 0-16,0 0 1 15,1 0-1-15,1 0 0 0,-4 0 1 0,2 0-2 0,1 0 1 16,-1 0 1-16,2 1-1 0,-2 0-1 0,-1-1 1 16,-1 1 0-16,2 0 1 0,0 0 0 15,3 1 0-15,-1-1 0 0,-2 0 0 16,0 0 0-16,-1 0 0 0,5-1 0 0,-4 1 1 0,4-1 0 16,-4 0 0-16,-1 0-1 0,1 0 0 15,4 0 0-15,-2 0 1 0,0 0-1 0,-3 0 0 16,5 0 0-16,0 0 0 0,-2 0 0 0,0 0-1 0,6 0 1 15,-6-1-1-15,3-1-1 16,-1 1 0-16,-2 0-1 0,-4-1-1 0,4 1-1 16,-1 0 0-16,-1-1 0 0,2-1 1 0,-2 2 2 15,-1-1 1-15,-1 0 1 0,0-1 0 16,-1 2 0-16,-1-2 0 0,0 1 1 0,-3 0 0 0,-1-1 0 16,-3 2 0-16,3 0-1 0,-7 0 1 15,4 0 0-15,-6 1-1 0,3-2 1 0,-1 2-1 0,-4 0 0 16,0 0 1-16,0 0-1 15,-2 0 1-15,-2 0-1 0,0 0 1 0,0 0 0 0,0 0 0 16,0 2 0-16,0 1 0 0,0 1 0 16,-6 0-2-16,2 1 1 0,4 2-1 15,-4 2-1-15,-4-1 1 0,2 2-2 0,3 0 1 16,-1 2-1-16,-2 2 1 0,0 2 1 0,2 2-1 16,2-1 2-16,-2 3-2 0,-1 2 2 0,3 0-1 15,-2 0 0-15,0 1 2 0,4 1-2 0,0 2 2 16,-2-1-2-16,0 2 1 0,2 2 0 0,0 1 1 15,0 1 0-15,0-1 0 0,0 0 1 0,0 0 0 16,0 2 1-16,0 1 1 0,0 0-1 16,0 2 0-16,-2 2 0 0,2 1 0 0,0 1 1 15,-4 1 0-15,4 3 0 0,-2 0-1 0,-2 0-1 16,4 1 0-16,0 2-1 0,-2 0-1 16,2 1 0-16,0-2 0 0,0 0 0 0,0-1 1 15,0-3 0-15,0 2 0 0,0 0 0 0,2-1 1 16,-2 1-1-16,4-1-1 0,-2 0 1 15,-2 1 0-15,4-2 0 0,-4-1 0 0,0-1 0 0,0 2 0 16,0-2-1-16,0 0 2 0,0 1-1 0,0 0 0 16,-4 0 0-16,4-3-1 0,-2 1 0 15,-2 0-1-15,2 1 1 0,-1 0-2 16,1-1 0-16,-2 1-1 0,0 0 0 0,-2-3 1 16,2 0 0-16,2-4 1 0,-7-1-1 0,3-3 2 0,2-3-3 15,-4-4-4-15,0-2-13 0,5-4-20 16,-1-4-40-16,-2-4-110 0,4-3-735 0,-2-4-1697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2T16:08:39.955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16880 12361 3 0,'0'0'0'0,"0"0"0"0,0 0 0 0,0 0 0 15,0 0 505-15,0 0 352 0,0 0-187 0,0 0-224 16,0 0-120-16,0 0-60 0,0 0-57 0,0 0-58 16,0 0-47-16,0 0-33 0,-4-91-21 0,4 91-13 15,0 0-9-15,-2 0-6 0,2 0-5 0,0 0-3 16,0 0-5-16,0 0-4 0,0 1-3 16,0 3-2-16,0 0 1 0,0 2 0 0,-2 1 0 15,2 1 2-15,0 0-1 0,0 1 1 0,0 2-1 16,0-1-1-16,0 2 1 0,0-1-2 15,0 0 2-15,2 2-2 0,-2 2 2 0,2-3-1 16,-2 5 2-16,0-2 0 0,6 2 1 0,-6 1 1 16,4 1 0-16,-2 2-1 0,-2-1-1 0,2 1 0 15,1 2-1-15,-1 0 0 0,-2 1 0 0,0-1 0 16,2 2 1-16,2 0-1 0,-4 1 0 16,2 1 0-16,2 1-2 0,-4 2 0 0,2 2 0 0,0 0 1 15,0-1 0-15,-2 0-1 16,0 0 1-16,0 0 0 0,0 0 1 0,0 1-2 0,0 1 0 15,0 1 1-15,0 0-1 0,0 0 1 0,0 0 1 16,0 0-1-16,0-1 1 0,0 0-2 16,0 2 1-16,0-2 0 0,0 1 1 0,2-2 0 0,-2 1-1 15,0 0 0-15,4-1-1 0,-4 2 1 16,2-4-1-16,3 2 0 0,-3-3-1 0,0 1 1 16,0-3 0-16,0 3-1 15,0 0 1-15,-2-1 0 0,0 0 0 0,4 1 0 0,-2-1 0 16,2 0 0-16,-2 1 0 0,0 0 0 15,0-1 0-15,1 1 0 0,-1-2 0 0,-2 0 0 16,0 0-1-16,4-2 2 0,-2 0-1 0,-2 1 0 16,0-2 0-16,4 1-1 0,-4 0 1 0,0 1 1 15,0-1 0-15,0-1-1 0,0 0 0 16,-4 0 1-16,2-2-1 0,-2 0 1 0,4 1 0 16,-2 1-1-16,-1-3 1 0,1 1-1 0,0-2 0 0,0 1 0 15,2-1 0-15,-4-2 0 0,4 0 0 16,0-2-1-16,0-2 0 0,0-1 0 0,0-2 0 15,0-1 0-15,4-2-1 0,-4-2-1 16,4 0-1-16,1-3 1 0,-3 0-1 0,4-1 0 0,0-3 0 16,-2 0 1-16,0 0 0 0,2 0 0 0,3-2 0 15,-3-3-1-15,0 1 0 16,2-2 0-16,-3 0-1 0,1 2 1 0,2-1-1 16,-2 2 0-16,0 0 0 0,3 1 1 0,-3 1 0 15,4 0 0-15,-4 1 1 0,3 0 2 0,1 0 0 16,-4 0 2-16,9 1-1 0,-5 4 0 15,2-1 0-15,-1 0 1 0,5 1 0 0,1 0-1 16,-1 0 1-16,3 1 0 0,2-1-1 0,-1 0 2 0,3 0-1 16,0-1 1-16,-3 0-1 0,5 0 1 15,4-1 0-15,-2 1 1 0,0-2 0 0,4-1 0 0,-2 1 0 16,4 0 1-16,0-1 0 16,0 2 0-16,-2-2 0 0,2 1 0 0,2 1-1 0,-2-2-1 15,5 1 0-15,-3 1-1 0,4-1 0 16,-6 0 0-16,4 2 0 0,-2-1-2 15,3 0 2-15,-1 1-1 0,2-1 0 0,0 0 1 16,-1 0-1-16,-1-1 1 0,0-1 0 0,2-1 1 0,3 0 0 16,-3 0-1-16,2 0 0 0,1 0 0 15,3 0 0-15,-4-1 0 0,3-3 0 0,1 1-1 16,1-1 1-16,1 1-1 0,-1-1 1 0,-3 0 0 0,3 0 0 16,-3 2-1-16,3-1 0 15,-1 1 0-15,-1 0-1 0,1-1 1 16,-2 2 0-16,-1 0-2 0,3 1 2 0,-6 0-1 15,5 0 0-15,-3 0 1 0,1 0 0 0,-1 0 0 16,2 2 0-16,-1 0 1 0,3 0-2 0,-6-1 2 16,3 1-1-16,-1 1 0 0,-2-1 1 0,3 0-1 15,-1 2 0-15,-2-3 0 0,3 1 0 0,-1 1 0 16,0-2 0-16,1 1 2 0,-3-1-1 16,4 2 0-16,-1-2 0 0,-1 1-1 15,0 1 1-15,3-1-1 0,-3 0 0 0,1 1-1 16,-1-1 1-16,-2 1 0 0,2 0-1 0,1 0 2 15,-3 1-2-15,2-3 1 0,1 3-1 0,-3-2 0 16,0 0 1-16,-1 1-1 0,3 1 1 0,-2 0-1 16,0-1 1-16,1 1 0 0,-1-2 0 0,2 2 2 15,-3-2-1-15,-1 0-1 0,-2 2 0 16,2-2-1-16,-2 1 1 0,5-1 0 0,-5 1 1 16,4 0-1-16,-2 0 1 0,-2 0-2 0,5-1 0 15,-3 1 0-15,2 0 0 0,-4 0 2 0,0-1 0 16,5-1 0-16,-3 2-2 0,2-3 1 15,0 2 0-15,1-1 0 0,-5-1 0 0,2 0 1 16,-4 2-1-16,6-2 0 0,-6 0 0 0,5 0 0 16,-3 0 0-16,2 0 0 0,0 0 0 0,-4 0 1 15,2 0-1-15,3 0 1 0,-5 1 0 16,0-1 0-16,2 1 0 0,2 0-2 0,-8 1 1 16,6 0 0-16,-4-1 0 0,0 0 0 0,2 2 0 15,-2-2 0-15,2 0 0 0,-6 1 0 0,2 1 0 16,-2-2 0-16,-4 2 0 0,6-1-1 0,-7 0 0 15,5 1 0-15,-4-1 0 0,0 0 1 16,4 0 0-16,-5 0 0 0,3 1-1 0,-4-1 1 16,0-1-1-16,1 0 0 0,-1-1 1 0,-2 1 0 15,1 0 0-15,-1-1-1 0,-3 1 2 0,3-1-1 16,0 0 1-16,-5 2-2 0,7-2 1 16,-3 0 1-16,-1 1-2 0,4-1 1 0,-7 0 0 15,5 0 0-15,1 1 0 0,-1-1 0 0,4 0-1 16,-5 0 1-16,1 0 0 0,-3 0-1 15,3 0 0-15,0 0 0 0,-3-1 1 0,-1 0 0 16,-1-1-1-16,1 1 2 0,-1 0-1 0,-4-1 0 16,5 1 0-16,-9-1 0 0,4 1 0 0,-3-1 0 15,-3 1 0-15,6 1 0 0,-6-1 0 16,-2 1 0-16,0 0 1 0,0 0 0 0,2 0-1 0,-4 0 0 16,3 0 0-16,-3 0 0 0,0 0 0 15,0 0-1-15,4 0 0 0,-4 0 0 16,2 0 0-16,0 0 1 0,-2 0 1 0,0 0-1 0,0 0 1 0,2 0-1 15,-2 0 0-15,2 0 0 0,2 0 0 16,-4-2 1-16,0 2 0 0,0-1 0 16,2 1 0-16,-2 0 2 0,0 0 1 0,0 0 1 15,0 0 3-15,0 0 0 0,0-1 3 0,0 1-1 16,0 0 1-16,0 0-1 0,0 0-3 0,0 0 0 16,0 0-2-16,0 0-1 0,0 0-1 15,0 0-2-15,0 0 1 0,0 0-2 0,0 0-1 16,0 0 0-16,0 0-1 0,0 0 0 0,0 0 0 15,0 0 0-15,0 0 1 0,2-2 1 16,2 2 0-16,0 0 1 0,-4-1 0 0,5 1 0 0,-1-2-1 0,-2 2 1 16,4 0-1-16,-4 0 0 0,0 0 0 15,-2 0 1-15,0 0-1 16,2 0 0-16,-2 0 1 0,0 0 1 0,0 0 1 0,0 0 2 16,0 0 1-16,0 0 0 0,0 2-2 0,0-1 0 0,0-1-2 15,0 2-1-15,0-1 0 16,0 0-1-16,-2 2 1 0,2-2-2 0,0 1 0 15,0-1 1-15,0 1-1 0,0-1-1 16,0 0 0-16,0-1-1 0,0 1-3 0,0 0-4 16,0-1-9-16,0 0-24 0,0 1-68 0,0-1-1513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2T16:01:00.11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12688 716 3 0,'0'0'0'0,"0"0"0"16,0 0 0-16,0 0 0 0,0 0 0 0,0 0 111 16,0 0 169-16,0 0-48 0,0 0-7 0,0 0-20 15,0 0-27-15,0 0-47 0,0-8-53 16,0 7-2-16,0 1 31 0,0-2 20 0,0 2-57 15,0 0 30-15,2 0-18 0,-2 0 9 0,0 0-15 16,2 0 30-16,-2 0-15 0,0 0-11 16,2 0 38-16,-2 0-24 0,6 2-19 0,-4 0-6 15,-2 1-24-15,5 2-2 0,-3-1-16 0,-2 1-7 16,2 1-5-16,0 0 3 0,6 0-10 0,-4-1 4 16,0 2-5-16,-2 0-11 0,7 0 21 0,-5 0 0 15,0 0 11-15,0 1 13 0,4 1-6 0,-1 0 2 16,-3 0 8-16,0 1 0 0,6 1-3 15,-6 0-4-15,2 0-4 0,5 0-7 0,-7 2 3 16,6 0-4-16,-4 1 6 0,-1-1-5 16,5 2-4-16,-6 1 0 0,0-2 0 0,-2 2 1 15,9 0-1-15,-9 1-3 0,4-2-3 0,-4 2-4 16,0 0 1-16,6 1-6 0,-6 1 0 0,2-1-4 16,-1 0-2-16,-1 2 0 0,0-1 0 0,0 2 0 0,4 5 0 15,-2 3-3-15,0 1-3 16,-2-1 0-16,2-4 2 0,3-2 4 0,-5-3 0 0,2 1 0 15,-4 0 1-15,2-2-3 0,-2 0 2 16,2 0 0-16,0-3 0 0,4 0 2 0,-4 1-2 16,0-4 1-16,-2 0-1 0,2 0 0 15,1-3 0-15,-3 1 1 0,2 0 1 0,-2-2 1 0,2 0 1 16,-2 0 0-16,2-1 0 0,4 0 0 0,-4-1 0 16,-2-1-1-16,2-1 1 0,0 1-1 15,-2-1-1-15,0-2 1 0,2 0-2 16,-2 0 2-16,2 0-1 0,-2 1-1 0,0-3-2 15,0 3 0-15,0 1 0 0,2-1 1 0,-2 0 1 16,0 0 1-16,0-2-1 0,0 2 0 16,0 0-1-16,0-1 0 0,0-1 0 0,0 2 0 15,0-1 1-15,0 1-2 0,0-1 1 0,0 1 0 16,0-2-1-16,0 1 2 0,0-2-3 0,0 0 3 16,0 0-2-16,0 0 1 0,0-1 0 0,0 0 0 15,0 0-2-15,0 0-2 0,0 0-1 0,0 0-4 16,0-1-2-16,0-1-4 0,0-1 0 15,0 2-1-15,0-3 3 0,0 0 3 0,0-1 1 16,2 0 2-16,5-1-1 0,-5-1 0 0,-2 0 1 16,2 0 0-16,-2 0-1 0,2-1 3 0,0 1-2 15,0-1 1-15,-2-1-2 0,2 0-1 16,6-1 1-16,-4 0 1 0,1-1 1 0,-3-3 1 0,0 3 2 16,6-2-1-16,-4-1 2 0,0 0-1 15,-4 0 0-15,6-2 0 0,5 0 0 0,-7-1 3 0,6-1 0 16,-4-2 2-16,1 0 4 15,7 0 0-15,-8-1 3 0,9 1 0 0,-7 2 2 0,4 2-2 16,-5 2-3-16,5 2 0 16,-8 3 0-16,2-2-6 0,3 0-1 0,-3 0-3 0,4 1 0 15,-2 1-1-15,-6 0-2 0,9 2-1 0,-7 2-6 0,0 1-5 16,-2 2-6-16,-2 2-3 16,2 0 5-16,-2 2-3 0,0 3-7 15,0 4-17-15,0 3-30 0,0 2-39 0,0 3-40 0,-2-2-34 16,2-3-39-16,0 0 11 0,-2-1 15 15,0-1 33-15,2 1 54 0,-2-2 66 0,2 1 47 16,0-2 43-16,0 2 18 0,0-2 45 0,0 1 27 0,4-1 36 16,-2 0 33-16,-2 1-5 0,2-1-9 0,7 2-40 15,-5-1-32-15,-2 0-24 16,2 2-16-16,-2 0-15 0,6-1-8 0,-4 2-9 16,0-2-6-16,-1 1-7 0,1-2-5 0,4 2-1 15,-4 0-4-15,-2 0-3 0,0 0-1 0,2 0-1 16,3 0-3-16,-5 0 0 0,0 0-2 15,0 0-2-15,0-2 2 0,-2-1-3 0,0 0 0 16,0-1-2-16,0-2 1 0,0-1 0 0,0 0-1 16,0-3-1-16,0 2-1 0,0-2 1 0,2 1-1 15,-2-2 0-15,0 1-2 0,0-1 0 0,0 0-1 16,0 0 0-16,0 0-2 0,0 0 4 0,2-1 2 16,-2-1 2-16,6 0 4 0,-4 0 0 15,0-2 0-15,0 2 0 0,2-3 0 16,-4 1 0-16,5-3-1 0,3-1 0 0,-4 1-3 0,0 0 1 0,-2-2-2 15,6 0 0-15,-3 0 1 16,-1 0-1-16,-2 1-2 0,0 1 2 0,6-1-2 0,-6 0 1 16,2 0-1-16,-2-1 1 0,0 0-1 0,1-2 0 15,5-2 0-15,-4-3 0 16,0 0 1-16,-2 0-1 0,8-3 0 0,-5-1-1 0,1-3 0 16,6-1 0-16,-6 1 1 0,5 0 1 15,-3 2 2-15,-2 1 1 0,7-3-1 0,-5-5 1 16,6-1 0-16,1-4-1 0,-3-2 1 15,5-1-1-15,1 0 2 0,1 3-5 0,0 2 1 16,-3 1 0-16,-8 4-2 0,9 3-4 0,-11 3-2 16,9 3-10-16,-13 2-17 0,8 3-34 15,-8 1-94-15,0 5-507 0,-2 2-2351 0</inkml:trace>
  <inkml:trace contextRef="#ctx0" brushRef="#br0" timeOffset="1693.28">13972 1490 3 0,'0'0'0'0,"0"0"0"0,0 0 0 16,0 0 0-16,0 0 0 0,0 0 0 0,0 0 0 15,0 0 0-15,0 0 0 0,0 0 51 0,0 0 600 16,0 0-51-16,0 0-24 0,0 0-106 0,-23-26-117 16,19 24-115-16,0-2-94 0,-7 2-53 15,9-1-38-15,-2 2-29 0,-2 1-8 0,-4 0-11 16,5 0-3-16,-7 0-6 0,8 0-8 0,-4 0-5 15,-1 0-4-15,3 1-6 0,0 3 9 0,-4 1 10 16,1-1 7-16,-3 2 3 0,6 2 7 0,-5-2 6 16,5 0 2-16,0 3 13 0,-6-1 12 0,7 0 10 15,-3-1 6-15,0 1 2 0,6-2-2 16,-2 0-6-16,-5 0-6 0,5 0-6 0,2 0-5 16,2 1-5-16,-2 1-4 0,0 0-4 0,2 1-4 15,-2 1-3-15,2 0-2 0,0 2-2 0,0 2 0 16,0 0-2-16,0 2 1 0,0 0-1 15,0 0-1-15,0 1 1 0,2-1-1 0,0 1-1 16,0-2 0-16,0-2 0 0,2-1 0 16,5-1 2-16,-5 0-1 0,-2-3-2 0,6 0 1 15,0-4 0-15,-3 0-2 0,7-2 1 0,-4-2-1 0,3 0 1 16,-3-2-1-16,4-5-1 0,-1-2 1 16,1-1-1-16,-4-4-3 0,7-3 0 15,-7 0 0-15,9-3 0 0,-7-3 0 0,0 1-1 16,1-2 1-16,-3 0-2 0,-2-1 0 0,4 3-2 0,-3 2 0 15,-7 0 0-15,4 1 0 0,-4 2 0 16,0 2-1-16,-2 1-2 0,0 3-2 0,-5 1-3 16,-3 3-2-16,6 0-3 0,-2 3-3 15,-7 2-3-15,9 2-2 0,-4 0 0 0,-2 0-3 0,3 6-1 16,-3 0-1-16,6 1-2 0,2 1-1 0,0-1-8 16,0 0-9-16,2 1-14 0,0-3-5 15,0-2-5-15,4 2 2 0,0-2-1 0,8-1-16 16,-5-2-39-16,5 0-157 0,-4 0-494 15,5-2-973-15,-9 0 1534 0</inkml:trace>
  <inkml:trace contextRef="#ctx0" brushRef="#br0" timeOffset="3145.39">14290 1476 3 0,'0'0'0'16,"0"0"0"-16,0 0 0 0,0 0 26 0,0 0 1131 15,0 0-219-15,0 0-343 0,0 0-281 16,0 0-145-16,0 0-81 0,0 0-45 0,0 0-16 16,0 0-11-16,-4-21-11 0,4 21-6 15,0 0-14-15,0 0-17 0,0 1 2 0,0 2 5 0,-2 2 16 16,2 1 10-16,0 0 1 0,0-1 2 16,0 2-6-16,0 0 5 0,0 1 2 0,-6 1 4 15,6-1-2-15,0 2 5 0,-2-2 2 0,2-1 5 16,0 0 9-16,0 1 1 0,0 2 11 15,-3-2-1-15,3 1 3 0,0 0-4 0,0 0 0 16,0 0-2-16,0 2-3 0,0-2-2 0,0 1-2 16,0 0-3-16,0-1 0 0,0 1-1 0,0 0-1 15,0-1-2-15,0-1-1 0,0 1-3 0,0-1-2 0,-2-1-4 16,2-1-1-16,-2-2-2 0,2 1-4 16,-2-2 1-16,0 1-1 0,2-2 0 0,-4 2 0 0,0-2 0 15,4-1-2-15,-2 2-1 16,0-1-1-16,2 0-2 0,0 0 1 0,-2 1 0 15,0-1-1-15,0-1 1 0,2 0-1 16,0-1-1-16,0 0-1 0,0 0 1 0,0 0 0 16,0 0-1-16,0 0-2 0,0-1 0 0,0-2 0 15,0-2 1-15,0 0 0 0,0-3 0 0,0 0 1 16,2-2 0-16,-2-1 1 0,2-1-1 0,0 0 1 16,-2 1 1-16,0-2-1 0,2 0 0 15,4 2 0-15,-2-3 0 0,-2 1 0 0,0 1 0 16,0 0-1-16,0 0-1 0,-2-1 2 0,3 0-2 15,5 0 1-15,-6 1-1 0,0-1 1 16,0 1 1-16,2 0 0 0,-4 1 1 0,2 1-1 16,6-1 1-16,-5-1 0 0,3 1 2 0,-4-1-2 0,8 1 1 15,-6 1-1-15,2-1 0 16,-3 2 1-16,5 0 1 0,0 0 1 0,-6 1-1 0,8 1-1 16,-3 1 1-16,-3 1-1 0,4 1 2 0,0 0-1 0,-4 1 0 15,7 2 0-15,-5-1-2 16,-2 2 2-16,7 0 0 0,-7 0 1 0,0 2-1 15,6 1 1-15,-6 2-1 0,2 0 0 16,-3 1 0-16,7 0 1 0,-6 1-2 0,-2-1 1 0,6 0-3 16,-1 0 2-16,-3 0-1 0,0-1 0 0,4-1-1 0,-2 0-2 15,-2-2-2-15,-2 1-3 16,9-1-2-16,-5-2-4 0,-2 1-13 16,4-1-17-16,-1 0-38 0,-3 0-125 0,-2 0-592 15,6 0-1875-15</inkml:trace>
  <inkml:trace contextRef="#ctx0" brushRef="#br0" timeOffset="3876.46">14997 901 3 0,'0'0'0'0,"0"0"0"16,0 0 0-16,0 0 0 0,0 0 0 16,0 0 0-16,0 0 0 0,0 0 0 0,0 0 0 0,0 0 0 15,0 0 0-15,0 0 374 0,0 0 46 16,0 0-11-16,-12 82 11 0,12-70-24 0,0 1-36 16,0 2-68-16,-3 0-36 0,3 2-56 15,-2 2-56-15,0-1-36 0,0 3-23 0,2 2-18 16,-8 5-12-16,6 9-2 0,0 1-9 0,-4 1-3 15,-1-4-10-15,3-6-3 0,2 1-8 0,-2-4-5 16,0 2-6-16,-2-2-2 0,0 0-5 0,4-2-2 16,-5-1-3-16,1-3-3 0,0 1-8 0,2-1-10 15,-7-2-21-15,5 1-31 0,2-3-64 16,0 0-179-16,-6-1-820 0,8-5-931 16,0-4 2070-16</inkml:trace>
  <inkml:trace contextRef="#ctx0" brushRef="#br0" timeOffset="4343.56">14916 1463 3 0,'0'0'0'0,"0"0"0"0,0 0 509 15,0 0 31-15,0 0-192 0,0 0-152 0,0 0-119 16,0 0-55-16,0 0-7 0,0 0 39 16,0 0 26-16,0 0 64 0,0 0 72 0,0 0 42 0,19 44 14 15,-15-38-44-15,0 2-56 0,-2 2-55 16,9-2-25-16,-7 0-26 0,0 1-8 0,8-1-8 16,-6 1-4-16,1 1-12 0,7-1-7 15,-1 3-3-15,-3-2-1 0,2 2 3 0,-3 0 1 16,5 1-3-16,-8-2-4 0,7 0-3 0,-7 0-2 15,2-3-5-15,0 1-2 0,-3-1-4 0,1-2-2 16,0 0-2-16,-4-1-4 0,0-1-9 0,0-1-27 0,-2-2-88 16,0-1-415-16,0 1-2550 0</inkml:trace>
  <inkml:trace contextRef="#ctx0" brushRef="#br0" timeOffset="4878.93">14995 1521 3 0,'0'0'0'0,"0"0"0"0,0 0 0 16,0 0 0-16,0 0 314 0,0 0 302 0,0 0 20 0,0 0-61 15,0 0-85-15,0 0-128 0,0 0-122 0,0 0-85 16,0 0-50-16,0 0-31 0,2-16-21 16,0 13-12-16,2-2-7 0,-2 0-5 15,4-1-1-15,5 0-3 0,-7-4-2 0,10-1-5 0,-7 1-1 16,7-3-2-16,-6 1 2 0,7-2 0 0,-1 0 1 0,-5-1-3 15,7 1-1-15,-1-1-3 16,-5 2-5-16,0 4-1 0,-4-1 1 0,-1 3-5 0,1-1 0 16,2 1-3-16,-4 0-5 0,-2 1-4 15,0 1-16-15,2 1-33 0,1 2-94 0,-5 1-483 16,2 1-2426-16</inkml:trace>
  <inkml:trace contextRef="#ctx0" brushRef="#br0" timeOffset="5537.58">15607 1391 1871 0,'0'0'1089'0,"0"0"-724"16,0 0-171-16,0 0-63 0,0 0-45 0,0 0-33 0,0 0-22 16,0 0-17-16,0 0-11 0,0 0-7 15,0 0-9-15,0 0-19 0,0 0-59 0,0 0-247 16,-2-4-3018-16</inkml:trace>
  <inkml:trace contextRef="#ctx0" brushRef="#br0" timeOffset="5951.77">15541 1675 3 0,'0'0'0'0,"0"0"0"0,0 0 0 0,0 0 89 15,0 0 724-15,0 0 17 0,0 0-196 16,0 0-265-16,0 0-180 0,0 0-105 15,0 0-72-15,0 0-65 0,0 0-126 0,47-45-510 16,-43 40-1227-16,-2 3 1733 0</inkml:trace>
  <inkml:trace contextRef="#ctx0" brushRef="#br1" timeOffset="14223.06">15127 3123 3 0,'0'0'0'0,"0"0"0"0,0 0 0 15,0 0 0-15,0 0 0 0,0 0 0 0,0 0 0 0,0 0 0 16,0 0 0-16,0 0 0 0,0 0 0 15,0 0 0-15,-14-48 0 0,10 43 0 16,2 1 0-16,2-1 13 0,0-1 301 0,-3 1 19 16,3-1-5-16,-2 1 22 0,-2 1-14 0,0 0 2 15,0-1-8-15,2-1-50 0,0 2-25 16,2-3-68-16,-2-1-33 0,0 2-29 0,-2-1-20 16,-1 0-25-16,-1-1-24 0,6 1-16 0,-4-2-18 15,0 0 0-15,-2 0 4 0,2 0-4 0,2 1-2 16,-3 0-6-16,1 1-4 0,-2 0-5 0,0 1 1 15,2-1-1-15,-2 2 0 0,-5-1 1 0,9 3-3 16,-4-1-3-16,-2 2-1 0,4 1-3 16,-1 1 0-16,1 0-2 0,-6 0-1 0,8 0 2 15,-2 0-1-15,0 0 3 0,-5 1 3 0,7 1 1 16,0-1 0-16,0 2-1 0,-2-1-1 16,2 0 1-16,-6 2 0 0,6-1 0 0,2 1 1 0,-5 1 0 15,3 0 0-15,-2 1 0 0,0 0-1 16,-2 0 0-16,6 0 0 0,-2 0 2 0,-2 2-2 15,2 0 1-15,0 0-1 0,-3 2-1 0,1 0 0 16,2 1 1-16,2 1-1 0,-2-1 1 16,2 2-1-16,-2 0-1 0,0 0 1 0,2 1 0 15,-2 0 0-15,0 1-1 0,2 1 1 0,-6-1 0 16,6 1 0-16,0 0-1 0,0 0 1 0,0 2-1 16,0-2 1-16,0 1 1 0,0 0-1 15,0 1 0-15,0 0 0 0,6 2 0 0,-6-2 0 16,2 0 1-16,-2 1 0 0,2-1 1 0,-2 2-1 15,2-1 1-15,-2 1 0 0,0 2 0 0,0-1 0 16,0 2 1-16,0-1 0 0,0 2 0 16,0 0-1-16,0 1 0 0,0 0-1 0,0 2 0 0,0-2 0 15,2 2 0-15,-2-2 0 0,2-1 0 0,-2 2-1 16,2-1 0-16,2-1 0 0,3 0 1 16,-3-1 0-16,0 0 0 0,-4-1-1 0,6 0 0 15,0-2 0-15,-4 2 0 0,3-1 0 16,-3 0 1-16,-2 0-3 0,2-2-1 0,2-1-3 15,0-1-6-15,-4 0-10 0,0-5-21 0,0 1-42 16,0-1-92-16,0-2-284 0,0-3-997 16,0-3-4-16</inkml:trace>
  <inkml:trace contextRef="#ctx0" brushRef="#br1" timeOffset="14852.18">14598 3696 3 0,'0'0'0'16,"0"0"0"-16,0 0 0 0,0 0 0 0,0 0 0 15,0 0 0-15,0 0 0 0,0 0 0 0,0 0 0 0,0 0 0 16,0 0 0-16,0 0 0 16,0 0 0-16,31 17 0 0,-25-17 0 0,-2 0 0 0,7 0 0 15,-5 0 0-15,-2 0 0 0,8-2 0 0,-3 0 0 0,3-1 0 16,-4 0 0-16,9 0 500 16,-7-1-8-16,3 3-33 0,3-3-1 0,-1 1-4 0,-5-1-74 15,11-1-69-15,-3 0-69 0,1 0-60 16,2-1-51-16,-1 1-41 0,1-2-35 15,2 1-28-15,-3 0-16 0,3 1-10 0,4-1-5 16,-6 2-12-16,-1 1-24 0,-3 3-58 16,-3 0-222-16,1 0-1332 0,-11 0-11 0</inkml:trace>
  <inkml:trace contextRef="#ctx0" brushRef="#br1" timeOffset="16692.16">15611 2977 3 0,'0'0'0'0,"0"0"0"0,0 0 0 16,0 0 543-16,0 0 457 0,0 0-224 16,0 0-326-16,0 0-197 0,0 0-107 0,0 0-61 0,0 0-39 15,0 0-34-15,0 0-18 0,0 0 5 16,-37 19 4-16,33-9 3 0,-1 2 3 0,-1 1-2 16,2 1-6-16,-2 3 3 0,4-1-2 0,-4 4 2 15,-1 1 1-15,5 1 2 0,-2 1 7 16,0 4 3-16,-4 0 0 0,6 3 1 0,-2 2-1 0,-1 2 3 15,-1-2 5-15,2 0 5 0,2-2 2 16,2 0-5-16,-2-1-8 0,2-1-3 0,0-1-3 16,0-1-1-16,0 2-1 0,0-3 1 15,2 2-2-15,4 0-1 0,0-1-3 0,1 2-1 0,-3 0-1 16,6 1-2-16,-2 1-1 0,7 4-2 16,-5-1-3-16,3 0-6 0,1 2-7 15,-4-3-15-15,5-1-27 0,-1-2-54 0,-3-2-140 16,3-5-581-16,-8-7-1392 0,1-7 2086 0</inkml:trace>
  <inkml:trace contextRef="#ctx0" brushRef="#br1" timeOffset="17593.2">16033 3256 3 0,'0'0'0'15,"0"0"0"-15,0 0 0 0,0 0 0 0,0 0 0 0,0 0 0 16,0 0 0-16,0 0 0 0,0 0 0 16,0 0 0-16,0 0 0 0,0 0 0 0,0 0 0 15,-11 126 0-15,11-110 0 0,0 0 0 0,4 0 0 16,-4 0 0-16,0 0 530 0,2 2 368 16,3-3-153-16,-3 3-243 0,-2 0-189 0,2 0-122 0,0 2-50 15,0 1-29-15,-2-2-28 0,0 0-20 16,2 2-15-16,2-2-14 0,-4 1-7 0,0 1-7 0,0-1-8 15,0 2-5-15,0 1-8 16,0-1-9-16,0 3-13 0,-6-1-32 0,6 2-80 16,-4-1-271-16,2-5-1300 0,0-6 300 0</inkml:trace>
  <inkml:trace contextRef="#ctx0" brushRef="#br1" timeOffset="18266.56">16351 3867 2729 0,'0'0'669'0,"0"0"-484"0,0 0-81 15,0 0-24-15,0 0-23 0,0 0-20 16,0 0-13-16,0 0-10 0,0 0-7 0,0 0-2 16,0 0-1-16,0 0-1 0,0 0-3 0,0 0-3 15,12 1-10-15,-10 0-22 0,0 2-49 0,-2-1-181 16,0-1-3173-16</inkml:trace>
  <inkml:trace contextRef="#ctx0" brushRef="#br1" timeOffset="19335.43">16698 3306 1032 0,'0'0'1775'0,"0"0"-1277"0,0 0-272 0,0 0-76 15,0 0-51-15,0 0-29 0,0 0-18 0,0 0-12 16,0 0-8-16,0 0-4 0,0 0-6 16,0 0-4-16,0 0-5 0,-20-7-4 0,15 7-3 0,5 0-4 15,0 0-1-15,0 0-2 0,0 0-2 0,0 0-2 0,0 0-3 16,0 0-5-16,0 0-2 15,0 0-2-15,0 0 2 0,9 0 1 0,-5 0 2 0,0 0-1 16,2 0-1-16,0-1 2 16,1-1 2-16,-3 1 1 0,6 0 3 0,-4 0 0 15,-2-1 2-15,7-1 1 0,-3 2 1 0,-2-1 1 0,4-1 1 0,-3 2 0 16,5 0 2-16,-6-1 1 16,5 1-1-16,-1-1 2 0,2 1 0 15,-3-1 0-15,3 1 1 0,-4-1 0 0,5-1 0 16,-5 3 2-16,4-2 0 0,-5 1 2 0,5 1 0 15,-4 0 0-15,3 0 0 0,-5 0 0 0,-2 0-2 16,6 1-1-16,-6 2-1 0,1 0-3 0,-3-1-1 16,-2-1 0-16,4 0-1 0,-4 0-1 0,0-1 1 0,2 2-1 15,-2-2 0-15,0 0 0 0,0 0-2 16,0 0 3-16,0 0 0 0,0 0 0 16,0 0 0-16,0 0 0 0,0 0-1 15,0 0 0-15,0 0-2 0,-2 0-2 0,2 1-3 16,-4 2-3-16,4 1-2 0,0-1 2 0,-2 3 2 15,-1 0 4-15,1 2 3 0,0 0 1 0,0 1-1 0,-2 1 1 16,2 1-2-16,-2 0 1 16,4 2 0-16,-2 1 1 0,0 0 1 0,0 1-1 15,0 0 0-15,0 3 0 0,-3 2-1 0,3-1 1 16,-2 3 0-16,4 2 1 0,-2 0 1 0,0 3 1 16,0-2 0-16,0 0 2 0,-2 0 2 0,2-1-1 15,-4 0 2-15,6-2-2 0,-2 0 1 16,-3-3 0-16,3-2-2 0,-2 1 0 0,2-3-1 15,-2-1-2-15,4-1-2 0,0-2-5 0,0-3-6 16,0 1-18-16,0-4-40 0,0-2-120 0,0-2-608 16,0 1-2058-16</inkml:trace>
  <inkml:trace contextRef="#ctx0" brushRef="#br1" timeOffset="20266.89">17211 3066 3 0,'0'0'187'0,"0"0"964"16,0 0-135-16,0 0-375 0,0 0-317 0,0 0-163 16,0 0-71-16,0 0-31 0,0 0-19 15,0 0-12-15,0 0-7 0,0 0-9 0,0 0-13 0,0 0-9 16,2-4-8-16,-2 8-1 0,0 1 2 15,0 2 5-15,0 1 6 0,0 1 0 0,0 2 0 16,0 0-6-16,2 0 1 0,0 1-3 16,2-1 1-16,-4 2 7 0,4 1-2 0,3 0 3 15,-3 0 2-15,0 1 0 0,0 3 4 0,0 0 3 16,4 2 0-16,-4 2 1 0,3-1 2 0,1 4 5 16,-2-1 4-16,0 1 6 0,3 2 6 0,-3 1 1 15,0 3 0-15,0 2 1 0,-2 0-1 0,0 6-1 16,1-2-1-16,-3 2-5 0,-2 0-4 15,0 2-4-15,0 0-3 0,-2 0-2 0,-5-2-1 16,3-2-3-16,-4 1-1 0,2-3-3 0,-2 0-1 16,-5-2-2-16,7-2-2 0,-4-4-4 15,1-7-10-15,-1-4-19 0,2-4-38 0,2-6-121 0,-1-3-583 16,3-2-2025-16</inkml:trace>
  <inkml:trace contextRef="#ctx0" brushRef="#br1" timeOffset="21251.16">16064 3175 1837 0,'0'0'1036'0,"0"0"-688"15,0 0-153-15,0 0-72 0,0 0-57 0,0 0-30 16,0 0-19-16,0 0-9 0,0 0-2 16,0 0 0-16,0 0-1 0,0 0 2 0,0 0 1 15,0 0 1-15,-11 92 2 0,13-74 0 0,-2 0-1 16,2 3-1-16,0 0 0 0,1 1 0 0,-3-1 0 15,0 2 0-15,0-3 0 0,0 0 1 0,2 0-1 16,-2-2-2-16,4-2-2 0,0 0-4 16,-4-2-3-16,2-1-6 0,-2 1-10 0,2 0-27 15,-2-1-86-15,0-4-413 0,0-4-2530 0</inkml:trace>
  <inkml:trace contextRef="#ctx0" brushRef="#br1" timeOffset="23671.53">18009 3548 966 0,'0'0'1642'0,"0"0"-1095"0,0 0-277 16,0 0-99-16,0 0-66 0,0 0-41 0,0 0-25 16,0 0-15-16,0 0-8 0,0 0-5 0,0 0-6 0,0 0-6 15,0 0-3-15,0 0 1 16,2-7-1-16,0 5 4 0,8 1 0 0,-6 0-1 0,5 0 1 15,-5 1-1-15,4-1 1 16,0 0 0-16,1-1 0 0,-1 1 1 0,0 0 1 0,2-1-1 16,1-1 1-16,1 1-2 0,3 0 2 15,-5-2-1-15,4 1 1 0,1 0 0 0,-5-1-2 16,5 0 2-16,-5 1-2 0,2 1 0 0,3-2 0 16,-5 2 0-16,1-1-2 0,-3 2-3 15,-4 0-7-15,0-1-10 0,-2 2-19 0,0 0-42 16,-2 0-134-16,0 0-717 0,0 0-1608 0</inkml:trace>
  <inkml:trace contextRef="#ctx0" brushRef="#br1" timeOffset="24141.18">18056 3688 2842 0,'0'0'310'16,"0"0"-242"-16,0 0-8 0,0 0 10 16,0 0-26-16,0 0-47 0,0 0-31 0,0 0 6 15,0 0 24-15,0 0 40 0,0 0 16 0,0 0-3 16,0 0-4-16,21 0-3 0,-17 0 0 0,4 0-4 15,-3 0-7-15,1 0-1 0,2 1-4 0,-2 0-3 16,0 0 0-16,5-1-1 0,-3 0-5 16,4 0-1-16,-3 0-1 0,3 0-3 0,-4 0-2 15,5 0-3-15,-3 0-3 0,2 0-3 0,1-2-2 16,-5 1-2-16,2-2-6 0,-1 2-13 0,-3 1-29 16,2-2-84-16,-4 2-325 0,-2 0-2722 0</inkml:trace>
  <inkml:trace contextRef="#ctx0" brushRef="#br1" timeOffset="27311.05">19216 3169 3 0,'0'0'0'0,"0"0"0"16,0 0 0-16,0 0 0 0,0 0 0 15,0 0 0-15,0 0 0 0,0 0 0 0,0 0 0 16,0 0 0-16,0 0 0 0,0 0 64 0,8 0 682 15,-8 0-9-15,0 0-51 0,2 0-173 16,-2 0-165-16,0 0-131 0,0-2-78 0,0 1-46 16,0-1-29-16,0 0-18 0,-2 1-14 0,-4-2-11 0,6 1-7 15,-4 1-4-15,0-2-3 16,2 1-2-16,-5 0 1 0,1 0-2 0,4 1-3 0,-6-1 1 16,0-1-2-16,4 1 0 0,-7 1 1 0,5-2-3 0,-2 2 2 15,2 0-1-15,-3 0 2 16,1 0 0-16,0-1 2 0,-1 2 0 0,3 0 0 0,-4 0 1 15,4 0 1-15,-5 0 4 16,3 0 1-16,-2 2 0 0,4-1 0 0,-5 2-1 0,3 0-1 16,2 0-1-16,0 1-2 15,-3 0-1-15,3 0 0 0,2 1-2 0,-4 0 1 0,6-1-3 16,-5 2 0-16,3 0 0 0,-2 0-1 16,4 1 0-16,0 0 1 0,-2-1-1 0,0 2-1 15,4 1 2-15,-2 1-1 0,0-1 0 0,2 1 2 16,-5 1 0-16,3-2 0 0,2-1 1 0,0 1 0 15,-2-1 0-15,2-1 0 0,0 2 0 0,0-4-1 16,-4 2 2-16,4-2 0 0,0 1 1 16,-2 0 0-16,2 0 0 0,-2-2-1 0,0 2-1 15,-2-1-1-15,4-2 0 0,-2 2 0 0,2 0-1 0,0-2 0 16,-2 0 0-16,2 2 0 0,0-1-1 16,0 1 0-16,0 0 0 0,-2-1-1 15,2 1-1-15,-5 1 1 0,5-1-2 0,0 0-1 16,0-1-1-16,0 2 0 0,0 0 0 0,0-1 0 0,0 0 2 15,5 0-2-15,-3-1 0 16,0 0 1-16,6 0-1 0,-4-1 2 0,2 0 1 0,1-1 1 16,-3 1 2-16,4-1 1 0,-4 0 0 15,2 0 1-15,-2-1-1 0,3 2 0 0,-7-2 1 16,4-1-1-16,2 2 1 0,-2 0-1 0,-2 0 1 0,2 1-1 16,-2-1 0-16,0-1 2 15,5 1-3-15,-5 1 1 0,2-1-1 0,0 1-1 16,-2-1 0-16,4 1 1 0,-2-1-1 0,3 1 2 15,-5 0-2-15,6 1 1 0,-2-1 0 16,-2 1-1-16,5-1 1 0,-5 1 0 0,4-2 0 16,-6 0-1-16,6 1 1 0,-2-1 0 0,-1 2-1 15,3-2 2-15,-4 1-1 0,0-1 0 0,0 0 1 16,5 1-2-16,-3-1 2 0,0 0-1 0,-4 3 0 16,4-3-1-16,-2 2 1 0,3-1 0 15,-5 2 0-15,2-2-1 0,0 2 0 0,-2 0 1 16,0-1 1-16,-2 1-1 0,0-1 1 0,2 1 2 15,2 1-1-15,-4-1-1 0,0 1 0 16,0 1-1-16,0 0 0 0,0 2 0 0,0-2 2 0,-4 1 0 16,2 1-1-16,0 1 0 0,0 0-1 0,-2 1-1 15,0-2 1-15,2 2 0 0,2-2 0 16,-5 2-1-16,3-1 0 0,0-2 1 0,0 2 0 16,2-2 0-16,0 0-1 0,0 1 1 15,0-2-2-15,-4-2 1 0,4 1 0 0,0-1 0 0,0 1 1 16,-2-2 1-16,2 0 0 0,-2 1 0 15,2 0 0-15,-6 0-1 0,4-2 1 0,0 1 0 16,-5 0 0-16,3-1 0 0,0 2-2 16,0-1 0-16,-4 0 1 0,-1 0 0 0,3 0 3 15,-4-2 1-15,2 0 0 0,-5-1 0 0,5-1 1 0,-2 2-1 16,-3-2 0-16,1 0 1 0,4 0-1 16,-5 0 1-16,5-3-1 0,0 1 0 15,-3 0 0-15,3-1 0 0,2 0-1 0,0 1 1 16,-1 0-1-16,3-2 0 0,0 1 0 0,0-1-1 0,-2 1 0 15,4-1 0-15,0 0-1 0,2 2 1 16,0-2-2-16,-2-1-1 0,2 2 1 0,0-2-1 16,0 1 1-16,0-2 0 0,0 2 0 0,0-3-1 0,0 0 0 15,0-1 0-15,2-2 0 0,-2 2 0 16,2-1 1-16,0-1-1 0,4 1 0 16,-4-2 1-16,4 1 0 0,-6-2 0 0,2 1 0 15,5 1 0-15,-3-3 0 0,-2 4 2 0,4-3-2 0,-4-1 0 16,0 2 1-16,6-2-1 15,1 0 0-15,-7 0 0 0,6-1 1 0,-2 0-1 16,0-4 2-16,7 1 1 0,-7 0 2 16,4-1 1-16,1-2 1 0,-1 1 0 0,0-1 1 0,1-1-1 15,-3 1-1-15,2-1 0 0,1 1-2 16,-3-2-1-16,0 3-1 0,-2 0 0 0,5-1-1 16,-3-1-1-16,0 0-2 0,-2 1-1 0,1 0-2 15,1 3-2-15,-4 1-7 0,2 4-10 16,-2-1-15-16,0 5-22 0,-1 0-37 0,-1 1-92 0,2 1-340 15,0 1-1371-15,-4 3 795 0</inkml:trace>
  <inkml:trace contextRef="#ctx0" brushRef="#br1" timeOffset="28518.07">19524 3178 3 0,'0'0'0'0,"0"0"1029"0,0 0 95 0,0 0-428 0,0 0-345 15,0 0-155-15,0 0-76 0,0 0-35 16,0 0-19-16,0 0-13 0,0 0-11 0,0 0-9 16,0 0-9-16,-27-3-6 0,27 3-5 0,0 0-3 15,0 0-4-15,0 0-2 0,2 0-2 0,-2-1-1 16,2 1 1-16,0 0 0 0,4 0-2 0,-3 0 0 0,3 0 0 15,-4 0-2-15,2 0 2 16,4 0-1-16,-2 1 0 0,1-1 0 0,1 0 0 0,-2 2 0 16,2-2-1-16,1 0 2 0,-1 0-1 0,4 0 1 0,-3 0 0 15,5 0 0 1,-4 0-1-16,3-2 1 0,-1 2 0 0,-1 0 0 16,5-1 0-16,-4 1 1 0,1 0-1 0,1 0 0 15,-1-1 0-15,-3 1 2 0,2 0-1 0,-1 0 1 0,-1 0 1 16,0 0 0-16,1 0 1 15,-3 0-1-15,0 0 3 0,3 0 0 0,-7 0 0 0,2 1-2 16,-2 2-1-16,2-2-1 0,-6-1-2 16,2 3 2-16,0 0-3 0,-2-2 0 0,5 1 0 15,-3 0-1-15,-2 0 1 0,0 0 0 16,0 0 0-16,0 1-1 0,0-1 0 0,0 0 1 0,0 0 0 16,0 1 1-16,0 0 0 15,0-1-1-15,0 0 1 0,0 1 1 0,0 0-1 0,-2 2 0 16,-3 0 1-16,1 0-2 0,2 3 1 15,-4-1-1-15,2 0 1 0,-2 2 1 0,0-1-2 16,-1 0 0-16,1 3 0 0,-2 1 0 0,2-1 0 0,-5 3 1 16,5 1-1-16,-4 0 1 0,6 0-1 15,-5 2 0-15,1 0 0 0,0 2 0 0,4-1 0 16,-5 4 0-16,5-1-1 0,-4-1 0 16,2 1-1-16,2-1 0 0,0 4 0 0,-1-3 1 15,1 0 0-15,-4-2 0 0,8-1 1 0,-6 0 0 16,-2 1 2-16,3-2 0 0,-1-1 1 15,0 2-1-15,-2-2-1 0,2 1 2 0,-1 0-2 16,-1-1 1-16,2 0-1 0,-4-3-1 0,5 0-1 16,-1 0-2-16,0-2-5 0,0 1-10 0,4-2-14 15,-4-1-22-15,3 0-46 0,-1-1-112 16,0-2-522-16,4-2-1968 0</inkml:trace>
  <inkml:trace contextRef="#ctx0" brushRef="#br1" timeOffset="29037.99">20047 3948 3 0,'0'0'0'0,"0"0"0"0,0 0 0 0,0 0 0 0,0 0 0 16,0 0 0-16,0 0 0 0,0 0 0 16,0 0 0-16,0 0 0 0,0 0 0 0,0 0 0 0,0 0 0 15,0 0 0-15,2-2 0 0,-2 2 0 16,2 2 89-16,2-1-8 0,-4 0-47 0,2 1-25 16,2-2-31-16,1 1-46 0,-3-1-55 15,0 2 123-15,0-2 0 0,2 0 0 0</inkml:trace>
  <inkml:trace contextRef="#ctx0" brushRef="#br1" timeOffset="30171.92">20032 3921 3 0,'0'0'0'15,"0"0"0"-15,0 0 0 0,0 0 0 16,0 0 0-16,0 0 0 0,0 0 310 0,0 0 738 16,0 0-240-16,0 0-288 0,0 0-218 15,0 0-131-15,0 0-69 0,0 2-35 0,0-2-31 0,0 0-18 16,0 0-14-16,0 0-9 0,0 0-4 16,0 1-9-16,0-1-3 0,0 1 3 0,0 0 7 15,0 2 13-15,0-2 10 0,0 0 10 0,0 2 3 0,0-2-1 16,0 2 4-16,0-2 4 15,-2 1 3-15,2-1-1 0,0-1-2 0,0 1 0 0,0-1 3 16,0 0 3-16,0 0 1 16,-2 0-5-16,2 0-14 0,0-2-10 0,-2 0-11 0,2-3-5 15,0 2-1-15,0-2-1 0,0 0-2 16,0 1 1-16,0-1 0 0,0 0-1 0,0 1-2 16,0-1-2-16,0 2-4 0,2-2-2 15,2 2-2-15,1 1-2 0,-1-2 0 0,-2 2-1 16,2 0 1-16,0 0 0 0,0 1 0 0,0 1 3 0,-2 0 0 15,3 0 6-15,-3 0 6 0,-2 0 9 16,2 3 9-16,0 0 9 0,-2 1 8 0,0 0 5 16,0 0 1-16,0 2-5 0,0 1-4 15,-4-1-5-15,4 1-4 0,-2 0 0 0,-5 0-3 0,5-1-3 16,0-2-4-16,-2 0-3 0,2-1-2 0,0-2-3 0,2 1-2 16,0-2-7-16,0 0-15 15,0 0-34-15,0 0-72 0,0 0-152 0,0-3-531 0,0 0-1104 16,0 2 1556-16</inkml:trace>
  <inkml:trace contextRef="#ctx0" brushRef="#br1" timeOffset="31471.87">20506 3226 3 0,'0'0'0'0,"0"0"0"0,0 0 947 0,0 0 105 16,0 0-308-16,0 0-334 0,0 0-197 16,0 0-92-16,0 0-52 0,0 0-26 0,0 0-14 15,0 0-13-15,0 0-7 0,0-8-10 16,0 8-13-16,2 0-6 0,2 0 1 0,-2 0 6 0,-2 0 8 16,2 0 3-16,4 1-2 0,-1 0-1 0,1 0-2 15,-2 1 0-15,2 0 1 16,0-1-1-16,0 0 3 0,3 0-2 0,1-1 1 0,-4 0 1 0,5 0 0 15,-1 0 1-15,4 0 2 16,-1 0-1-16,-1 0-1 0,5-1 0 0,-5 0 2 16,5-1-2-16,-5-1 3 0,7 2 3 0,-7-1-2 15,3 0 2-15,-1 0 1 0,0 0 1 16,1 1 2-16,-3 0-1 0,1 0 2 0,-3 1-2 16,3 0 3-16,1 0 1 0,-4 0 0 0,-3 0-2 15,5 0 1-15,-8 2-1 0,6 0 2 0,-3 1 1 16,-3 0-1-16,-2-1 0 0,2 2-2 0,-2 1 2 15,0-1 1-15,-2 0 1 0,0 1 0 16,0-2 0-16,0 2 0 0,0-1-3 0,0 0-2 16,0-2 0-16,0 1-3 0,0-1-1 0,0-1-1 15,0 2-3-15,0-2-1 0,0-1-1 16,0 0-1-16,0 0 1 0,0 0 3 0,0 0 2 16,0 0 2-16,0 0 2 0,0 0 1 0,0 0 1 15,-2 0 2-15,2 0-2 0,-2 1-4 0,-2 1-4 16,2 1-5-16,0 0-3 0,0 3 2 0,-7 0 0 15,3 2 1-15,2 0 1 0,-2 2-2 16,2 2 3-16,-5-1 1 0,5 2 0 0,-8 2 0 0,6 0-1 16,-5 1 0-16,3 1 1 0,0 0 0 15,-3 3 2-15,3 0 0 0,-2 1-1 0,4 1 2 16,-5 2-1-16,3-1 0 0,-2 2 1 0,1-1-2 16,-1 0 1-16,2 0 0 0,4 0 0 15,-3 0 3-15,3-2 0 0,-4 0 0 0,6-1 1 16,-4 0-1-16,2-3 0 0,-3 0-1 0,5-4-1 15,0 0 0-15,-4-1-1 0,4 0 1 0,-4-2-2 16,2 2-2-16,2-2-6 0,-5 1-13 16,3-2-23-16,4 0-55 0,-6 0-176 0,4-4-927 0,2-1-890 0</inkml:trace>
  <inkml:trace contextRef="#ctx0" brushRef="#br1" timeOffset="33111.43">21519 3632 3 0,'0'0'0'0,"0"0"0"0,0 0 0 15,0 0 0-15,0 0 0 0,0 0 0 0,0 0 0 0,0 0 0 16,0 0 0-16,0 0 521 16,0 0 7-16,0 0-134 0,0 0-101 0,0 0-48 15,16 6-7-15,-7-6-11 0,-3 0-37 0,-2 0-65 16,4 0-35-16,0 0-30 0,-1 0-19 0,1 0 10 16,0 0-4-16,2 0-1 0,1 0-1 15,3 0-8-15,-5 0-2 0,5 0-5 0,0-2-2 0,-1 0-4 16,3 0-3-16,3-2-5 0,0 1 11 15,-1 0-11-15,-3-3-7 0,3 2-4 0,-1-1-12 16,1 1 1-16,-1-1-7 0,2 3-17 0,-7-1-42 16,-2 1-96-16,3 2-227 0,-5 0-669 0,0 0-570 15,-4 0 1634-15</inkml:trace>
  <inkml:trace contextRef="#ctx0" brushRef="#br1" timeOffset="35889.17">22523 3601 3 0,'0'0'0'0,"0"0"819"16,0 0 25-16,0 0-120 0,0 0-245 0,0 0-220 15,0 0-132-15,0 0-72 0,0 0-47 0,0 0-22 16,0 0 0-16,0 0 8 0,0 0 14 15,2 4 5-15,0-3-5 0,-2 0-2 0,3 0-7 16,3 0 1-16,-4 1 0 0,2-1-1 0,0 1 1 0,-2 0 0 16,-2-1 0-16,2 0-3 15,0 0 4-15,2 2-3 0,-2-2 0 0,3 0 3 0,-3 0-5 16,0 1 5-16,-2-1-2 0,2-1-1 16,4 2 2-16,-6 0 0 0,2 1 1 0,0-1 2 15,2 2 3-15,-2-1-2 0,0 1 1 0,-2 0-1 16,5 0-2-16,-1 1 2 0,0-3 1 15,0 3 0-15,0-2 3 0,-2 1-1 0,6 0 4 0,-1-1 1 16,-3-1 5-16,0 1 3 16,6-2 3-16,-4 0 2 0,-1 0 0 0,5-1-1 0,-4 0-4 15,2 0-1-15,1 0 3 0,-3 0-2 0,2 0 0 0,0-3-1 16,1 0-3-16,-1 0 0 16,-4-2 2-16,4 2 0 0,-4-3 3 15,5 1 2-15,-7 0 0 0,4-1-1 0,0-1-3 0,-2 0-3 16,-2 0-2-16,3-1-2 0,-1-1-2 0,-2 0 1 15,2-2-2-15,-2 2-2 0,-2-4-2 16,2 2-1-16,-2 0-1 0,0 1-1 0,0-1 0 0,0 2 0 16,-4-1-1-16,-2 2 0 0,-1 0-1 15,5 0 0-15,-4 1-1 0,-4 0 0 0,4 2 1 16,-3 0-2-16,-1 0 0 0,2 2-2 16,-3 0-3-16,5 1-1 0,-6 0-2 0,6 2 1 15,-3-1 0-15,-1 1 1 0,2 0 2 0,0 0-1 0,-1 1 2 16,-3 3 0-16,6 1 1 15,-7 0 1-15,7 1 1 0,-4-1 2 0,1 2 1 0,-1 0 0 16,0 0-1-16,6 1 1 16,-9 0 0-16,7 1 0 0,-2 2 0 0,-1-1-1 15,1 2 0-15,0 1-1 0,2 1-1 0,-3 0-1 16,1 1 1-16,6 0 0 0,-6 2 0 0,4 1 1 16,-2 0-1-16,3 0-1 0,1 2-1 15,0-1-1-15,2 1-1 0,0-2-1 0,0 1 1 0,0-1 0 16,4-1 2-16,-1-2 1 0,3 0 1 15,4-1 2-15,-6-1 0 0,7-1 0 0,-1 0 1 16,4-3 2-16,-5-1 1 0,7 1 0 0,3-4 1 0,-3 1 2 16,5-1 1-16,0-2-1 0,1 0 0 15,-1-3-1-15,2 0-4 0,0 0-1 16,1 0-2-16,-3 0-6 0,0-3-10 0,-7 0-29 16,3 2-109-16,-7-1-599 0,-2 2-2082 0</inkml:trace>
  <inkml:trace contextRef="#ctx0" brushRef="#br1" timeOffset="38634.69">23263 2725 3 0,'0'0'0'16,"0"0"0"-16,0 0 0 0,0 0 0 0,0 0 0 0,0 0 0 15,0 0 0-15,0 0 0 0,0 0 0 16,0 0 0-16,0 0 0 0,0 0 0 0,0 0 0 16,0-6 0-16,0 4 0 0,5 2 0 0,-5-1 0 0,0 1 0 15,0 0 0-15,0-2 0 0,0 2 0 16,0-1 0-16,2 0 0 0,-2-1 0 15,0 1 0-15,4 0 0 0,-4 0 0 16,0 0 0-16,0 0 0 0,0-1 0 0,2 1 0 16,-2 0 0-16,0 0 0 0,2 0 0 0,-2 0 0 15,0-2 0-15,2 2 0 0,0 0 0 0,0-1 0 0,2 0 0 16,-2 1 0-16,2 0 0 0,1-2 0 16,-5 2 0-16,2-1 0 0,4-1 0 0,0 1 0 15,-4 0 0-15,2-1 0 0,0 1 0 16,3 0 0-16,1-1 162 0,-6 1 58 0,6 0 33 15,-2 1 26-15,1-2 46 0,-3 2-17 0,6-1-53 16,-6 0-52-16,2 2-64 0,1-2-20 16,1 2-19-16,-4-1-28 0,2 1-24 0,2 0-21 15,-6 0-14-15,3 0-6 0,1 1 0 0,0 1-4 16,-4 2-1-16,0 0 8 0,0 0 4 0,-2 1 5 16,2 0 5-16,2 0-2 0,-4 1-5 0,0 1-5 15,0 0-1-15,0 1-3 0,0 0-1 16,0-1 1-16,0 0 1 0,-4 1 12 0,2-1 3 15,2-1 8-15,-2 1-1 0,0 0-4 0,0 0 3 16,0 0 0-16,-2 0 3 0,-2 0 1 0,4 0-1 16,-1 0-1-16,-1 0-7 0,-2 0-2 0,4 1 5 15,-4-3-1-15,4 2 6 0,0-1 6 16,-4 0 1-16,3 0 2 0,-3-1 0 0,4 0 2 16,0-1-9-16,-2 1 1 0,-2-1-8 0,2-1-2 15,2 1 0-15,0-2-3 0,2 2 1 16,-5-2-2-16,3 1-2 0,-2-3-1 0,2 0-2 15,-2 0-3-15,2 1-3 0,0-1 0 0,0 0-4 16,0 0 1-16,2 1 1 0,-2-1-1 16,-2 0 1-16,4 0-2 0,-3 0-2 0,3 0-3 0,0 0 0 15,0 0-3-15,0 0-1 0,0 0-3 16,0 0-4-16,0 0-5 0,0 0-6 0,0 0-8 16,0-1-2-16,0 0-2 0,3-1 6 15,1 0 1-15,0-1-1 0,-2 1 0 0,-2 0-5 0,4 0 3 16,0 0-3-16,2 1 2 0,-2-1 1 0,-1 0-1 15,1 0 5-15,0 2-2 0,2-1 3 16,-2 1 11-16,-2-1-1 0,2 0 10 0,3 1 3 0,1 0 1 16,-4 0 2-16,2-2 2 0,2 2 2 15,-6 0 4-15,7 0 5 0,-1 0 4 0,-4 2 3 16,-2 1-1-16,6 1 0 0,-1-1 0 16,-3 2-7-16,0 0-4 0,2 0-2 0,0 1-3 15,-2 0 0-15,-1 1-1 0,-3 0-1 0,6 2-3 0,-4 1 2 16,-2 0-3-16,4 1-1 15,-4 0 0-15,0 1 1 0,0-1 0 0,0 0-1 0,0-2 1 16,0 1-1-16,0-2 4 16,0 1 5-16,0 1 0 0,0-2 1 0,-4 0-2 0,2-1 3 15,-4 0 2-15,6-1 12 0,-3 2-3 16,1-2-2-16,-2 1-3 0,-2-1-11 0,0 0 0 16,4 0 1-16,-2-2 2 0,-3 2-1 0,-1-1-3 15,4-1-1-15,-4 0 0 0,0 1 0 0,3-1-1 16,-5 0-1-16,2-1-1 0,0 0 0 0,1-1 4 0,1-1 0 15,2-1 0-15,-6 0-4 16,6 0-7-16,1 0-4 0,-1-3-4 0,0-2-6 0,2 2-18 16,2-2-28-16,0 1-58 15,0-1-118-15,0 0-293 0,0 0-766 0,2 2 43 0,2 0 1259 0</inkml:trace>
  <inkml:trace contextRef="#ctx0" brushRef="#br1" timeOffset="40081.18">23923 2512 3 0,'0'0'0'0,"0"0"0"16,0 0 0-16,0 0 153 0,0 0 542 0,0 0-265 0,0 0-142 16,0 0-20-16,0 0-6 0,0 0-13 15,0 0-59-15,0 0-39 0,0 0-26 0,0 0-19 16,-54 36-16-16,52-30-9 0,0 0-3 16,0 3-5-16,-4-1-5 0,-1 1-8 0,5 1-10 15,-2 2-8-15,-2 1-8 0,-2-1-8 0,4 3-6 16,-5 0-6-16,-1 3-1 0,6 1-1 15,-9 3-1-15,7 2 1 0,-4 0 1 0,0 4-2 16,-3-4-3-16,7 3-2 0,-4-1-2 0,1 0-3 16,5 1-1-16,-2 0 0 0,4 0 0 0,2 0-1 15,0 0-1-15,0 0-2 0,6-1 0 0,0 1-1 16,3-2 0-16,1 0 1 0,0 1 0 16,1-2 2-16,5 0 0 0,-3-3 0 0,-1-4-1 15,7-1 0-15,-3-3-2 0,-1-2 1 0,-3-3-5 16,7 0-9-16,-3-4-28 0,-8-1-99 0,7-1-414 15,-9-2-1615-15,4 0 1531 0</inkml:trace>
  <inkml:trace contextRef="#ctx0" brushRef="#br1" timeOffset="41991.92">24208 2716 3 0,'0'0'0'0,"0"0"0"0,0 0 0 16,0 0 0-16,0 0 454 0,0 0-127 16,0 0-210-16,0 0-125 0,0 0-67 0,0 0-9 15,0 0 5-15,0 0 33 0,0 0 42 0,0 0 50 16,-19 11 37-16,19-8 55 0,0 2 30 0,0-1 6 0,0 1 20 15,0-1 17-15,0-1 62 16,0 2 39-16,0 1 2 0,0-1-43 0,0 2-72 0,0 0-52 16,0 0-43-16,0 1-20 0,0 1-17 15,0 2-17-15,0 0-12 0,0 0-11 0,0 2-6 16,0-1-4-16,0 2-3 0,0 0-1 16,0 1 0-16,0 1 1 0,0 1 1 0,0 1 2 0,0 0-4 15,0 1-2-15,0 0-1 0,-2 0-3 0,-2-1 0 16,2 1 0-16,-2-1-2 0,2-1-3 15,0-1-1-15,0 1-3 0,0-3-1 0,-4 1-4 16,4-3-10-16,-5 3-24 0,5-4-67 16,0 1-237-16,-2-3-1176 0,0-4-124 0</inkml:trace>
  <inkml:trace contextRef="#ctx0" brushRef="#br1" timeOffset="42535.79">24378 3177 3 0,'0'0'1729'0,"0"0"-836"16,0 0-440-16,0 0-188 0,0 0-135 0,0 0-61 15,0 0-33-15,0 0-20 0,0 0-6 0,0 0 5 16,0 0 3-16,0 0 0 0,0 0-1 0,6-4-5 16,-4 4-8-16,2 0-5 0,-2 0-8 0,-2 0-12 15,2-1-28-15,0 1-82 0,-2-1-376 16,0 1-2460-16</inkml:trace>
  <inkml:trace contextRef="#ctx0" brushRef="#br1" timeOffset="43686.11">24564 2762 3 0,'0'0'0'0,"0"0"0"0,0 0 760 0,0 0 307 0,0 0-325 16,0 0-334-16,0 0-182 0,0 0-89 16,0 0-30-16,0 0-12 0,0 0-10 0,0 0-20 0,0 0-17 15,16-12-14-15,-16 11-9 0,0 1-6 16,2 0-5-16,-2 0-8 0,2 0-5 0,2 0-3 15,1 0-1-15,-3 0-2 0,-2 2 1 16,4 0-2-16,-2 0 1 0,2 0 1 0,4 1 1 16,-4-1-1-16,0-1-1 0,9 2 0 0,-7-3 1 0,4 0 0 15,1 0 1-15,1 0 2 16,-4 0 0-16,9 0 1 0,-9-4 0 0,7 2 1 16,-1-1 0-16,-6 1 1 0,7-2 0 15,-3 2 0-15,1 1 1 0,-5-1 1 0,2 1 1 16,-6 1 0-16,7 0-1 0,-5 0 0 0,-4 0 0 15,2 0-1-15,4 3 2 0,-8-1 1 0,5 2 1 16,-5-1 1-16,0 2 2 0,0 0 2 0,0-1-2 16,0 1-1-16,0 1-2 0,0-1-3 15,0-1-2-15,-2 1-1 0,-1-1-1 0,3-1-1 16,-4 0 0-16,4-2-1 0,0 1 2 0,-4-2-1 16,4 1 1-16,0-1 1 0,0 0-1 15,0 0-1-15,0 2 1 0,-2-1 0 0,2 2-1 0,-2-2 0 16,2 3 1-16,-2-1-2 0,0 3 1 0,0 0-1 15,-4 1 1-15,-1 1 0 0,5 0-1 16,-2 2 0-16,0 1 2 0,-4 2-1 0,4-1 0 16,0 3 0-16,-5 0-2 0,3 1 1 15,2 0-1-15,0 1 0 0,-2-1 1 0,-1 1-1 0,5-1 0 16,-2 1-1-16,2-1-4 0,-2-2-1 16,-2-1-3-16,6-1 0 0,0-1 0 0,0-3 2 15,0-2-2-15,0-3-4 0,0 1-5 0,0-3-13 16,0-1-23-16,0 0-54 0,0 0-140 15,0 0-508-15,0 0-1392 0,0 0 1769 0</inkml:trace>
  <inkml:trace contextRef="#ctx0" brushRef="#br1" timeOffset="44630.8">25051 2499 3 0,'0'0'1747'0,"0"0"-736"0,0 0-596 0,0 0-168 16,0 0-114-16,0 0-62 0,0 0-29 0,0 0-16 15,0 0-10-15,0 0-7 0,0 0-5 0,0 0-5 16,0 0 0-16,0 0-1 0,-10 33 1 0,10-25 1 15,2 0-1-15,2 0-1 0,-4 0 1 0,4 2 1 16,5-2 0-16,-5 3 0 0,0 1-1 16,0-1 0-16,6 1 0 0,-5 1 1 0,-1 1 0 15,2 0 2-15,2 2-1 0,-4 1 0 0,3 3 1 16,1 1-2-16,-4 0 3 0,0 4-1 0,4 2 0 16,-4 0-1-16,1 0 3 0,-3 1 1 15,0 1 2-15,-2 0 5 0,0 0 1 0,0 2 2 16,0-3 0-16,-4 2 0 0,-3 1 1 0,-3-2-3 15,4 1-3-15,-9 0-2 0,7-1-4 16,-4-2-2-16,6-3-4 0,-7-3-3 0,7-3-6 0,0-5-17 16,-5-4-29-16,9-1-65 0,-2-5-264 15,2-3-1718-15,0 0 957 0</inkml:trace>
  <inkml:trace contextRef="#ctx0" brushRef="#br1" timeOffset="46120.21">23228 2716 3 0,'0'0'492'15,"0"0"980"-15,0 0-612 0,0 0-433 16,0 0-232-16,0 0-98 0,0 0-41 0,0 0-23 16,0 0-14-16,0 0-9 0,0 0-7 0,0 0-7 15,0 0-4-15,0 0-1 0,-6 0 6 16,10 0 7-16,-4 0 2 0,2-2 1 0,2 1-1 15,-4 0 0-15,2-1 1 0,-2 1 1 0,3 0 0 0,-3 0-1 16,2 0-1-16,-2-2-1 16,2 1-2-16,0 1 0 0,2-3-2 0,2 2-1 0,-4-1 2 15,2 0 1-15,-4-1 0 0,4 1 2 0,3 0 1 16,-1 0 0-16,-2-1 2 0,0 1 2 0,8 1 3 16,-7-2 3-16,3 2-1 0,2-1 3 15,-2 1-1-15,3 0-1 0,-1 0-3 0,3 0-4 16,-5 2-2-16,2 0-4 0,0 0-2 0,1 0-1 15,-3 0-2-15,2 0 0 0,-5 0-3 16,3 0-3-16,0 0-5 0,-4 0-10 0,-2 0-16 0,4 0-42 16,-6 0-133-16,5 2-793 0,-5-2-1487 15</inkml:trace>
  <inkml:trace contextRef="#ctx0" brushRef="#br1" timeOffset="150093.03">17934 5153 3 0,'0'0'1175'16,"0"0"207"-16,0 0-768 0,0 0-324 0,0 0-137 0,0 0-65 15,0 0-40-15,0 0-25 0,0 0-15 0,0 0-9 16,0 0-4-16,0 0 1 0,0 0 1 15,11 2 3-15,-9-1 0 0,0-1 0 0,4 1 0 0,-4 1-1 16,4-1 0-16,-2 1-1 16,1-1-1-16,3 0 1 0,0 2-1 0,0 0 1 0,5-2 0 15,-3 2 1-15,7-1 0 0,-5-1 1 16,0 1 0-16,5 0 1 0,-3-1 1 16,3-1-1-16,2 0 2 0,-5 0 0 0,5 0 1 0,-1 0 4 0,3 0 2 15,-5 0 5-15,3-1 4 16,0-2 0-16,-3 2-3 0,-1 0-6 15,-3 0-4-15,0 0-4 0,1 0-3 0,-9-1-4 16,4 2-6-16,-4 0-26 0,-4 0-78 0,5 0-346 16,-3 0-2778-16</inkml:trace>
  <inkml:trace contextRef="#ctx0" brushRef="#br1" timeOffset="150735.95">17928 5466 3 0,'0'0'450'15,"0"0"674"-15,0 0-319 0,0 0-284 0,0 0-213 0,0 0-120 16,0 0-60-16,0 0-35 0,0 0-22 16,0 0-17-16,0 0-11 0,0 0-12 0,0 0-6 15,0 0-3-15,75 1-1 0,-65-1-2 0,8 0-2 0,-1 0-5 16,0 0-2-16,-3 0-3 15,5 0-2-15,1 0-2 0,-3 1-1 0,6 2-1 0,-7-1-1 16,3 2-2-16,1 0-1 16,-3 0-2-16,2-1-7 0,-5 1-15 0,3 0-35 0,-1 0-109 15,-4-1-537-15,-5-1-2262 0</inkml:trace>
  <inkml:trace contextRef="#ctx0" brushRef="#br1" timeOffset="152874.78">19388 5079 3 0,'0'0'0'16,"0"0"639"-16,0 0 707 0,0 0-539 0,0 0-393 16,0 0-199-16,0 0-98 0,0 0-49 0,0 0-18 15,0 0-11-15,0 0-8 0,0 0-5 16,0 0-6-16,0 0-6 0,-79-32-3 0,75 31-4 16,-4 0 0-16,1-2 0 0,1 2 1 0,-2-1 4 15,2 0 4-15,-1 1 4 0,-1 0 0 0,0 1-4 16,0 0-5-16,4 0-7 0,-7 0 0 0,3 0-1 15,0 1 1-15,-3 3 1 0,1-1 1 16,0 1-1-16,1 2 0 0,-1-2-2 0,2 2-1 16,2 1 1-16,-5-1-1 0,3 0 0 0,0 2-1 15,-1 0 0-15,3-2-1 0,-2 1-1 0,0 2 1 16,4 0 0-16,-3 0 0 0,3 1 0 16,0-2 0-16,0 3 0 0,2-1-1 0,-6 0 0 0,8 0 1 15,0-2-1-15,-2 1 1 0,-3 0-1 16,3 0 1-16,2 0 0 0,0-1 0 15,-2-2 0-15,2 2 0 0,0-1 2 0,0-1 0 0,0 0 0 0,0-1 1 16,0 1 0-16,0-1 1 16,0 1-1-16,0 0-1 0,2-1 0 0,0 0 0 0,3-1-1 15,-3 1 0-15,0 1 0 0,6-2 0 0,-4 1-1 16,0 1-1-16,5-2-1 0,-3 1 2 16,2 0-1-16,2-1 0 0,-1 2 0 15,-1-2 0-15,-4 0 0 0,4 1 0 0,3-1-1 16,-5 1 2-16,2-1-1 0,0 0 2 0,-1-1-1 15,3 1 0-15,-6 1 0 0,2-1 0 16,2 0 0-16,-1-1 0 0,-1 2 0 0,-2-1 0 0,4 2 0 16,-4 0 0-16,3-1 1 0,-1 1 0 0,-2 1 0 15,0-1-1-15,0 0 1 0,4 1-1 16,-3-1 0-16,3-1 0 0,-6 2 1 0,4-1-1 16,0 1-2-16,-1-2 2 0,-1 1-1 15,2-1 1-15,-2 2 0 0,-2-1 0 0,2-1-1 0,-2-1 1 16,0 2-1-16,5 0 0 0,-7 0 0 15,2-1-1-15,0 0 0 0,-2 1 1 0,0 0 0 0,0 0 0 16,0-1 3-16,0 2-2 0,0-1-1 0,0 1 1 16,0 0-3-16,-2 1 2 0,0-1 0 15,-1 1 0-15,-1-1 1 0,2-1 0 16,0 3 0-16,2-2 0 0,-4 1 1 0,0 0 0 16,2 0 0-16,-2 0 0 0,0-2 0 0,2 3 1 0,-5-1 0 15,3 0 0-15,-2-1 0 16,4 1 1-16,-6 0 0 0,-1-3 0 0,5 1 0 0,-4 1-1 15,-2-2 1-15,1 1-1 0,-1-2 0 16,2 1 0-16,-1-2 0 0,1 0 0 0,-2-1 1 16,0-2-1-16,-1 0 0 0,3 0 0 15,-2 0-1-15,-1-1 2 0,3-4-1 0,-4 0 0 16,3 0 0-16,-1-2 0 0,2 2 0 0,-3-4-1 0,7 2 1 16,-2 0-1-16,-2-3 1 0,4 2-1 15,4-1-1-15,-2 0 1 0,-3 2 0 0,5 1 0 0,0-1-1 16,0 0-1-1,0 2-2-15,5-3 2 0,-3 1-2 0,6-1 1 16,-4 1 1-16,-2 1-1 0,4-2 1 0,1 1 0 16,-1-1 1-16,0 1 0 0,-4-1 1 0,8 0-1 15,-6-2 0-15,3 2 0 0,1-3 0 0,-2-1 1 16,-2-1-1-16,7 1 0 0,-1-2 1 0,-2-1 0 16,3-1-1-16,-5 0 1 0,8-5 0 15,-3 2-1-15,1-2 1 0,0 0 1 0,3 0-1 16,-3 1 1-16,7-2-1 0,-5 0 1 0,3 0 0 15,-3 0-2-15,3-1 1 0,-1 1 1 16,1-1-2-16,2 1 0 0,-5 1 0 0,3-1-1 16,1 2 0-16,-3 3-2 0,-1 1-1 0,-2 1-4 15,1 2-9-15,-5 0-13 0,2 3-20 0,1 1-40 16,-7 1-125-16,2 3-607 0,-4 1-1985 0</inkml:trace>
  <inkml:trace contextRef="#ctx0" brushRef="#br1" timeOffset="153830.26">19722 5095 3 0,'0'0'0'0,"0"0"0"0,0 0 0 15,0 0 382-15,0 0 618 0,0 0-286 0,0 0-246 0,0 0-177 16,0 0-79-16,0 0-38 15,0 0-35-15,0 0-23 0,0 0-25 0,0 0-23 0,5 0-16 16,-1 0-11-16,-2 0-7 16,2 0-4-16,2 0-5 0,-4 0-4 0,4 0-5 0,-2 0-4 15,5 0-3-15,-5 0-2 0,4 0-3 16,2 0 0-16,1-2-1 0,-1 1-1 0,3-1-1 16,-1-1 0-16,0 2-1 0,-1-1 1 0,-1 0 1 0,4-1-2 15,1 3 0-15,-3-3 1 0,3 2-1 16,-1-1 2-16,-1 0 1 0,-1 2 1 0,-2 0 0 15,1 0 2-15,-3 0 0 0,2 0 1 16,-3 0 2-16,-3 2-4 0,2 0 0 0,-2 0-1 0,2 2-1 16,-6-3 0-16,2 3 1 0,-2 0-2 15,2-1-2-15,-2-1 1 0,0 2-1 16,0-1 0-16,0-2 1 0,0 1-2 0,0 2 1 16,0 1-1-16,0-2 1 0,0 2-1 15,0-2 0-15,0 2 0 0,-2 1 0 0,0-1 1 16,-2 2-1-16,0 0-1 0,-2 2 1 0,2 2-1 15,-3-1 1-15,1 3-1 0,-2 0 0 0,0 3 0 16,-1 1 1-16,3 0 1 0,-4 1-2 0,2 2 1 16,-3 1 0-16,1 1-1 0,0 2 1 15,-1 1 0-15,1 2 0 0,2 2 0 0,-3-1 0 16,1 2 0-16,0-1 2 0,1 0 0 0,1 0-1 16,-2-1 2-16,2 0-2 0,-1-1 0 0,1 0 2 15,0-3-1-15,-1 0 0 0,5-2 0 0,-4-1-1 16,0-3-1-16,4-1-2 0,-3-5-4 15,3-2-8-15,0-4-12 0,4-1-17 0,0-4-28 16,0-1-51-16,6-1-189 0,-1-4-1016 0,1 2-707 0</inkml:trace>
  <inkml:trace contextRef="#ctx0" brushRef="#br1" timeOffset="154313.62">20163 5836 2952 0,'0'0'465'16,"0"0"-320"-16,0 0-52 0,0 0-21 0,0 0-21 0,0 0-16 16,0 0-9-16,0 0-11 0,0 0-5 15,0 0-1-15,0 0-1 0,0 0-3 0,0 0-4 16,31-11-2-16,-25 10-3 0,-2 0-11 0,0 1-25 0,-4 0-75 15,2 0-340-15,-2 0-2799 0</inkml:trace>
  <inkml:trace contextRef="#ctx0" brushRef="#br1" timeOffset="155304.01">20657 5209 3013 0,'0'0'438'0,"0"0"-272"0,0 0-53 15,0 0-30-15,0 0-24 0,0 0-18 0,0 0-11 16,0 0-11-16,0 0-7 0,0 0-4 0,0 0-4 16,0 0-1-16,0 0-2 0,0 0-1 0,-2-5-1 15,4 4-2-15,0-2-1 0,0 2 1 16,2 0 0-16,0 1-1 0,-2-1-1 0,4 0 1 15,-4 1 1-15,7-1 0 0,-1-1 1 0,-4 1 0 16,6 0 0-16,1-1 0 0,3 0 0 16,-5 0 0-16,7 1 1 0,3-1 0 0,-5 1 0 15,3-2 1-15,1 2-1 0,-3 0 2 0,3 0 0 0,3 0 0 16,-2 0 0-16,1 1 2 0,1 0-1 16,0 0 5-16,-3 0 3 0,1 0 3 15,-7 0 0-15,1 1-2 0,-1 2-4 0,-4 1-1 16,3-1-1-16,-3 0-2 0,-6 2 0 0,0 0-1 0,4 0-1 15,-6-2 2-15,0 3 0 16,0 0 0-16,0 0 0 0,0 0-2 0,-6 0-1 0,4 0-1 16,0-2 0-16,-6 1-2 0,6-1 1 0,-5 1-1 15,5-1-1-15,0-1 0 0,0 1 0 16,-2-3-1-16,4 3 1 0,-2-2 1 0,2 2 1 0,-4-1 1 16,4 2 1-16,0 1 0 0,-4-1 1 15,2 4-1-15,0 0 1 0,2 1-1 16,-7 4 1-16,3-1-1 0,-2 5 0 15,2 0 1-15,-2 4-1 0,-5 2 0 0,1 3 0 0,-2 1-1 16,-1 0 0-16,-3 0 0 0,3-1 1 16,-5 2-2-16,5-1 1 0,-3 1-1 0,3-2 1 15,1-2 1-15,2-3 0 0,-1 0 0 0,3-2 0 16,0-4-1-16,0-1 2 0,3-3-3 0,-1-3-3 16,2-3-6-16,4-3-14 0,0-1-18 0,0-2-26 15,0 0-40-15,0-2-74 0,0-5-268 16,4 1-1103-16,0 2 7 0</inkml:trace>
  <inkml:trace contextRef="#ctx0" brushRef="#br1" timeOffset="156161.65">21630 5512 495 0,'0'0'1892'0,"0"0"-1289"0,0 0-327 15,0 0-118-15,0 0-80 0,0 0-48 0,0 0-28 16,0 0-8-16,0 0 2 0,0 0 10 16,0 0 14-16,0 0 2 0,0 0-3 0,0 0-1 15,21 14 0-15,-19-13 0 0,2 0 1 0,9 0 0 16,-9 1-1-16,6-1 1 0,0-1 1 0,-1 0-1 15,1 2-1-15,2-2 0 0,-1 0-2 16,5 0 1-16,-3 0 0 0,1 0 1 0,3-2-1 0,3-1-1 16,-1 0-3-16,2 0-4 0,-1 0-4 15,1 1-3-15,0 1-2 0,-1 0-1 0,-3 1-6 16,-5 0-13-16,-1 0-33 0,1 0-83 0,-4 0-361 16,-8 0-2711-16</inkml:trace>
  <inkml:trace contextRef="#ctx0" brushRef="#br1" timeOffset="158797.62">22443 5350 3 0,'0'0'0'15,"0"0"0"-15,0 0 0 16,0 0 635-16,0 0 448 0,0 0-278 0,0 0-321 0,0 0-219 0,0 0-112 16,0 0-61-16,0 0-38 15,0 0-24-15,0 0-12 0,0 0-3 16,2-13-1-16,-2 13 2 0,0 0 3 0,2 0-2 15,0 0-1-15,-2 0-2 0,4 0-3 0,-2 0-2 16,-2 0-2-16,2 0-3 0,-2 1 0 16,4 0 0-16,-4-1-1 0,0 2-2 0,0 0 0 0,2-1-1 15,-2 2 0-15,0-2 0 0,2 1 0 0,-2 0-1 16,0 0 0-16,3 1 1 0,-1-1 0 16,2 0 0-16,-4 1 0 0,4-1 0 0,0 0-1 0,-2 2 0 15,0-2 1-15,-2 1-1 0,2-1 0 16,4 1 0-16,-4 0-1 0,5-1 2 0,-3 1 0 15,0-1 1-15,2 1 1 0,2-2 0 16,-6 1 1-16,7-1-2 0,-1-1 2 0,-4 1 0 0,4 1 1 16,1-2 1-16,-5 0 0 0,4 0 1 15,0 0 2-15,-4 0 0 0,5 0 1 16,1-2 1-16,-6 0 1 0,4 0 2 0,-1-2 1 16,-3 2 0-16,4-2-1 0,-2 0-2 0,-2 1-1 15,-1 1-1-15,3-2-1 0,0-1-2 16,-2 1 0-16,-4-2 0 0,2 1-2 0,2 0 1 15,0-1-1-15,3 0 0 0,-5 0-2 0,0 0 0 0,0 0-2 16,0-1 1-16,2 0-1 16,-2 0 0-16,0-1 0 0,4 0 0 0,-4 0 1 0,-2 0 0 15,0-2 0-15,0 3-1 0,0-2 2 16,0 1-1-16,0 0 1 0,0 0-1 0,-2 1 0 16,-6 1 0-16,2-1 0 0,2-1 0 0,0 3-1 0,-9 0 0 15,9 1-1-15,-4 1 0 0,-3 0-1 16,5 2 0-16,-6-1-2 0,6 2 0 0,-3 0 0 15,1 0-1-15,0 0 1 0,-3 0 0 16,7 2 0-16,-4 2 1 0,-2 0 0 0,8 0 1 16,-11 2 0-16,9 0 1 0,-6 2 1 0,-1-1 1 0,7 3 0 15,-8 2-1-15,8-1 2 16,-7 3-1-16,3-3 0 0,4 4 1 0,-6-1 0 16,1 0 0-16,5 1-1 0,-2 0 0 0,0 1-1 15,2 0 0-15,4 0 0 0,-2 3-1 0,0-1 2 0,2 0-1 16,0 2 0-16,0-1 1 15,0 0-1-15,2-3 1 0,0 0 0 0,0 0-1 16,0-3 2-16,6 1-2 0,-2-2 0 0,-4-2-1 16,7-1 1-16,-1 0-1 0,-2-1 0 15,5-3 0-15,-1-1-1 0,6-1 1 0,-3 0 0 16,1-2 1-16,5-1-1 0,2 0-1 0,3 0 0 16,-1 0-3-16,6-2-7 0,-4-3-20 15,4 2-41-15,-9 0-140 0,-7 0-1952 0</inkml:trace>
  <inkml:trace contextRef="#ctx0" brushRef="#br1" timeOffset="-174542.17">22982 4664 697 0,'0'0'1513'16,"0"0"-839"-16,0 0-326 0,0 0-144 15,0 0-91-15,0 0-54 0,0 0-31 0,0 0-19 0,0 0-13 16,0 0-3-16,0 0-2 0,0 0 0 0,-8-3 0 16,8 3 0-16,2 0-1 0,-2 0 1 15,0 0-1-15,0 0 2 0,2 0 3 0,-2 0 3 0,0 0 3 16,0 2 6-16,0-1 4 16,0-1 1-16,0 3 0 0,0-2-3 0,0 0-2 15,0 1-2-15,0-1-4 0,0 0-3 0,0-1-3 16,0 1-2-16,0-1-2 0,4 1-1 0,-4-1 2 0,2 0 0 15,2 0 3-15,-1 0 4 16,-1 0 1-16,0 0 2 0,2 0 1 0,2 0 1 16,2 0-1-16,-6 0 1 0,7 0 1 0,-1 0 1 15,-2 0 3-15,2 0 1 0,3-1 2 0,3 0 2 16,-6-3 1-16,7 2 5 0,-5-1 4 16,3-1 4-16,3 1 0 0,-3 1-3 0,-1-1-2 15,2-1-2-15,-5 1-5 0,3 1-3 0,-6 0-5 0,3-1-6 16,-1 2-2-16,-6 1-4 15,6 0-1-15,-2 0-6 0,-4 0-9 0,1 0-24 16,-1 0-49-16,-2 0-145 0,0 0-878 0,0 0-1209 0</inkml:trace>
  <inkml:trace contextRef="#ctx0" brushRef="#br1" timeOffset="-173559.38">22953 4671 3 0,'0'0'0'0,"0"0"0"0,0 0 0 0,0 0 0 15,0 0 0-15,0 0 68 0,0 0 733 16,0 0-51-16,0 0-103 0,0 0-189 0,0 0-145 0,0 0-117 16,0 0-71-16,0 0-41 0,11 33-31 15,-11-28-18-15,0-1-9 0,0 3-10 0,0-3-3 16,0 2-2-16,0-1-3 0,0 1 1 16,0 0-2-16,0-1 2 0,0 1 0 0,0-1 2 15,0 0 2-15,0 1 1 0,0-1 0 0,0 0 1 16,0 0 4-16,0-1 2 0,0 1-1 0,0-1 4 15,0-1-4-15,0 1 1 0,0-1 1 0,0 1-2 16,0 0 0-16,0-3-3 0,0 2-3 16,0-1-3-16,0 1 0 0,0-2-1 0,0 0 0 15,0 0-1-15,0 1-1 0,0-1-2 0,0 0-1 16,0-1-1-16,0 0-3 0,0 1 0 0,0-1-1 16,0 0 0-16,0 0 0 0,0 2-1 15,0-2 0-15,0 0 0 0,0 0 0 0,0 0-1 16,0 0 0-16,0 0-1 0,0 0-1 0,0 0-1 0,0 0-1 15,0 0-1-15,0 0-2 16,0 0 0-16,0-2 0 0,0 1 2 0,0 0 1 0,0 1 3 16,0-1 1-16,0-1 2 0,0 2 1 15,0-1-1-15,0 0 1 0,0 0 1 0,0-1-1 16,0 1 1-16,0 0-1 0,0 0 0 0,0 0 0 16,2 1-1-16,-2-2 0 0,0 1 0 15,4-1 0-15,-2 1 1 0,0-2 0 0,0 1 0 0,4 1-1 16,0 0 0-16,-1 0 0 0,-3-2 0 15,2 2 0-15,2 1-1 0,2-2 1 0,-4 1-1 16,3 1 1-16,1-2 0 0,-4 2 0 16,4 0 0-16,1 0 0 0,-7 0-1 0,6 0 1 15,0 0 0-15,-4 0 1 0,5 0-1 0,-3 2 1 16,0 1 0-16,-4 1 0 0,4-1 0 0,0 3 1 16,-4 0 1-16,3 2 0 0,-5 0 0 15,2 1 0-15,-2 2 1 0,0 0 1 0,0 0 0 16,0 1-2-16,-2 1 0 0,2 0-2 0,-5-1 1 0,3 2-1 15,-4-1 0-15,2-2 0 16,0-1 0-16,2 1 0 0,0-2 0 0,-4 0 1 0,-1-1 0 16,3-2 2-16,2-1 0 0,-4-2 2 15,-2 0-1-15,4-1-1 0,-5-1-2 0,1-1 0 16,2 0 0-16,-7-1-2 0,9-1-1 16,-6-3 0-16,2-1-1 0,2 1-1 0,-3 1 0 0,3-1-2 15,2 1 0-15,2 1-1 0,-4 0-4 0,4 1-6 16,-3 0-7-16,5 2-18 0,0 0-27 15,0 0-43-15,0 0-147 0,5 3-1118 0,-3-1-707 0</inkml:trace>
  <inkml:trace contextRef="#ctx0" brushRef="#br1" timeOffset="-173040.57">23389 4992 2922 0,'0'0'423'0,"0"0"-271"0,0 0-42 16,0 0-22-16,0 0-30 0,0 0-19 0,0 0-19 15,0 0-9-15,0 0-5 0,0 0-4 0,0 0-1 16,0 0 1-16,0 0-1 0,0 0 0 0,7 13-4 15,-5-13-1-15,0 0-2 0,-2-2-4 0,2-1-11 16,0 0-30-16,2-1-66 0,-2 2-279 16,-2-1-2829-16</inkml:trace>
  <inkml:trace contextRef="#ctx0" brushRef="#br1" timeOffset="-172057.7">23722 4611 3 0,'0'0'0'0,"0"0"255"0,0 0 960 15,0 0-250-15,0 0-430 0,0 0-269 0,0 0-125 16,0 0-71-16,0 0-32 0,0 0-12 0,0 0-9 15,0 0-2-15,0 0 5 0,0 1 4 16,0 3 4-16,0 1 0 0,0 1-3 0,0 1-4 16,0 1-3-16,0 0 1 0,0 1-1 0,0 1 2 15,-2 2 2-15,2 0 0 0,-6 4 1 16,6-1 0-16,-4 2-2 0,2 0 0 0,0 0-2 16,0 1-1-16,0-1-4 0,0-1-1 0,2 0-3 15,0-2-4-15,0-2-4 0,0 0-3 0,0-3-5 16,0 0-9-16,4-2-25 0,-2-2-67 15,0-2-344-15,0-2-2907 0</inkml:trace>
  <inkml:trace contextRef="#ctx0" brushRef="#br1" timeOffset="-149373.16">17804 6867 3 0,'0'0'0'16,"0"0"0"-16,0 0 0 0,0 0 412 0,0 0 299 16,0 0-87-16,0 0-164 0,0 0-144 0,0 0-57 15,0 0-69-15,0 0-15 0,0 0-11 16,4 1-33-16,-4-4-28 0,4 2-25 0,-4 0-16 0,2-1-9 0,-2 0-9 16,0 1-6-16,0 1-7 0,3-1-3 15,-3 1-5-15,0 0-3 0,4 0-2 0,-4 0-5 16,0 0-3-16,0 0-3 0,0 0-3 15,0 0-2-15,0 0-2 0,0 0-2 0,0 0 0 0,0 0-1 16,2 0 0-16,-2 0 2 0,0 1 0 16,2 0-1-16,0 0 2 0,0 0 1 0,2 2-1 15,-2-3 1-15,4 1-2 0,-2 1 0 16,1-1-2-16,-1 1 0 0,4-1 0 0,-2 0 1 16,2 0-1-16,3 1 1 0,-3-2 0 0,4 1 0 0,-1-1-1 15,1 0 2-15,1 0-1 16,-1 0 2-16,5 0-1 0,-3 0 1 0,3 0 0 0,-7-3 0 15,4 1 1-15,-1-1 2 16,-1-1-2-16,1 1 1 0,-5 0 0 0,4-1-2 0,-3 1 1 16,-3 1-2-16,0 0 0 0,-2 1-1 15,-2 0-3-15,0 1-7 0,-2 0-12 0,0 0-20 16,4 1-28-16,-4 3-60 0,0-1-263 16,0 0-2862-16</inkml:trace>
  <inkml:trace contextRef="#ctx0" brushRef="#br1" timeOffset="-148888.21">17850 7093 1408 0,'0'0'855'0,"0"0"-453"16,0 0-132-16,0 0-99 0,0 0-42 0,0 0-31 16,0 0-15-16,0 0-4 0,0 0-18 0,0 0-19 15,0 0-13-15,0 0-8 0,0 0-8 16,0 0-4-16,80 8-3 0,-67-8-1 0,-1 1-2 16,2-1-1-16,1 0 0 0,-3 1-1 0,3-1 1 15,-1 0-1-15,-1 0 1 0,-1 0 1 16,3 0 1-16,-7 0-1 0,6-2 0 0,-1-1-1 0,-1 0-1 15,3-1-1-15,-7 1-5 0,6-1-13 16,-3 0-27-16,1 2-63 0,-4-2-229 0,3 2-1479 16,-7 1 438-16</inkml:trace>
  <inkml:trace contextRef="#ctx0" brushRef="#br1" timeOffset="-146762.72">19361 6693 3 0,'0'0'0'15,"0"0"0"-15,0 0 521 0,0 0 432 16,0 0-261-16,0 0-268 0,0 0-199 0,0 0-85 0,0 0-38 16,0 0-28-16,0 0-12 0,0 0-13 0,0 0-2 15,0 0-2-15,-42-30-3 0,38 29-8 16,4-1-7-16,-8 1-4 0,2 1-1 0,2-2 3 16,-3 2-4-16,1 0 3 0,-2 0 1 15,2 0-1-15,-1 0 3 0,-1 0-2 0,0 4 0 16,-2-2-2-16,3 2 0 0,-1-1-1 0,0 2-2 15,2-2 1-15,-1 2-2 0,-1 0-2 0,2-1-1 16,-2 0-3-16,2 0 1 0,1 2-1 0,-1-2-2 16,2 1-1-16,0 0-1 0,0-1-1 15,2 2-1-15,0 0 0 0,-2-1-1 0,-1 0-1 0,3 1-1 16,0 1-2-16,2-1 0 0,0 1-1 16,0 2-1-16,0-2 1 0,0 1-1 15,0-1 0-15,0-1-1 0,0 1 1 0,0 0-2 16,0 0 1-16,0-1 0 0,0 1-1 0,0-1-1 15,0-1 0-15,0 0 0 0,0 0 1 16,0-2-1-16,0 0 0 0,0 0-1 0,0 1 0 0,0-2-1 16,0 1 0-16,0-1-1 0,2-1-1 0,0 2 0 15,3-2 2-15,-1 0 2 0,-2 1 3 16,4-1 1-16,2 1 2 0,-2-1 0 0,1-1 0 16,1 0 1-16,2 1 0 0,-6-1 0 15,7 0 0-15,-5 1-1 0,2-1 0 0,-2 1 0 0,1 2-1 16,1-2 1-16,-2 2-2 0,0 1 1 15,-4-1-2-15,7 2 0 0,-5-1 1 0,2 2 0 0,-4 1 0 16,0-1-1-16,2 3 0 16,-2-1 0-16,0 0-1 0,0 1-1 0,3-1-1 15,-5 1-1-15,0 1 0 0,0-2 0 0,2-1 0 0,-2 1 0 16,2-1-1-16,0-1-1 0,-2 1 1 16,4 0 0-16,-4-1 3 0,2-1 1 0,0 0 1 15,-2 1 1-15,2-2 1 0,2-1-2 16,-4 2 1-16,0-2 1 0,0 1-1 0,2-1 2 0,-2 2 0 15,2 0 0-15,-2 0 0 16,0 1-1-16,0-1 0 0,0 2-1 0,0 0-1 0,-2 2-2 16,0-1-2-16,-4 2-1 0,2-1-1 0,-4-1 0 15,6 1 0-15,-7-1 0 0,1 1 1 16,6-2 0-16,-8 2 2 0,1 0 3 0,3-1 2 0,0-1 0 16,-2 0 2-16,1-2-1 0,3 0 1 15,-4-1 3-15,4 0 2 0,0-1 4 0,-2-3 2 16,3 1 2-16,-3-1-2 0,4 0-1 15,-4 0-2-15,2 0-1 0,-2 0 0 0,2-1-1 0,-1-2 0 16,1-1-2-16,2 1 1 0,-4-2-3 0,4 2 0 16,-2-2-3-16,2 0-2 0,0 0-1 15,-2 0 1-15,-1 1 0 0,1-1-1 0,4 0-1 16,0 1 0-16,-4-1-3 0,2 1 2 16,0 2-2-16,2-1 1 0,-2 0 0 0,2-1-1 15,-2 1-1-15,2-1-1 0,0 0-1 16,0 2-1-16,0-3 0 0,0 0 0 0,0-1 0 15,0 1 1-15,2-1 1 0,0 0 1 16,6-3 2-16,-8 1 1 0,9 0 0 0,-3-1 1 16,0-2 1-16,2 1-1 0,3 0 2 0,-5-2 1 15,2-1 0-15,2 1 1 0,3-3 1 0,-5-1 1 16,9 2 2-16,-5-4 3 0,-2 3 1 0,9-4 2 16,-7 3 1-16,-1 0-1 0,5-1-1 15,-3 3 0-15,-3 0-3 0,2 0-3 0,3 3-1 16,-7-1-3-16,4 1-1 0,-1-1-1 0,-5 1 0 15,4 0-3-15,-3 0-2 0,1 0-5 0,-4 1-11 16,2 1-21-16,-4 0-36 0,4 0-71 0,-4 2-394 16,-2 2-2687-16</inkml:trace>
  <inkml:trace contextRef="#ctx0" brushRef="#br1" timeOffset="-145070.2">19696 6718 2656 0,'0'0'601'0,"0"0"-396"15,0 0-78-15,0 0-48 0,0 0-36 0,0 0-21 16,0 0-16-16,0 0-13 0,0 0-11 0,0 0-1 16,0 0 2-16,0 0 2 0,0 0 7 15,0 0 0-15,14-5-2 0,-10 3-1 0,2 2-2 0,-4-1 1 16,3 1 0-16,1 0-1 0,-2 0 0 0,2 0-3 15,-2 0 4-15,4 0 4 0,1 0 3 16,-5 0 3-16,4 0 2 0,0 0 1 0,5 1 2 16,-5 1 2-16,2-2 2 0,1 1 1 0,-1-1 3 15,0 1 4-15,1-1 9 0,-1 0 12 0,2 0 3 16,-1 0 4-16,3 0-5 0,-1 0-2 16,-3 0-4-16,0 1-2 0,-1-1-3 0,1 0-3 15,-2 1-6-15,-4-1-4 0,3 1-6 0,-3 1-3 16,2 0-2-16,-4-1 0 0,-2 0-3 15,0-1 0-15,2 1-2 0,-2 1-1 0,2-2 0 16,-2 1-1-16,0-1 0 0,0 0-2 0,0 0-1 16,0 0-4-16,0 0-3 0,-2 0 0 0,0 1-1 15,2-1 3-15,0 1 3 0,0 2 1 16,-2-1 3-16,-2 1 0 0,2-1 3 0,0 2 0 16,0 1 0-16,-5-1 0 0,5 2 0 0,0-1 0 15,-2 2 0-15,0 1 1 0,2 1 0 0,-4-1-1 16,4 2-1-16,0-2 1 0,-5 3-1 0,3 2 1 0,0-1 0 15,0 2-1-15,0 0 1 16,0 4 0-16,-5 1 2 0,7 2 0 0,-4 0 1 0,0 1 0 16,0 2 1-16,2-1 1 0,-5 0 0 0,3-1 1 15,2-2 0-15,-4 1-1 0,4-2 1 16,-3-1 0-16,5-2-1 0,0 0 3 0,-4-2 1 16,4-1 0-16,0-1-1 0,-2-3-3 15,2 1-3-15,0-3-4 0,2-1-6 0,-4-2-13 0,4-2-30 16,0-1-71-16,0 1-283 15,0-2-2821-15</inkml:trace>
  <inkml:trace contextRef="#ctx0" brushRef="#br1" timeOffset="-144558.89">20142 7218 284 0,'0'0'898'0,"0"0"-226"16,0 0-13-16,0 0-191 0,0 0-207 0,0 0-111 15,0 0-63-15,0 0-26 0,0 0-9 0,0 0-1 16,0 0-3-16,0 0-4 0,0 0-4 16,2 0-6-16,2-3-4 0,-4 1-4 0,0 1-4 0,2-2-6 15,0 2-4-15,0 0-5 0,-2-2-3 16,0 2-3-16,5 0-5 0,-5 1-8 0,0-1-22 15,0 0-41-15,0 0-110 0,0 1-1137 0</inkml:trace>
  <inkml:trace contextRef="#ctx0" brushRef="#br1" timeOffset="-143262.12">20469 6667 2357 0,'0'0'825'0,"0"0"-581"0,0 0-107 16,0 0-47-16,0 0-33 0,0 0-19 0,0 0-15 15,0 0-12-15,0 0-10 0,0 0-4 0,0 0-5 0,0 0-4 16,0 0 0-16,0 0 1 15,4-11 2-15,-2 11 5 0,-2 0-1 0,2 0 2 0,0 0-1 16,2 0 2-16,0 0 2 0,-2 0-1 16,2 0 1-16,-1 0 0 0,-3 0 1 0,4-2 0 15,0 2 0-15,-2 0 1 0,0 0-2 16,2 0 2-16,-2-1 1 0,-2 1 0 16,4 0 2-16,0-1-2 0,1 1 0 0,-3-2-1 0,4 2 1 15,-2-1 0-15,2 1 0 0,2-1 1 16,-3 1 1-16,3 0 1 0,2 0 2 0,-6 0 1 15,7 0 2-15,-1 0 0 0,2 0 1 0,-3 0 0 16,5 0 0-16,-2-1-1 0,1 1 2 0,3 0 2 16,-3-1 0-16,-3 0 0 0,7-1-1 15,-5 1 0-15,-2 0-2 0,7 0-1 0,-11 0-2 16,9 0-1-16,-9-1-3 0,0 2 0 0,4 0-2 16,-8-1-1-16,5 1-1 0,-5 0 0 0,2 0-1 15,-4 0-1-15,4 0-1 0,-4 0-1 16,0 0 0-16,0 1 0 0,2-1 0 0,-2 3 1 15,0-1 1-15,0 0 0 0,0 1 0 0,0-2 0 16,0 1-1-16,0 1 1 0,0-2-1 0,0 0 1 16,0-1 1-16,0 0-1 0,0 0 0 15,0 0-1-15,0 0 2 0,0 0-1 0,0 0 2 16,0 0 0-16,0 0-1 0,0 0 1 0,0 0-1 16,0 0 0-16,0 0 0 0,0 0-1 0,0 0 0 15,0 0-1-15,0 0-2 0,0 0-3 0,0 2 0 16,-2-1-2-16,2 2 0 0,-4 0-1 15,2 2 1-15,0-1 0 0,0 1 1 16,-2 1 0-16,1 0-1 0,1-2 0 0,0 2 0 0,-4-1 1 16,4 2 0-16,-4 0-1 0,2 2 0 0,2-1 0 15,-5 1 2-15,5 1 1 0,-4 1 1 16,2 2 2-16,-2 1 0 0,-2 0 2 0,3 1 0 16,3 2 0-16,-6-1 1 0,2 3 0 0,2 1 0 15,-5 4 0-15,5-3 1 0,-2 1 3 0,4 1 2 16,-6 0 1-16,4-3 2 0,-3-1 0 15,5 0 1-15,-4 0 0 0,2-1 0 0,-2-1 0 16,2 1 0-16,2-2-1 0,-5-1-3 0,3-1-4 16,0-2-6-16,2-2-7 0,0-2-13 15,2-1-38-15,0-4-92 0,0 0-555 0,0-2-2205 0</inkml:trace>
  <inkml:trace contextRef="#ctx0" brushRef="#br1" timeOffset="-142355.47">21308 6949 3 0,'0'0'0'0,"0"0"85"0,0 0 1029 16,0 0-112-16,0 0-386 0,0 0-287 0,0 0-143 0,0 0-67 15,0 0-39-15,0 0-18 0,0 0-17 16,0 0-12-16,0 0-11 0,41-4-4 0,-33 3-2 15,3 0-3-15,-3-1-2 0,2 1-1 16,1-1-2-16,1 0 0 0,-1 0 1 0,1-1-3 0,4 0 0 16,-3-1-1-16,-1 1-4 15,5 0-1-15,-5-1-1 0,-1 1-2 0,3-2-2 0,-6 3-8 16,5 0-14-16,-9 1-17 0,4-1-31 0,-4 2-70 16,4-1-258-16,-8 1-1434 0,3 0 586 0</inkml:trace>
  <inkml:trace contextRef="#ctx0" brushRef="#br1" timeOffset="-141121.95">22302 6477 3 0,'0'0'585'16,"0"0"270"-16,0 0-113 0,0 0-166 0,0 0-259 15,0 0-155-15,0 0-85 0,0 0-47 16,0 0-23-16,0 0-18 0,0 0-12 0,0 0-5 16,0 0-1-16,0 0 17 0,2 3 17 0,-4 5 10 15,2-1-1-15,-2 2-1 0,0 1-2 0,-2-1-1 16,-2 4 2-16,4 0 0 0,0 3 5 0,-1-2 6 16,1 2 0-16,-4 2 7 0,4 0 3 15,-2 1 1-15,0 2-2 0,4 0-1 0,-2 1-1 16,0 2 0-16,-2-3-1 0,2 2 3 0,-1 1-3 15,3-2 1-15,0 1-4 0,0 1-3 0,0 0-2 16,0 0-3-16,0 0 0 0,-4-1-4 0,4-2-2 16,0-1-3-16,0-3-5 0,0 0-2 15,0-2-5-15,0-1-6 0,0-4-7 0,0-3-12 16,0-1-27-16,0-2-68 0,0-2-327 0,0-1-2756 0</inkml:trace>
  <inkml:trace contextRef="#ctx0" brushRef="#br1" timeOffset="-139625.52">22922 6565 3 0,'0'0'0'0,"0"0"0"0,0 0 293 0,0 0 557 16,0 0-49-16,0 0-205 0,0 0-205 0,0 0-130 15,0 0-94-15,0 0-59 0,0 0-32 16,0 0-22-16,0 0-13 0,0 0-10 0,-12-54-10 0,10 53-10 16,-4 1-10-16,1 0-7 0,1 0-3 15,0 0-3-15,-2 0-2 0,-2 3-3 0,4 0 2 16,-5 1 1-16,1 1 4 0,4 1 4 0,-4 1 5 0,-3 1 2 15,7 0 4-15,-4 0 3 16,0 0 3-16,4 0 5 0,-9 0 4 0,9 0 3 0,2 0-1 16,-6 1-1-16,1 0-3 0,5 1-2 15,-2 1 1-15,-2 0-4 0,0 1 1 0,2 0-1 16,4 0-1-16,-4 0 0 0,-3-2-3 16,7 2 1-16,-6 0-1 0,4-1 1 0,0 1 1 15,2 2-1-15,-4 0 0 0,0 0 0 0,0 1-1 0,0-1-1 16,-1-1-1-16,5 2-1 0,-2-1-2 15,-4 1 1-15,4-1-1 0,0 1 2 16,-4 0-1-16,4 0 2 0,0 0-1 0,0 0-1 0,-3-3-2 16,3 3 0-16,-2-4-1 0,2 1-2 0,2-2 1 15,0-1 0-15,0 0-2 16,0-2 1-16,2 0-2 0,4 1 1 0,1-3 1 16,-3 0 2-16,4-1 0 0,2 1 0 0,-1-3 0 0,1 0 0 15,-4 0 2-15,7 0 0 0,-7-1 0 16,8 0 1-16,-8 0-1 0,7 1 0 0,-7-2 1 0,4 0 1 15,-1 0-1-15,-5 0 0 16,4 0 0-16,0 0-2 0,-4 0 2 0,5 0-1 0,-3 0 0 16,-2-2 0-16,-2 0-1 0,8-1 0 15,-7 1 1-15,1-2 0 0,-2-1-4 0,4-2 0 16,0 0 0-16,-2-4 0 0,-2 0 0 0,2-1 0 0,3 0 0 16,-3-2 0-16,0 1 0 15,-4-3 0-15,4 2 0 0,-2-1 0 0,2-1 0 0,-2 4 0 16,-2 1 0-16,0-2 0 15,0 4 0-15,-2 0 0 0,-4 1 0 0,2 1 0 16,2 1 0-16,-6 1 0 0,-1 1 0 0,5 1 0 16,-8 2-2-16,6 1-6 0,-9 0 1 0,9 0 1 15,-4 6 0-15,-1 0 3 0,1 2 1 0,2 2-1 16,-7 1 2-16,9 0-1 0,-4 2 2 16,1-2-1-16,3 1 1 0,-4 2 0 0,6-1 0 15,4-1 1-15,0 1-2 0,0-1 1 0,0-1 1 16,0-1-1-16,4-2 2 0,6-1 0 0,-4 0 0 0,-1-2 0 15,5 1 1-15,-4-3 0 16,2 1-1-16,1-1 0 0,-5 0-3 0,2 0-3 0,-2 0-7 16,0-1-15-16,-4 0-31 0,0 1-70 15,0-1-1290-15</inkml:trace>
  <inkml:trace contextRef="#ctx0" brushRef="#br1" timeOffset="-138794.58">23261 6539 3 0,'0'0'1512'0,"0"0"-541"16,0 0-436-16,0 0-223 0,0 0-149 15,0 0-73-15,0 0-41 0,0 0-18 0,0 0-8 0,0 0-2 16,0 0-3-16,0 0-3 0,0 0-3 16,0 0-2-16,-18 54 0 0,18-47 0 0,-2 0 0 0,0 1-2 15,2 1 0-15,-2 0 0 16,-1-1-2-16,1 1 2 0,-4 1-2 0,2-2-1 0,2 2-1 15,0 0 0-15,2-3-1 0,0 0 0 16,0 0 2-16,0 0-2 0,0 0 2 0,0-1-1 16,0 1-1-16,0-2 0 0,4 0 1 15,0 0 1-15,2 0 2 0,-1-2 1 0,-1 0 2 0,4-1 2 16,2-1 2-16,-1-1 0 0,-1 0 0 0,0 0-1 16,7 0-1-16,-5-1-2 0,0-1-1 15,1-1-1-15,-1 0-2 0,0 0-2 0,1 0-2 0,3-1-1 16,-6 2-2-16,7-2-1 15,-9 2-4-15,6 0-7 0,-5 0-14 0,1 1-35 16,0 1-67-16,-6 0-325 0,0 0-2883 0</inkml:trace>
  <inkml:trace contextRef="#ctx0" brushRef="#br1" timeOffset="-138037.23">23505 6483 3 0,'0'0'0'0,"0"0"0"15,0 0 94-15,0 0 681 0,0 0-147 0,0 0-209 16,0 0-105-16,0 0-74 0,0 0-35 0,0 0-24 16,0 0-21-16,0 0-32 0,0 0-18 0,0 6-20 15,0-2-14-15,0-1-18 0,0 1-13 0,-2 0-6 16,2 1-9-16,-2 1-1 0,2 0-6 0,-2 1-4 15,0 0-2-15,-2 3-5 16,2 1-2-16,-4-2 1 0,6 4-1 0,-3-1-1 0,1 4-1 0,0 0-1 16,-4 2-2-16,0 2 0 0,2 2 0 15,2 2 0-15,-7 3 0 0,1-1-1 16,4 3 2-16,-4-1 4 0,2 1 5 0,1 1 0 16,1 1-1-16,-4 1-1 0,2-2-1 0,4-2 0 15,0-3 1-15,-4-2-3 0,3-2-2 0,-1-3 0 0,2-3 0 16,2-1-2-16,-2-2-2 15,2-4-4-15,-2-1-5 0,2-4-7 0,0 0-10 16,0-2-20-16,0-1-38 0,0 0-81 0,2 0-555 16,-2-1-2176-16</inkml:trace>
  <inkml:trace contextRef="#ctx0" brushRef="#br1" timeOffset="-137356.3">23743 7126 1052 0,'0'0'1024'0,"0"0"-502"15,0 0-117-15,0 0-152 0,0 0-120 0,0 0-79 16,0 0-44-16,0 0-24 0,0 0-23 0,0 0-52 16,0 0-231-16,0 0-1253 0,0 0 156 0</inkml:trace>
  <inkml:trace contextRef="#ctx0" brushRef="#br1" timeOffset="-133899.1">24477 6583 3 0,'0'0'0'0,"0"0"0"16,0 0 0-16,0 0 930 0,0 0-48 0,0 0-208 16,0 0-283-16,0 0-175 0,0 0-68 15,0 0-37-15,0 0-23 0,0 0-24 0,0 0-26 16,0 0-16-16,-37-27-10 0,35 25-7 0,-3 1-2 15,-1 0-3-15,-2-1 0 0,6 1 1 16,-2 1 2-16,-3 0 1 0,1 0-3 0,2 0-1 0,0 0 0 16,-4 4 0-16,2-1 3 0,1 1 1 15,-3 1 1-15,2-2 2 0,2 2 1 0,-2 0 1 16,-5 0 0-16,9 0 1 0,-4 0 0 16,0-1-1-16,-2 2 3 0,5-1 1 0,-1 1-1 15,-2 1 3-15,0-1 0 0,4 0 2 0,-4 0 0 16,2 1 0-16,-5 1-2 0,7 1-1 0,0 0 0 15,0 1-1-15,-4 0 2 0,0 1-1 16,4 1-2-16,0 1-1 0,-5 0-2 0,-1 2-3 16,4 0 0-16,2 2 0 0,-4-1-1 0,-3 0 0 15,5 0 0-15,2 0-1 0,0 0 0 0,-4 2 0 16,4 0-1-16,-4 0 0 0,4 0 0 0,2 0 0 16,0-2 0-16,0 0 0 0,0-2-1 15,0-1 1-15,0-2 0 0,0-1 0 0,0-2 0 16,0 0-1-16,2-1 1 0,4 0 0 0,0-1-1 15,-2-2 0-15,-2-1 1 0,7 1-2 16,1-3 2-16,-6 2 0 0,8-2 0 0,-5 0 1 16,1-1-2-16,2 0 0 0,-6 0 0 0,9 0-1 15,-7 0 2-15,6-2-1 0,-5-1 2 16,5 1-1-16,-4-3 2 0,0 0-1 0,3 1 0 16,-5-2 1-16,4-1-2 0,-6 1 0 0,1-1 0 0,5-1-1 15,-4 3 1-15,-4-4 0 0,4 0 1 16,1 0-1-16,-5-3 0 0,2-1-1 0,-2-1-1 15,4-1 1-15,0-2-2 0,-2-2 0 0,-1 1 0 16,1-1-1-16,4 1 0 0,-6-1 0 0,2 1 0 16,-2-1-1-16,-2 0 0 0,0-1 0 15,2 2 0-15,-2 0 0 0,0-1-1 0,0 2 0 16,0 1-1-16,0 1-1 0,-2 0-1 0,2 3-1 16,0 0-1-16,-2 1-2 0,2 3 2 0,-4 0-1 15,4 1 2-15,0 2 0 0,0-1-2 16,-2 1-1-16,2 3-2 0,0 0 0 0,0-1-3 15,0 3-4-15,0 0-5 0,0 0-9 0,0 0-3 16,0 0-3-16,0 0-3 0,0 3-9 0,2 1-28 16,-2 1-76-16,0-1-277 0,2 1-1355 0,-2-3 556 0</inkml:trace>
  <inkml:trace contextRef="#ctx0" brushRef="#br1" timeOffset="-132325.2">24795 6640 3 0,'0'0'0'0,"0"0"0"0,0 0 0 0,0 0 0 16,0 0 0-16,0 0 0 0,0 0 475 0,0 0-3 15,0 0-57-15,0 0-59 0,0 0-49 0,0 0-78 16,0 0-53-16,2-18-61 0,-2 17-29 15,2 0-12-15,-2-2 3 0,0 1 1 0,2 1-6 0,-2-2-4 16,0 1-17-16,0 1-9 0,0-1-10 16,0-2-8-16,0 2 0 0,2-2-5 0,-2 1 6 15,0-1 3-15,0 1 10 0,2-2 3 16,1 1-3-16,1 0-4 0,-4-1 3 0,6 2-1 16,-4-1-1-16,0-1-6 0,0 1-2 0,0 0-3 0,4-2 1 15,1 2 2-15,-3-1 4 0,0 0-4 16,0 0 2-16,4 2-2 0,-4-2-3 0,-2 1-4 0,5 1-3 15,-1-1-3-15,-2 2-1 16,-2-1-2-16,2 0-1 0,6 1-2 0,-7-1-3 0,1 2 0 16,-2 0-2-16,4 0 0 0,0 1-1 15,-2 0 0-15,-2 0 0 0,0 0-1 0,9 0 0 16,-7 1 0-16,0 1-1 0,0 1 0 0,4-1 0 16,-1 1 0-16,-5 0 0 0,6 1 2 15,-2-1-2-15,-2 1 1 0,5-1-1 0,-3 1-1 16,-2-1 1-16,-2 2-1 0,0 1 0 15,4 0 0-15,-2 1 1 0,-2 2 0 0,0-2 1 16,-2 2 0-16,0 2-1 0,0 0-2 0,0 1 0 0,0 0-1 0,0 3 0 16,-4-1-1-16,0 1-2 15,-2 0-1-15,4 0-2 0,0 0 0 16,-2 0 1-16,-2 1-1 0,-3-1 1 0,7 0 1 16,-6 0 0-16,2 0 2 0,2 0 1 0,-1-1 1 0,-5 0 2 15,6 2 1-15,0-3 0 0,-4 2 1 16,-1-1-1-16,5 2 1 0,-8-2 0 0,8 0-1 15,-3 0 0-15,-5-1-1 0,8-2-2 16,-6 0 0-16,1 1 0 0,-1-2 0 0,0 0 3 0,-1-1 2 16,3-1 1-16,-4 0 0 0,3-1 1 15,1 0 1-15,-4-2 0 0,6 1 0 0,-7-2 1 16,5-1 0-16,-2 0 0 0,3-1 1 16,-7 0 2-16,10-1-2 0,-3 0 0 0,-3-1 0 15,6 0-2-15,0 0 1 0,-6 0-2 0,7-1 0 16,1-2-2-16,0 1-2 0,2-2-4 15,-2 1-4-15,2-2-4 0,0 0-2 0,0-1 0 0,2 1 0 16,0-1 3-16,3-3 2 0,7 3 2 16,-8-1-1-16,8 0 0 0,-5 0-2 0,3 2 2 15,0-2 0-15,-1 1 2 0,-1 0 0 16,-2 1-1-16,9 1 2 0,-11 1-2 0,8 0 3 16,-6 2 0-16,1-2 3 0,3 0 0 0,-4 2-1 0,6 1 1 15,-5 0 0-15,1 0 2 16,0 0 2-16,-4 1 1 0,5 2 3 0,-1 1 1 0,-4 0 2 15,8 2-2-15,-7 1 2 0,-1 0-2 16,4 0 0-16,0 1-2 0,-4 0-3 0,9 1-1 16,-7-2-2-16,-2 1 0 0,8 0 1 0,-7-1-2 0,3 0 1 0,2 0-1 15,-6-1-1-15,9-1-1 16,-7-1 0-16,-2-1-2 0,6 0-3 16,-5-2-11-16,-1 0-22 0,6-1-43 0,-4 0-123 15,-4 0-686-15,0 0-1628 0</inkml:trace>
  <inkml:trace contextRef="#ctx0" brushRef="#br1" timeOffset="-128488.91">25395 6531 3 0,'0'0'0'0,"0"0"0"15,0 0 0-15,0 0 0 0,0 0 0 16,0 0 810-16,0 0-12 0,0 0-155 0,0 0-208 0,0 0-133 15,0 0-90-15,0 0-73 0,0 0-39 0,0 0-26 16,2-21-17-16,-2 19-13 0,0 1-11 0,0-2-10 0,0 2-7 16,0 0-5-16,0-1-4 0,0 2-4 15,0 0-2-15,0-1-3 0,0 1-2 16,0-2-3-16,0 2 0 0,0-1-4 16,0 0-2-16,0 1-4 0,0-1-4 0,0 0-4 0,0-1 1 0,0 1 1 15,0 0 6-15,0 0 6 16,4 1 4-16,0-3 4 0,-2 1 3 0,0 0 2 15,-2 0 1-15,4-2 2 0,-4 2 0 16,2 0 6-16,0-2 6 0,2 2 4 0,1-1 5 0,-1 0 8 16,0 0 3-16,-2-1-1 0,6 0-3 15,-4 1-2-15,0-1-5 0,1 1-1 0,3 0-1 16,0 1-2-16,-6-2-2 0,9 2-1 16,-5 1-3-16,-4 0-2 0,2-1-4 0,6 2-1 15,-6 0-3-15,-2 0-3 0,3 0-2 0,3 2 0 0,-4 1-1 16,0 2 0-16,-4 1 0 15,4 0 0-15,0 1 0 0,1 0 0 0,-1 0-1 16,-2 1 0-16,0 1 0 0,-2-1 0 0,2 1 0 0,6-1 1 16,-6 0 0-16,0-1-1 0,0 1 1 15,0-1 0-15,0 0 1 0,1 0-1 0,5 0 2 16,-6-1-1-16,0 2 1 0,0 0 2 16,0 0-2-16,-2 2 1 0,0 0 1 0,0 1-1 0,0 2 0 15,0-1 0-15,0 2-2 0,0 0 2 16,-2 2-3-16,-2-2 0 0,-2 3 0 0,-1 1 0 15,3 0-1-15,-2 1 0 0,-4 2 0 16,6-2-2-16,-9 1 2 0,7 1-1 0,-4-2 1 16,1 1 0-16,-3 2 0 0,4-3 0 0,0-1 1 15,-5 0 0-15,5-4 1 0,-2 1 1 0,3-4 0 16,-5-1 1-16,8 0-1 0,-2-3 2 0,-5-1-1 16,7-1 1-16,0-2 0 0,-2 0 2 0,0-2 2 15,4-1 1-15,2 0 1 0,-5 0-2 16,1 0-1-16,-4 0-3 0,4 0 0 0,0-3-2 15,0 2 0-15,-5-1-2 0,5 1-1 0,2-2 0 16,-2 2 0-16,-2-1-1 0,0-1 0 16,3 2-1-16,1-1 0 0,-2 0-1 0,-4 2-3 0,4-2-3 15,4 0-2-15,-2 1-5 0,0-2 0 16,0 1-2-16,2 1 0 0,0-2 1 0,-2 2 0 16,2-2 0-16,0 2 1 0,0-3 2 0,0 1 2 15,2-1 4-15,2 0 4 0,-2 0 0 16,0-2 4-16,4 2 1 0,2-2 1 0,-6-1 3 0,7 0-1 15,-1 0 2-15,-4 0 1 0,4 0 2 16,1 0 1-16,-1 2 3 0,2-1-1 0,-3 1-1 16,5 2 0-16,-8 0-2 0,2 0-2 15,5 3-1-15,-5 0-4 0,-2 0 0 0,6 0-1 0,-6 0 0 16,1 3 0-16,5 2 0 16,-4 1-2-16,-2 0 1 0,7 0-1 0,-3 3 1 0,-4-1 0 15,6 0-1-15,-4 1 0 0,3-1 0 0,-1 0 1 16,-2 0-1-16,5-1 1 0,-3 0 0 15,-4 1 0-15,8-2 0 0,-8 1-1 0,7-3 1 0,-5 1-1 16,-4-2-1-16,6 1-1 0,-1-3-7 16,-3 0-12-16,-2-1-18 0,0 1-33 0,0-1-77 15,2 0-444-15,0 0-2412 0</inkml:trace>
  <inkml:trace contextRef="#ctx0" brushRef="#br1" timeOffset="-40825.84">17864 8393 3 0,'0'0'0'0,"0"0"0"0,0 0 0 0,0 0 0 15,0 0 0-15,0 0 0 0,0 0 0 0,0 0 0 16,0 0 0-16,0 0 0 0,0 0 0 0,0 0 0 15,-37 8 0-15,33-6 0 0,-2-1 0 0,1-1 0 16,1 2 0-16,2-1 0 0,-4 0 0 16,2 1 0-16,-2-1 0 0,4 2 0 0,-3-1 0 15,1-1 0-15,0 1 602 0,-2-1-57 0,6-1-107 16,-4 1-18-16,0-1-54 0,2 0-41 16,-3 0-62-16,3 1-91 0,-2-1-55 0,4 0-25 15,-2 0-15-15,0 0-7 0,0 0-7 0,0 0-9 0,-2 0-8 16,2 0-8-16,2 0-5 15,-2 0-5-15,-2 0-4 0,4 0-5 0,0 0-2 0,-2 0-5 16,2 0-2-16,-3 0-3 0,3 2-4 16,-2-2-2-16,2 1-2 0,0-1-2 0,0 0-2 15,0 0 0-15,0 0 1 0,5 1 2 0,-3-1 1 16,4 1 0-16,0-1 1 0,0 0-1 0,0 0-1 16,3 0-1-16,-1 0-1 0,2-2 0 0,-1-1 1 15,-1 3 0-15,2-2 0 0,-2-1 1 16,5 1 2-16,-3 1-1 0,3 0 0 0,-5-1 1 15,4 1 0-15,-1 0 1 0,-1 1 1 16,0 0 1-16,-1 0 0 0,3 0 1 0,-4 0 1 0,0 0 0 16,3 0 2-16,-1 0-1 0,0 1 2 0,-3 2-1 15,3-1 0-15,-4 2 0 0,5-1-2 16,-3 0-1-16,-2 1-2 0,2-1 0 0,-4 0-2 16,3 0-1-16,-5-2 0 0,4 2-4 15,-4-2-3-15,2 0-8 0,-2 0-19 0,2 0-38 0,-2-1-98 16,0 0-549-16,-2 0-2121 0</inkml:trace>
  <inkml:trace contextRef="#ctx0" brushRef="#br1" timeOffset="-40245.49">17765 8644 3 0,'0'0'0'0,"0"0"170"16,0 0 903-16,0 0-239 0,0 0-217 0,0 0-263 15,0 0-128-15,0 0-81 0,0 0-43 16,0 0-26-16,0 0-18 0,0 0-12 0,0 0-9 15,83 10-6-15,-69-10-5 0,0-1-5 0,1-1-2 16,4 0-4-16,-3-1-2 0,1 1-2 0,-3 1-3 16,1-2-4-16,-1 1-3 0,-2 2-3 15,1-1-4-15,-1 1-8 0,-4 0-13 0,-3 0-27 0,-1 0-65 16,0 0-306-16,-2 0-2815 0</inkml:trace>
  <inkml:trace contextRef="#ctx0" brushRef="#br1" timeOffset="-38702.19">18891 8585 3 0,'0'0'0'16,"0"0"0"-16,0 0 819 0,0 0 142 0,0 0-266 15,0 0-263-15,0 0-180 0,0 0-99 0,0 0-52 16,0 0-34-16,0 0-18 0,0 0-9 15,0 0-9-15,23-9-1 0,-17 8-8 0,3 0-1 0,-7-1-2 16,2 2-2-16,6-1-2 0,-4 0-2 16,5 0-3-16,-3-2 0 0,2 2-1 0,1-1 0 15,-1 0-3-15,2 1-3 0,1-1-2 0,1 0-2 16,-1-1-1-16,5 1-4 0,-3 0-7 0,1-1-13 16,-1 1-28-16,1 0-74 0,-5-1-376 15,-5 2-2547-15</inkml:trace>
  <inkml:trace contextRef="#ctx0" brushRef="#br1" timeOffset="-37349.87">19654 8146 3 0,'0'0'0'0,"0"0"0"0,0 0 319 15,0 0 809-15,0 0-274 0,0 0-308 0,0 0-221 0,0 0-140 16,0 0-68-16,0 0-38 0,0 0-27 16,0 0-16-16,0 0-10 0,0-4-5 0,0 4-2 15,0 0 0-15,0 0 0 0,0-2-1 0,2 2 1 16,-2 0-2-16,4 0-4 0,-4 0 0 0,0 0-5 16,2 0-4-16,-2 0-1 0,3 0-2 0,-1 0 0 15,2 0-1-15,0 0 0 0,-2-1-1 16,2 1 1-16,4-1 0 0,-1-2-1 0,-1 2 1 15,4 0-1-15,0-1 0 0,3-1 0 16,-3 0-1-16,9 2 1 0,-7-3-1 0,5 0 0 0,1 1 1 16,-1-1 0-16,1 1 1 0,1-1 0 15,0 1 0-15,-3 1 1 0,3 0 0 0,-1 1 0 16,-1 1 1-16,-5 0 0 0,3 0 1 16,-1 0 0-16,-3 0 0 0,-1 2-1 0,-4 2 1 15,0-1-1-15,-2 2-1 0,5 0-1 0,-7-1 1 0,2 1-2 16,-4 0 1-16,2 0 0 15,-2 1-2-15,0-1 2 0,0 0-1 0,0 1-1 0,0-2-1 16,0 1 0-16,-2 1-1 0,-2-1-1 0,4 0 1 16,-4 1-2-16,-3 1 0 0,5 0 0 15,0 1-1-15,0 0 2 0,-4 1 1 0,2 0 2 16,-2 3 0-16,2-3 1 0,-1 5 1 0,-1-1 0 16,0 1 1-16,4 1-2 0,-4 1 2 0,0 3-1 15,-3 0 0-15,3 2 1 0,0 1 1 16,-2 1 1-16,-1 0 1 0,-1 0 2 0,2 0 0 0,-3 0 1 15,3 0 0-15,-2-1 0 0,4-1 1 0,-3-1-1 16,-1 0 0-16,4-2 0 0,-5 0 0 16,5-1-1-16,-4-3-2 0,4-1 0 15,0-1-1-15,-1-3-3 0,1 0 0 0,2-2-2 0,4-3-3 16,-4 0-5-16,2-4-7 16,2 3-15-16,0-3-26 0,-2 0-53 0,2 0-233 15,0 0-2963-15</inkml:trace>
  <inkml:trace contextRef="#ctx0" brushRef="#br1" timeOffset="-36010.9">20636 8171 3 0,'0'0'0'16,"0"0"0"-16,0 0 521 0,0 0 723 0,0 0-462 15,0 0-309-15,0 0-202 0,0 0-114 0,0 0-50 16,0 0-38-16,0 0-25 0,0 0-12 15,0 0-9-15,0 0-3 0,-23-46-4 0,17 45-3 0,-2-2-1 16,6 2-6-16,-6 1-4 0,-3 0-2 16,3 0-2-16,-2 2-1 0,3 2 1 0,-3 1 1 15,0-1-1-15,-1 3 2 0,1-2 1 16,-2 1 0-16,1 0 1 0,1 2 0 0,4 0 3 16,-3-2 2-16,-1 3 3 0,4 0 2 0,-4 1 2 0,3 1 1 15,-1-1 1-15,-2 2 0 16,2-1 0-16,-3 0-1 0,7 1-2 0,-8 1-3 0,8 0-1 15,-5 1-3-15,-1 0 1 0,6 3-2 16,-7-1 0-16,3 0-1 0,2 2 0 0,0-1-1 16,0 0-1-16,1 1 0 0,-1-1 0 0,2-1-1 15,0 0 1-15,2 1-1 0,0-2 2 0,0 1 0 16,-2-1 0-16,2 0 1 0,2 1 1 16,-2-1 1-16,-3 0 0 0,3 1-1 0,0-1-1 15,0 2 0-15,2-4-1 0,0 1 0 0,0-1-1 0,0-2 0 16,0 1 0-16,4-2 1 15,3 0-1-15,-3 0 0 0,2-2 1 0,-4 0 0 16,6-2 0-16,0-1 1 0,-1-1 0 0,3-1 1 0,-2 0 1 16,3-2-2-16,-1-1 1 0,2 0-2 15,-1-5-3-15,3-1 0 0,-1-1 0 16,-1-1 0-16,4-1 0 0,-5-1 0 0,-1-1 0 16,3 0 0-16,-5-1 0 0,0 2 0 0,2 1 0 0,-5-1 0 15,1-1 0-15,-2 1 0 16,2-1 0-16,-6 1 0 0,2-1 0 0,-2 2 0 15,0-3 0-15,0 1 0 0,0 0 0 0,0 1 0 16,-2 0 0-16,0 2 0 0,-4-1 0 0,-2 0 0 0,3 1 0 16,-5 2 0-16,2 0-5 0,-3 2-1 15,1 2 0-15,-6 1 0 0,5 1 1 0,-3 0 2 16,1 0 0-16,-1 5 1 0,2 2 0 16,-7 1 0-16,7 1 1 0,-1 1 1 0,-1 1 1 15,3 0-1-15,-1 1 0 0,8 2 0 0,-9 0-1 16,9-1 1-16,2 0 0 0,2-1 0 15,0-1 1-15,0-2-1 0,0 1 3 0,6-4-1 0,3 1 1 16,-1 0 0-16,0-2-1 0,3-1-1 16,-1 0-3-16,0-1 0 0,-2 0-5 0,-1 0-10 15,-1 0-19-15,-2-1-33 0,0 0-74 0,-2-1-1586 16</inkml:trace>
  <inkml:trace contextRef="#ctx0" brushRef="#br1" timeOffset="-35293.49">20874 8676 3450 0,'0'0'205'0,"0"0"-118"0,0 0-28 0,0 0-14 16,0 0-13-16,0 0-10 0,0 0-10 0,0 0-7 15,0 0-7-15,0 0-3 0,0 0-8 0,0 0-19 0,0 0-46 16,0 0-156-16,27-11-2972 0</inkml:trace>
  <inkml:trace contextRef="#ctx0" brushRef="#br1" timeOffset="-32477.24">21308 8208 3 0,'0'0'0'0,"0"0"0"0,0 0 0 0,0 0 0 15,0 0 60-15,0 0 444 0,0 0-43 16,0 0-27-16,0 0-46 0,0 0-66 0,0 0-61 16,0 0-62-16,0 0-53 0,33-33-23 0,-29 30-13 0,-2 2-18 0,0-1 0 15,0 0-19-15,4-2-11 16,-3 2-12-16,3-1-16 0,-4 1-3 0,0 0-4 0,4-1 1 16,-2 1-5-16,2-1-3 15,-4 0 0-15,3 2 3 0,3-2 4 0,0-1 2 0,-6 2-1 16,7-2-1-16,-1 2-3 0,-6-1-2 15,8 1-2-15,-2-1 0 0,-1 0-4 0,7 1-3 16,-8-1-2-16,7 2-2 0,-3-2-1 16,2 0-2-16,-3 2-2 0,3-1-2 0,-4 1-1 15,3 1 0-15,-5 0 0 0,2 0-1 0,0 0-1 16,1 0 1-16,-1 2-2 0,-6 0 0 16,4 2 1-16,0 1 0 0,1-1-1 0,-5 3 2 15,0-2-1-15,0 2-1 0,2 2 2 0,-4 0 0 16,0-1 0-16,0 0 1 0,0 0-1 0,0 0 0 0,0 2 0 15,-6 1 0-15,4 1-1 16,-7-2 0-16,3 0 0 0,0 1 0 0,-2 0 1 0,0-1-1 16,1 1 2-16,-5-1 0 15,6 0 1-15,-3-1 0 0,-1 2 1 0,2-2 0 0,-2 2 0 16,1-3 2-16,3-1 0 0,-2 0 0 0,0 0 1 16,1 0-2-16,1-1 2 0,4-1-1 15,-2-1 0-15,0 0 1 0,0-1-1 0,2 0 1 0,2-2-1 16,-2 2 1-16,2-3-2 0,0 1-2 15,0-1 0-15,0 0-1 0,0 0-2 16,0 0 0-16,0 0-1 0,0 0-1 0,0 0-1 16,0 0-1-16,0 0-1 0,0 0-1 0,0 0 0 0,0 0 2 15,0 0 1-15,2 0 2 0,0 0-2 16,-2 0 0-16,6 1 0 0,0-1-2 16,-4 1 0-16,4 0-2 0,3-1 2 0,-1 0-1 15,2 0 1-15,-2 0 1 0,5 0 0 0,-3 0-1 16,5 0 0-16,-9 2-2 0,8-1 2 0,-5 1 0 15,5 1 3-15,-4 0 2 0,1 1 1 0,1 2 1 16,-4 1 2-16,3 0 1 0,-1 1 3 0,-6 2-1 16,2 0 1-16,1 1-3 0,-3 1 0 15,-4 1 0-15,2 1 2 0,-2 0 0 0,0 1 0 16,-2 2-1-16,0-2-2 0,-5 3 0 16,-1-2-2-16,4 0-1 0,-6-1 0 0,1 0 0 15,5-3 0-15,-6 1 1 0,2-2 1 0,-1-1-1 16,1-1 1-16,2-1 0 0,-2-1 2 0,-1 0 1 15,-1-4 2-15,2 1 0 0,-2-2 0 0,-1 0 0 16,5-2-1-16,-2 0-1 0,-1 0-1 0,1-2-3 16,4-2-5-16,-4 0-3 0,6 0-6 15,-2 0-6-15,2 0-10 0,2 0-23 0,0-1-51 16,0 2-190-16,0 2-3103 0</inkml:trace>
  <inkml:trace contextRef="#ctx0" brushRef="#br1" timeOffset="-26145.82">22056 8206 3 0,'0'0'0'0,"0"0"0"16,0 0 710-16,0 0 169 0,0 0-161 0,0 0-335 16,0 0-222-16,0 0-85 0,0 0-13 15,0 0 14-15,0 0 15 0,0 0 0 0,0 0-22 0,0 0-22 16,4-18-18-16,-4 16-11 0,0 2-3 15,0-1-2-15,0-1-5 0,0 1-5 0,0 0-2 16,0 1-6-16,0-3-1 0,0 2-2 16,2 0-3-16,-2-1-2 0,0-1 1 0,2 2 2 15,3-1 0-15,-5-1 4 0,2 1 2 0,2-2-1 16,-2 1 4-16,0 1 2 0,0-2 1 0,0 1 3 16,2-1 2-16,-2 1 5 0,4-1 4 0,-1 0 4 0,-3 0 1 15,4 1 6-15,-2 0 0 16,2 0 1-16,-4-1 0 0,2 2 1 0,3-1-2 15,-1 1-1-15,-4 0-1 0,2-2-2 16,2 2-4-16,-2 1-4 0,5-2-7 0,-7 3-4 0,4-1-3 16,2 1-3-16,-4 0 0 0,-2 0-1 0,5 0 0 15,-1 2 0-15,-2 1 0 0,-2 1 2 16,4 1-1-16,2 0 1 0,-3 1 0 0,-5 0 0 16,8 1 0-16,-4 0 1 0,2 0 0 15,-4 0-1-15,2 2 0 0,3-2 0 0,-5 1 0 0,4 0 1 16,-4 0-2-16,0 0 1 0,0 0 0 15,2 2 0-15,-4-3 0 0,4 2 1 0,-4 1 0 16,0-2-1-16,0 3 0 0,0 0-2 16,-4 2 1-16,0-1-1 0,0 3 1 0,0 1-1 15,-5 3 0-15,1-2 0 0,-2 2 0 0,0 0 2 16,5 0-1-16,-9 1 0 0,4 0 0 0,-1-1-1 16,-1 1 1-16,-1-2 1 0,-1 0 0 15,4 0-1-15,-1-2 2 0,1-1-1 0,0-3 2 16,6 0 1-16,-5-1 3 0,1-2 2 0,4-2 3 0,-4 0 0 15,-1-1 4-15,5-1 1 16,-2 0 0-16,-2-3-2 0,6 0-3 0,-7 0-2 16,5-2-1-16,-2 0-1 0,4 0-1 0,-6 0 0 15,6 0-3-15,-5-4-1 0,3 2-2 0,2-1-1 16,0 0-1-16,-2-1-3 0,4 1-2 0,-2 0-1 16,2 0-2-16,0-1-4 0,0 2 0 0,0-2-3 15,0-1-1-15,0 2 3 0,2-1 0 16,4 1 2-16,-4-2 1 0,0 2-1 0,5-1 1 15,-3 0-1-15,4-2 3 0,0 1 1 0,1 0 1 16,-3-1 2-16,4 0 0 0,-2 1 4 16,3-1 1-16,-1 0 4 0,-2 0 0 0,3 1 1 0,-1 1 3 15,0 0 1-15,1 1 3 0,-1 0 1 16,0 1 1-16,1 2 0 0,-3 0-2 0,0 0 1 16,-4 0-4-16,7 2-2 0,-3 2-2 0,-4 1-2 15,2 2 0-15,0 0-1 0,-1 0-1 16,-3 1 0-16,4 1-1 0,-2 0 0 0,2 1 1 0,-4 2 0 15,0-2-1-15,0 1-1 16,5-3-4-16,-5 2-5 0,4-2-7 0,-2-1-11 0,2-2-16 16,2-3-36-16,-1 1-103 0,-1-3-544 0,0 1-1958 15</inkml:trace>
  <inkml:trace contextRef="#ctx0" brushRef="#br1" timeOffset="-24531.05">22631 8151 3 0,'0'0'0'0,"0"0"251"0,0 0 725 0,0 0-174 0,0 0-260 15,0 0-202-15,0 0-141 0,0 0-89 0,0 0-51 16,0 0-31-16,0 0-18 0,0 0-4 0,0 0-5 15,12-25 1-15,-12 23 0 0,2-1-1 16,-2 1 0-16,2-1 0 0,0 0-1 0,-2-1-2 0,3 2 1 16,-1-1-2-16,2 1 1 0,-4 0-1 15,2-1 1-15,2 1-1 0,-2 0 2 0,0-2-1 16,0 1 2-16,2-1 5 0,2 1 2 0,1-1 5 0,-5 1 3 16,6 0 1-16,-4-1 9 15,4 0 8-15,-3 0 2 0,7 0 0 16,-8 0-1-16,4 1-1 0,3-1-1 0,-7 0 3 15,8 0-1-15,-6 1 1 0,3-1-3 0,1 1-3 0,-6 0-3 16,9 1-6-16,-9 0-2 0,0 0-5 16,4 1-4-16,-2 1-5 0,-2 0-2 0,3 0-1 15,-3 0 0-15,2 3 0 0,-4 0 0 0,2 2 0 0,2 1 0 16,1-1 0-16,-5 2-1 16,0 1 0-16,-2 2 1 0,2-1 0 0,0 2-1 0,-2 1 0 15,4-1-1-15,-4 2 0 0,0-1 0 16,0 1 1-16,0-1 0 0,0 2 0 0,0-1 1 0,0-1-2 15,-4 1 0-15,2 1 1 16,0-2 0-16,2 2 0 0,-2-2 0 0,0 4 1 0,-5-2-1 16,1 1 2-16,2 2-2 0,0-1 1 0,-2 2 0 15,-3 0-2-15,5 2 1 0,-6-3 1 16,4 3-1-16,0 0 1 0,-7-1 0 0,5 1 0 0,-5-1-1 16,1-1 1-16,2 1-1 15,-3 0 1-15,1-2-1 0,-5 0-1 0,7-2 2 0,-2 0-1 16,-3-2 2-16,7-1-1 15,-7-1 1-15,5-2 1 0,0-2 0 0,-3-1 1 0,5-2 1 16,-2-1 1-16,1-2 0 0,5-1 3 16,-4 0-1-16,-2-1-1 0,8-4-2 0,-7-1-1 15,1-1-3-15,6-1 0 0,-2 0-2 0,0-1-1 16,4 0 0-16,0 0-1 0,0-1-1 0,0 0 1 16,4-1-2-16,0 3 0 0,0-2-1 0,4 0-2 15,1 3 1-15,-5-1-2 0,2 1-1 16,4 1-1-16,-5 0-1 0,7 1-1 0,-8 2-2 0,4 0 2 15,1 2-1-15,-5 0 1 16,4 1 1-16,0 0 0 0,-1 0 2 0,1 0 4 0,0 2 1 16,-4 2 1-16,9 1 2 0,-9-2 0 0,4 2 2 0,2 1 1 15,-6-2 0-15,5 2 2 16,-1 0-1-16,-2 0 0 0,0 1 0 0,5-1 1 0,-7 1 0 16,6 1 1-16,-4-1-2 15,3 1 2-15,-1 1 0 0,-4-1 0 0,4-1 1 0,-1 3-3 16,-3-2-1-16,4 0-1 15,0-1-3-15,-4 3-7 0,0-2-29 0,3 0-80 0,-1-2-440 16,-4-3-2478-16</inkml:trace>
  <inkml:trace contextRef="#ctx0" brushRef="#br0" timeOffset="-15965.85">12851 11371 3 0,'0'0'0'0,"0"0"0"0,0 0 0 0,0 0 0 16,0 0 0-16,0 0 268 0,0 0 145 15,0 0-82-15,0 0-25 0,0 0-16 0,0 0-47 16,0 0-33-16,2-38-64 0,-2 33-58 0,0 1-32 0,2 1-25 15,-2-3-13-15,0 1-18 16,7-1 6-16,-7-1-12 0,2 1 6 0,-2 0 0 0,0-3 0 16,0 2-2-16,2-1-9 0,0-2-5 0,-2 0-4 0,2-2 8 15,-2-2-2-15,2 1-1 16,-2-3-3-16,0-1-5 0,0 3 2 0,2-2 6 0,-2-2 1 16,2 1 8-16,-2 0 0 15,0-2 6-15,0 2 15 0,0 1 5 0,6-1 30 0,-6 0 18 16,0 0 31-16,0 0 25 15,0 1 36-15,0-2 21 0,0 2-20 0,0-2-27 0,0-1-38 16,0 1-30-16,0 0-25 0,0-1-11 0,2 1-10 16,0 1-3-16,-2-2 1 0,2 1-2 15,1 0-5-15,-3-2-3 0,0 2-4 16,0-3-3-16,2 1-2 0,-2 1 1 0,0-1 0 0,0 2 1 16,0 0 1-16,0 1 0 0,0 1-1 15,0-1 1-15,2 3 0 0,-2-1-1 0,0 1 2 16,2 0 0-16,-2 2 2 0,0-1 3 0,6 0 3 0,-6 1 4 15,2 0 5-15,0 0 1 0,0-1 0 16,0-1-1-16,-2-1-4 0,2 3-4 0,2-3 0 16,5 2-1-16,-5 0 0 0,-2 1 1 15,8-1-1-15,-4 0 2 0,-1 1-3 0,5-3 2 16,-2 3 0-16,-2-3-2 0,7 3-1 0,-7 1-2 0,6 0-3 16,-5 1-1-16,5 2-2 15,-6 0 0-15,9 1-1 0,-9-1-1 0,8 1 0 0,-5 1 1 16,5-1-1-16,-6 1 0 0,9 0 0 15,-3 1-1-15,-3 1 1 0,3 0 0 0,1 1 0 16,1 2-1-16,-6-2 1 0,5 1 0 16,-7 1 0-16,9 0 0 0,-5 1 1 0,-1 0-1 0,1 0 1 15,-4 1 0-15,7 3-1 0,-9 2 1 16,10 0 0-16,-9 2 0 0,7 0 1 0,-8 2 0 16,9 0-1-16,-9 1 0 0,6 1 0 15,-8 3-1-15,11-2 0 0,-11 2 0 0,2 2 0 16,5 0-1-16,-7 1 0 0,6 1-1 0,-6-1 1 15,-2 2-1-15,2-1 0 0,-2 2-1 0,1 0-3 16,3 0 1-16,-4 0-1 0,-2 1-1 16,0-1 0-16,0-1 0 0,0 1-3 0,-8-1 1 15,3-1 1-15,1 0 1 0,-2 1 3 0,-4-2-1 16,4 1 1-16,-7 0 1 0,5-2 0 0,-5 0 2 16,-3-1 3-16,8-1 0 0,-9-3 1 15,7 2-1-15,-7-3 1 0,3 0 1 0,-5-2 1 16,3-1 0-16,1-1 0 0,-1-1 1 0,-1-2 0 15,1 1 1-15,3-2 4 0,-3 1-1 0,-1-3 2 16,1 0-1-16,-3 1-3 0,9 0-2 0,-5-1 1 16,1 0-1-16,5 0 2 0,-5-1 2 0,8 0-1 15,-7 0-1-15,9 0 0 0,-2 0-2 16,-4 0-1-16,8-1 1 0,-3-1-1 0,3-1-2 16,-2 2 0-16,-4-1-2 0,6-1 1 0,2 1-1 15,0 1-1-15,-2 0-1 0,0-1 0 16,0 2 0-16,0-1-1 0,0 1 1 0,-7 0-3 15,7 0 0-15,2 0 1 0,-4 0 0 16,2 0 1-16,-2 0 0 0,-2 0 2 0,2 0 0 0,4 0 1 16,-2 0 1-16,-1 0 1 0,1 0 0 0,0 0 1 15,2 0 0-15,-2 0 1 0,2 0-2 16,0-2-1-16,0 0 0 0,0 0-1 0,0-1 0 0,0 0 1 16,0-1-1-16,0 0 1 15,-6 0 0-15,6 1 1 0,0 1 1 0,0 0 0 16,0 0-1-16,-2 1 0 0,2 1-2 0,-2 0-1 15,2-2-1-15,0 2-2 0,-2 0 0 0,2 0-2 0,-2 0 0 16,2 0-1-16,-2 0 0 16,0 0 1-16,-5 0 2 0,7 0 3 0,-2 0 1 0,2 0 1 15,-2 0 2-15,2 0-2 0,0 0 1 0,0 0 0 0,0 0 0 16,0 0 0 0,0 0 0-16,0 0 0 0,0 0 0 0,0 0 0 0,0 0 0 0,0 0 0 15,0 0 0-15,0 0 0 16,0 0 1-16,0-1 1 0,0 1-1 0,0 0 0 0,0 0 0 15,2-1-2-15,-2 1-1 16,0 0-1-16,2 0 0 0,7 0-2 0,-7 0 1 0,2 2 0 16,0 1 2-16,6 2-1 0,-3 0 2 15,5 2-1-15,-4 0-1 0,5 1 1 0,-5 2-1 16,8-1 1-16,-1 0-1 0,-7 2 0 0,11 1 1 16,-5 0 0-16,-3 0 0 0,5 1-1 0,3-1 1 15,-5 1 0-15,1 0 0 0,-1 0 1 16,3 0-1-16,-1 0 1 0,-5 1 0 0,5 0 0 15,1 0 2-15,-7 3 0 0,7 0 2 0,1 2 0 16,-3 0 1-16,-7 2-1 0,8 1 0 0,-3 3-1 16,-5 0-2-16,-4 0-1 0,11 3-1 0,-11-2 1 15,6 0-2-15,-2 0 1 0,-6 0-2 0,9-1-1 0,-5 1-1 16,-2-2-6-16,6-2-4 16,-5-1-9-16,-1-4-18 0,0-3-21 0,4-3-36 0,-4-3-79 15,-2-4-324-15,0-1-2453 0</inkml:trace>
  <inkml:trace contextRef="#ctx0" brushRef="#br0" timeOffset="-14680.87">14104 10957 3 0,'0'0'0'0,"0"0"0"16,0 0 0-16,0 0 0 0,0 0 0 0,0 0 0 16,0 0 0-16,0 0 420 0,0 0 343 15,0 0-123-15,0 0-103 0,0 0-171 0,0 0-110 0,0 0-82 16,-29-43-56-16,25 39-29 15,-2 1-22-15,-7 0-15 0,7 0-16 0,-6 1-17 0,3 1-12 16,-5 0-5-16,6 1-5 0,-7 0-3 16,9 0-1-16,-8 0-1 0,-1 0-1 15,11 1 3-15,-4 1-4 0,-5 3 3 0,5 0 1 0,-4-1-1 16,5 3 4-16,-5 0 1 0,6 0 1 16,-7 2 3-16,7-1 3 0,0 2 4 0,-4 1 7 15,6 0 7-15,-1 1 4 0,-5 0 3 0,8 1 0 16,-2 1-5-16,4 0-2 0,-2 4-1 15,0 1-2-15,2-1 1 0,-2 3 0 0,2 0-1 16,0-1 0-16,0 2-2 0,0 1 0 0,0-3-2 16,2 3-2-16,0-2-2 0,-2 1-4 0,2 0 0 15,0-1-3-15,0 1-1 0,0-3-1 16,6 2-2-16,-4-2 1 0,3-3-1 0,-3 0-1 16,8-4 0-16,-6-1 1 0,7-1 0 0,-7-3 0 15,8-2 1-15,-5-2 2 0,5-3 1 0,1 0 2 16,-7-2 2-16,8-6 3 0,-1-4 2 15,-5-5 0-15,7-4-3 0,-3-5-1 0,-3-3-4 0,5-3-1 16,-3-3-2-16,-5 1 1 0,-2-1 0 16,4 0-2-16,-6 0 1 0,1 3-2 0,-3-1-1 15,4 4 1-15,-6 1-1 0,0 3-2 0,-8 0 0 16,3 3-2-16,1 3-1 0,-6 1-3 0,6 0-2 16,-2 5-2-16,2 2-4 0,-7 2-4 15,9 1-6-15,0 3-7 0,-2 0-7 0,2 4-14 16,2 0-19-16,0 1-43 0,0 0-64 0,0 0-106 0,0 5-288 15,4 2-602-15,-2-1-202 16,0-2 1378-16</inkml:trace>
  <inkml:trace contextRef="#ctx0" brushRef="#br0" timeOffset="-13700.01">14550 10993 3 0,'0'0'153'0,"0"0"1397"16,0 0-555-16,0 0-504 0,0 0-244 0,0 0-116 0,0 0-47 15,0 0-26-15,0 0-20 0,0 0-13 16,0 0-8-16,0 0-7 0,0 0-4 16,0 0-5-16,-16-47-7 0,14 47-3 0,2 3-3 15,-2 5 1-15,2 2 3 0,-2 2 3 0,-4 1 3 16,3 2-1-16,1 2 2 0,2 0-1 0,0 0 1 15,-2 3 0-15,2-1-1 0,-2 1 2 16,2 0 0-16,0 1 1 0,0-1 0 0,-2 1 2 16,2-2 3-16,0-2 4 0,-2-2 3 0,2-1 4 15,0-2 2-15,0-1 2 0,0-2 0 0,0-1 0 16,2-1-2-16,-2-2 1 0,2 0 0 0,0-1-1 16,0-1 0-16,-2 0-3 0,2 1-2 0,1-2-4 15,3 2-1-15,-4-1-3 0,0 1-1 16,2-1-2-16,-2 2-2 0,2 0 0 0,4-1-1 15,-3 2-1-15,-3-1-1 0,2 0-1 0,6 0-2 16,-4-3-4-16,-2-1 1 0,7-1 0 0,-5 0 0 16,6-5 2-16,-3-4-2 0,5-2 0 15,-6-5 0-15,7-2 0 0,-5-2 3 0,3-2 2 16,-1-2 2-16,-2 0 1 0,-3-2 1 0,3-1 2 16,-4 1 0-16,4 2 3 0,-3 1 0 15,-5 2 1-15,6 2 2 0,-6 3 2 0,0 4 2 0,0 3 1 16,-2 1 0-16,0 4-2 0,0 2-1 15,0 0-2-15,0 1-1 0,0 1-3 0,0 0-3 16,0 0-3-16,0 1-5 0,0 4-1 16,0 2-2-16,0 3 3 0,0 4 2 0,0 3-1 0,4 5 1 15,-2-3-2-15,7 5-1 0,-3-1-3 16,-2 3-1-16,6 0-2 0,-3-3-1 0,-1 0-2 16,6-4 0-16,-4-2 0 0,7-4-2 0,-5-4-1 0,3-2-4 15,-1-3-6-15,-4-2-16 16,7-2-44-16,-9 0-233 0,0 0-3063 0</inkml:trace>
  <inkml:trace contextRef="#ctx0" brushRef="#br0" timeOffset="-12621.88">15202 10952 3 0,'0'0'0'16,"0"0"0"-16,0 0 827 0,0 0 317 0,0 0-421 16,0 0-350-16,0 0-190 0,0 0-82 15,0 0-33-15,0 0-18 0,0 0-19 0,0 0-23 16,0 0-17-16,0 0-10 0,2-5 0 0,-4 18 2 16,0 1-5-16,-3 1-5 0,5 1-6 0,-4 0-7 15,4 0 1-15,-2 1 4 0,2 2 12 0,0 0 10 16,-2-1 12-16,2 0 3 0,0 1 8 15,-2-2 4-15,2 0 8 0,0 1 12 0,0-3 8 16,0 0 8-16,0-1 6 0,0-2 2 0,0 0-2 16,0-3 1-16,0 2-2 0,0-2-2 0,0 0-2 15,2 1-5-15,-2-2-4 0,0-1-4 16,0 0-4-16,0-1-4 0,0-1-3 0,0 0-3 16,0-1-4-16,0 0-4 0,0-1-4 0,-2 0-4 15,0 0-2-15,2-1-2 0,-2 2-2 16,0-1-2-16,-2 1-1 0,0-1 0 0,2-1-2 15,2 2 0-15,0-2-3 0,0 0-2 0,-3-1-3 16,3-1-4-16,0 0-4 0,0 0-6 0,0 0-5 16,0 0 0-16,0-1 4 0,3-6 7 15,3 1 7-15,0-6 6 0,0 0 3 0,-2-4 4 0,7-1 0 16,-5-1 3-16,-2-1 0 0,6-1 2 16,-6-2 0-16,5 0 1 0,-1-2 1 15,-2-1 0-15,0 3 3 0,3-2 2 0,-3 1 1 16,0 1 3-16,0-1-1 0,0 3 1 0,-1 2 0 15,5 0-3-15,-6 3-1 0,0 2-1 0,2 2-5 0,-2 2-3 16,1 4-1-16,-3 1-4 0,-2 4 0 0,2-2 0 16,-2 2-3-16,2 0 1 0,2 0 0 15,4 0 0-15,-4 2 0 0,5 3 3 16,-1 2-1-16,-2 3 0 0,7-1-1 0,-5 2-2 16,4 1 1-16,-4 0-2 0,3 1 0 0,-1 0 0 15,0-1-1-15,-1 2 1 0,3 0 2 0,-4 1 0 16,3-1 1-16,-3-1 2 0,0 3-1 0,1-1 2 15,-3 0 0-15,0 3 1 0,0 2 1 16,-2-2 1-16,-2 1 0 0,-2 2 2 0,0 1 0 0,0 0-2 16,0 2 0-16,-4-1-2 15,0 1-3-15,-4-2-4 0,6-2-5 0,-2-3-13 0,2-5-20 16,-1-1-37-16,1-4-117 0,2-4-2350 0</inkml:trace>
  <inkml:trace contextRef="#ctx0" brushRef="#br0" timeOffset="-11158.78">16165 11026 3 0,'0'0'0'0,"0"0"462"16,0 0 646-16,0 0-187 0,0 0-381 0,0 0-271 15,0 0-131-15,0 0-74 0,0 0-35 16,0 0-17-16,0 0-5 0,0 0-5 0,0 0-3 0,-93-57-3 16,80 56-3-16,-3 1-5 0,6 0-5 15,-5 0-13-15,-1 3-8 0,7 0-13 0,-5 2-1 16,1-1 3-16,3 2 3 0,-4 1 14 0,5 0 8 16,1 0 10-16,0 0 16 0,2 0 18 15,-5-1 22-15,5 0 27 0,2 1 15 0,-4-1 12 0,6 2-8 16,0-1-13-16,-3 0-12 0,3 1-10 15,0 0-7-15,-6 3-5 0,6 1-6 0,0 3-6 16,0 1-6-16,-2 1-6 0,2 3-3 0,-7 1-4 16,7 1-3-16,0 1-3 0,0 0-2 0,0-1-1 15,2 0-1-15,0 1 0 16,0 0-1-16,0-2-3 0,2-1 0 0,2 0-2 16,7-3-1-16,-5-4-1 0,4-1-1 0,0-3 0 0,1-3 0 15,1-2 2-15,3-4 1 0,-1 0 0 16,-1-3 0-16,7-8 3 0,-1-4 2 0,-1-4 0 15,1-4 3-15,0-5 0 0,-5-2 1 16,5-3 1-16,-3-5 1 0,3-1 0 0,2-4 3 0,-5-3 0 16,1 0 3-16,-5-1 3 0,2 1 2 0,1-1 3 15,-3 0 1-15,1-2-1 0,-1 2-1 16,-4-1-4-16,1-1-2 0,-1 0-9 0,-6 4-3 0,0 2 0 16,-2 5 0-16,0 4 0 15,0 4 0-15,0 4 0 0,-2 2 0 0,0 3 0 0,0 3 0 16,2 3 0-16,-2 5 0 0,2 4-3 15,-4 5-9-15,2 1-9 0,-2 4-9 0,-1 8-6 16,1 4-6-16,-8 5 1 0,10 5-3 0,-4 5-2 0,-1 4 0 16,1 5 1-16,2 6 6 15,2 2 10-15,0 8 11 0,-4 4 15 0,2 2 12 0,1 1 10 16,1 3 10-16,0-2 7 0,2-1 3 16,0-6-3-16,0-4-5 0,4-6-7 0,3-8-6 0,3-4-4 15,4-8-3-15,-3-3 0 16,10-6 0-16,-1-3-3 0,-1-4-1 0,1-4-4 0,-1-2-5 15,0-3-6-15,-1-1-28 16,-7-1-91-16,-1 0-1589 0</inkml:trace>
  <inkml:trace contextRef="#ctx0" brushRef="#br0" timeOffset="-9339.58">17620 10439 2089 0,'0'0'714'0,"0"0"-403"0,0 0-164 16,0 0-77-16,0 0-43 0,0 0-19 0,0 0-4 15,0 0 1-15,0 0 8 0,0 0 12 0,0 0 2 16,0 0-6-16,-2 34-4 0,2-25-4 0,0 1-3 16,0 1 2-16,0 2-1 0,0-1 2 0,0 3 2 15,-4 2 0-15,4 1-1 0,-2 1-2 16,0 2 2-16,-2 2-1 0,2-1 3 0,-3 2 1 15,3 0 2-15,-2 2 3 0,2-2-5 0,0 0-3 16,2 1-1-16,0 0-1 0,-4-2 0 0,4 3 2 16,0-2 0-16,-2 1-1 0,2 0 0 0,0 0 3 15,-2 0-2-15,2 0 0 0,-2 0 1 16,0-1-1-16,-4 2 2 0,1 0 0 0,1 0-2 16,0 1-2-16,-2 0-3 0,0-2-2 0,0 0-3 15,-3-3-2-15,3 1-1 0,2-2-2 16,-2 0 0-16,0 0-1 0,1-2-2 0,5-2-1 15,0-3-2-15,0-3-2 0,0-2-3 0,5-3 0 16,3-1 0-16,0-3 3 0,7-2 3 0,1 0 2 16,1-7 2-16,1-3 1 0,5-4 0 0,2-2 0 15,-3-3 1-15,1 0 0 0,4-2 1 0,-6 1 0 16,-1 3 0-16,-3 1 0 0,2 1-1 16,-5 5-1-16,-4 3-3 0,1 0-7 0,-7 4-22 15,-2 2-48-15,-2 1-122 0,0 0-895 0,0 0-1353 0</inkml:trace>
  <inkml:trace contextRef="#ctx0" brushRef="#br0" timeOffset="-8810.55">17399 11025 3 0,'0'0'0'16,"0"0"0"-16,0 0 0 0,0 0 0 0,0 0 369 16,0 0 636-16,0 0-213 0,0 0-253 0,130-11-207 0,-107 7-124 15,2 0-65-15,-3-2-46 16,3 2-22-16,-2-2-19 0,2 0-20 0,-2 1-12 16,3-1-12-16,-3 1-8 0,-2 2-6 0,0 0-6 15,-1 3-9-15,-3 0-34 0,-7 0-170 16,-2 2-3172-16</inkml:trace>
  <inkml:trace contextRef="#ctx0" brushRef="#br0" timeOffset="-7370.38">18474 10984 3 0,'0'0'1211'0,"0"0"-492"0,0 0-254 0,0 0-166 15,0 0-120-15,0 0-78 0,0 0-54 0,0 0-26 16,0 0-2-16,0 0 8 0,0 0 2 0,0 0 1 15,0 0 2-15,0 0-5 0,-70-58-7 16,63 58-12-16,-1 0-16 0,2 0-12 0,-2 0-7 0,1 3 5 16,-3 1 2-16,2 2 9 0,-5 1 7 15,7-1 9-15,-4 0 15 0,0 3 17 0,-1 0 27 16,3 0 19-16,-2 0 9 0,3 1-1 0,-1 0-16 16,0 0-15-16,2-1-10 0,-1 1-8 15,3 1-8-15,-2 1-5 0,4 0-5 0,0 2-5 0,-2-1-3 16,0 2-1-16,2 0-2 0,0 0-2 15,2 0-1-15,-5 0-1 0,5 2-3 0,0-2-1 16,0 1-1-16,0 0-1 0,5 0-1 0,-3-1 0 16,4-1-2-16,-2 1 1 0,0-2-1 0,2-2 0 15,5-2 0-15,-5 0 0 0,4-4-1 16,1 0 2-16,1-4 0 0,-2-1 0 0,5 0 2 16,1-4 1-16,-3-7 1 0,3-5 0 0,3-1 1 15,-5-5-3-15,1-1 1 0,-1-4-1 16,1 0 0-16,-1-2 0 0,-8 1-1 0,7 0 0 15,-11 1-2-15,2 3 1 0,0 1-2 0,-4 2-3 0,-4 3-4 16,-2 2-5-16,-7 1-5 0,5 3-6 16,-4 3-6-16,-3 1-6 0,5 3-15 0,-2 4-13 0,-5 1-17 15,7 0-68-15,-1 5-146 16,3 2-406-16,2 2-1008 0,-2-2 903 0,3-2 806 0</inkml:trace>
  <inkml:trace contextRef="#ctx0" brushRef="#br0" timeOffset="-6240.08">19813 10165 3472 0,'0'0'88'16,"0"0"-77"-16,0 0-27 0,0 0-6 15,0 0 5-15,0 0 12 0,0 0 4 0,0 0-2 16,0 0 1-16,0 0 0 0,-27 134 1 0,23-107 0 16,0 1-2-16,0 1-1 0,-4 2 2 0,6 2-2 15,-7 0 3-15,1 2 1 0,2-1 1 16,-2 2 1-16,-3 1 2 0,5-1 4 0,-4 0 3 16,2-1 6-16,1-3 8 0,-3-3 4 0,6-3 4 0,2 0 2 15,-2-3 2-15,4-3-1 16,-4 0 0-16,4-1-2 0,0-2-2 0,0-1-2 0,0 0-2 15,0-2-3-15,0 0-3 0,0 2-4 16,0-3-5-16,0 3-2 0,4-1-1 0,-4 4-4 16,0 0-3-16,0 2-1 0,0-1-2 15,0 0-1-15,0 0-2 0,0-1-2 0,0-1-1 0,0-1-3 16,0-2-3-16,0 0-1 0,0-4-4 0,0 0-4 16,4-1-4-16,2-3-4 0,-2-2-2 15,7-3 4-15,-1-2 3 0,6-1 7 0,-3-7 6 0,3-4 3 16,1-1 5-16,1 1 3 15,1-5 4-15,0 0 0 0,-5 1 3 0,3-1 1 0,-3 0 1 16,3 1 2-16,-7 1 0 0,2 2-2 16,-1 3-1-16,-3 1-2 0,-2 0-2 0,-2 5 0 15,-4 0-3-15,0 2-13 0,0 2-50 16,0 0-154-16,-2 0-2953 0</inkml:trace>
  <inkml:trace contextRef="#ctx0" brushRef="#br0" timeOffset="-5834.57">19454 10770 2957 0,'0'0'708'16,"0"0"-661"-16,0 0-19 0,0 0-4 0,0 0-7 15,0 0-7-15,0 0-12 0,0 0-7 0,0 0-2 16,0 0 0-16,0 0 2 0,0 0 1 0,0 0 0 15,20 38 0-15,-7-35 1 0,-1-3 2 16,3 0 0-16,1 0 0 0,3 0-4 0,-1-4-2 16,3-2-4-16,0 2-2 0,1-2 0 0,3-1 0 0,0 1-2 15,0-1 4-15,4 0 4 0,-2 0 3 16,-3 2 4-16,3-1 3 0,-2 2 1 0,0-1-1 0,-2 1 0 16,-1 2-6-16,3 0-27 15,-2 1-76-15,-2-1-111 0,-7 2-716 0,-4 0-1308 16</inkml:trace>
  <inkml:trace contextRef="#ctx0" brushRef="#br0" timeOffset="-4181.84">20402 10715 1064 0,'0'0'1211'16,"0"0"-606"-16,0 0-250 16,0 0-150-16,0 0-88 0,0 0-43 0,0 0-28 0,0 0-17 0,0 0-10 15,0 0-6-15,0 0-6 16,0 0-5-16,0 0-7 0,0 0-4 0,0-18-4 0,0 21 2 15,0 0 2-15,0 1 2 0,3 0 1 16,-3 2-1-16,0 1 0 0,0 0-1 0,2 0 1 16,-2 1 0-16,4 0-3 0,-4 1 1 15,0 1-1-15,2 0 3 0,-2-1 2 0,0 2 1 16,2 0 4-16,-2 0 0 0,2 2 3 0,2 1 3 0,0 0-2 16,-2-1 3-16,4 2 1 0,-3 1 2 15,3 0 3-15,-2 0 4 0,2 0 4 16,-4 2 2-16,2-1 3 0,2 1-2 0,-1-3 1 15,1 3-2-15,-4-2-1 0,4 0-2 0,-2 1-2 16,5-3-2-16,-5 0 0 0,2-1 1 16,2-1 0-16,-6-1 2 0,4-1-1 0,1-1-2 15,-1 1-2-15,-4-2-2 0,0 1-1 0,2-2-2 16,-2 0-2-16,0-3-2 0,-2 1 0 0,0-1-2 16,0-1 0-16,0-2 0 0,2 0-2 0,-2-1 0 15,0 0 0-15,0 0-1 0,0 0 0 16,0 0-1-16,0 0 0 0,0 0-2 0,0-4-1 15,0 1 0-15,0-3-1 0,0-1 1 0,0-1 0 16,4-3 2-16,-4-2 1 0,2 1 1 0,1-2 1 16,3 0-2-16,-2-1 0 0,-2 1 1 0,4-3 0 15,-4 2 0-15,6 0 2 0,-3 0-1 16,1 0 1-16,-2 2 1 0,4-1 0 0,0-2-2 16,-3 3 3-16,3-1-1 0,-2 1 1 0,2 2 0 15,-1 0-2-15,-1 3 0 0,2-1-1 16,-4 1-2-16,2 2 1 0,-4 1-2 0,0 1-1 15,-2 1-2-15,3 1-2 0,1 1-4 0,-4 1-3 0,0 0-1 16,4 1-1-16,-4 5 0 0,2 1-1 16,-2 3-1-16,0 0-1 0,0 2-2 0,0 2 0 15,0-2 0-15,0 2 2 0,0-2 4 16,-2 1 4-16,2-2 5 0,0 1 5 0,0-2 2 16,0 1 2-16,2-3 0 0,2 3 3 15,-2-2 0-15,-2 1 1 0,4-2 1 0,2-1 0 16,3-1 2-16,-5 0 2 0,2 0 2 0,2 0 2 0,-4-1 1 15,1-2 1-15,3 1-1 0,-2 0 0 16,-2-1-1-16,2 1-2 0,3-2 0 0,-7 2-1 16,2-2-1-16,0 2 0 0,-2-2 0 15,2 1-3-15,0 0 0 0,-2 0-1 0,-2 0-8 16,2 2 0-16,1-2 0 0,-3 2 0 0,4-2 0 0,-4 2 0 16,0 0 0-16,0-1 0 0,0 0 0 15,0-1 0-15,0 1 0 0,0-2 0 0,0-1-8 16,0 0 2-16,0-1-1 0,0 0 1 15,0 0-1-15,0 0 2 0,2 0 1 0,-2-4 2 16,2-2 3-16,0-4 0 0,2-3 1 0,0-1 1 0,4-3 1 16,1-5 0-16,-3 1 1 0,8-4 0 15,-1-3 0-15,3-1-1 0,1-4 1 0,3-2-1 16,1 0-2-16,0 0-2 0,-1 2 0 16,-1 2 0-16,0 1 0 0,-1 2 0 0,1 2 0 0,-7 0 0 15,1 2 0-15,3 0 0 16,-3 2 0-16,-3 0 0 0,2 3 0 0,-5 0 0 0,1 5-22 15,-2 1-31-15,0 1-37 0,-6 5-115 0,0 2-2187 0</inkml:trace>
  <inkml:trace contextRef="#ctx0" brushRef="#br0" timeOffset="-3049.81">21612 10796 368 0,'0'0'1197'0,"0"0"-316"0,0 0-359 16,0 0-249-16,0 0-122 0,0 0-79 0,0 0-39 15,0 0-17-15,0 0-12 0,0 0-1 0,0 0-2 16,0 0-2-16,0 0-2 0,0 0-4 0,-91-42-1 16,83 45 1-16,3 2 2 0,-3 1 5 0,-2 0 2 15,4 0 8-15,-5 1 8 0,7 2 6 16,-6-1 10-16,2 0 4 0,3 3 1 0,-7 1-1 16,8-1-3-16,-4 1-6 0,-1 0-1 15,5 1-1-15,0 1-1 0,-2 0-2 0,-2 1-2 0,5 0-4 16,3 1-1-16,-6 1 0 15,4-1-3-15,0 1-2 0,0 1-1 0,2-1-1 16,0-1-3-16,0 4 0 0,0-1-2 0,0-1-1 0,4 2 1 16,2-2-2-16,-4-2 2 0,1 2-1 15,5 0-1-15,-2-2 0 0,-2-2-1 0,4-2 0 16,1-3 0-16,-5-1 0 0,6-4 2 0,1-1 0 16,-1-2 2-16,-2-1-2 0,11-1 1 0,-7-6 0 15,1-7-1-15,5-5 1 0,3-2-2 16,-3-6 0-16,1-1-2 0,2-1 1 0,-3-1-1 0,-3-1 1 15,-1 0-1-15,3 1 0 16,-1 0-1-16,-7 2-1 0,3 0 1 0,-8 2-1 16,0 2-2-16,0 2 0 0,-4 2-3 0,0 4-4 15,-6-1-2-15,2 2-3 0,-6 1-3 0,1 3 0 16,-3 2-2-16,2 1-1 0,-5 3-4 0,9 3-5 16,-4 2-9-16,1 0-10 0,-3 1-10 15,6 4-9-15,2 1-21 0,-3 0-38 0,1 0-87 0,4-1-198 16,2 1-382-16,0 0-630 15,0-2 797-15,2-2 627 0</inkml:trace>
  <inkml:trace contextRef="#ctx0" brushRef="#br0" timeOffset="-1638.93">22937 10817 3 0,'0'0'361'0,"0"0"105"0,0 0-142 0,0 0-24 16,0 0-52-16,0 0-79 0,0 0-97 0,0 0-41 0,0 0 33 15,0 0 32-15,0 0 1 16,0 0-15-16,-118-94-32 0,110 89-15 0,-3 3 24 0,1 2 22 15,0 0-7-15,-3 0 3 0,1 0 2 16,-1 2 20-16,1 4 15 0,2-1 30 0,-1 1 0 16,-1 0-9-16,2-1-23 0,-3 2-29 0,5 0-17 0,-4 0-16 15,5 0-11-15,3-1-5 16,-6 1-12-16,6 2-6 0,0-1-1 0,-3 0-2 16,1 2 0-16,2 1 2 0,2 2-1 0,-4-1 0 15,4 3-1-15,-4-1 0 0,3 4-1 0,1 0-1 16,0 0-2-16,-6-1-3 0,6 4-2 15,-2-2-2-15,0 1 0 0,4-1-2 0,0 1 0 16,-2 1 0-16,2-2-1 0,0 2 0 0,0-3 0 16,0 0 0-16,2-3-1 0,-2 1-1 15,8-3 0-15,0-1 0 0,-4-3-1 0,5-2 0 0,1-2 1 16,0-2 0-16,3-2 2 0,-3-1 3 16,3-4 1-16,3-4 2 0,3-4 1 0,-5-3 1 0,5-6-1 15,-1-1 1-15,-1-5 2 16,4-1-1-16,-3-3 3 0,3-2-2 0,-1-3 0 0,1-2-2 15,4-2 0-15,-2-2 0 16,2 0 0-16,-5-2 0 0,-3-1 1 0,1-3-2 0,1-2-2 16,-7-2-1-16,5-1-2 0,-11-2 1 0,2 0 0 15,1 0-2-15,-7 1 0 0,0 2-2 16,-2 4 2-16,0 5-1 0,0 5 1 0,-2 4-2 0,0 5 0 16,0 5 0-16,-7 4-2 0,3 6 0 15,2 4-1-15,-4 7-1 0,-1 1-4 16,3 2-2-16,-6 4 0 0,6 8 0 0,-5 3 5 15,3 4 1-15,-2 4 2 0,1 3 1 0,5 3 0 16,-4 2 1-16,2 3 1 0,4 4 0 0,0 2 0 16,2-1 1-16,-2 1 0 0,2 3 1 15,0-1 0-15,0 2 0 0,0 0 1 0,0 1 1 16,0-2 1-16,0-1 1 0,0-2 1 0,0 1 0 16,0-7 1-16,4 2 1 0,-2-2-1 15,6-4 0-15,0 2 0 0,-4-2-2 0,5-1 1 16,-1-2-1-16,-6 0-1 0,6-2-2 0,-1 2-1 15,-5-3-2-15,0 2-3 0,2-3-2 0,0-1-6 16,-2-1-10-16,2 0-17 0,0-5-29 16,0 0-63-16,-2-7-332 0,5-3-2869 0</inkml:trace>
  <inkml:trace contextRef="#ctx0" brushRef="#br0" timeOffset="-872.32">23420 10931 1481 0,'0'0'1390'15,"0"0"-1154"-15,0 0-142 0,0 0-15 16,0 0-18-16,0 0-23 0,0 0-20 0,0 0-9 15,0 0-2-15,0 0 9 0,0 0 4 0,0 0-3 16,0 0-1-16,0 0-2 0,11 48-5 0,-3-41-1 16,-4 0-1-16,9 1-1 15,-7-1-2-15,2-1-1 0,2-1-2 0,-5 0 2 0,9-3 1 16,-6 0 2-16,5-2 4 0,-7 0 5 0,8 0 1 0,-3-4 4 16,1-2 3-16,-2-4 3 15,1 1 2-15,-1-4-1 0,0 1 1 0,1-4-4 16,-3 1-1-16,-6-2-3 0,6 2-4 15,-6-3-2-15,3 1-4 0,-3-1-3 0,-2 2-3 0,0-1-1 16,-2 3-3-16,-5 0 0 0,-1 1-1 16,2 3-2-16,-9 1-3 0,3 4-3 0,0 1-4 15,-5 3-5-15,1 1-5 0,5 2-1 0,-5 5-3 0,-1 4 1 16,-1 3 7-16,5 1 7 16,1 2 6-16,-5 3 3 0,11 0 5 0,-6 4-1 0,7 2 0 15,1-1 2-15,0 1 0 0,2-1 3 16,2 2 1-16,2-5 2 0,6-1 2 0,3-4 2 15,-1 0 2-15,9-4 1 0,-3-2 4 16,-1 0-1-16,1-2 2 0,3-1 2 0,2-1-3 16,-1-2 1-16,1-2-3 0,4 1-5 0,-5-1-3 0,-1-1-5 15,-2 0-5-15,-1 1-11 16,1-1-20-16,-5 3-49 0,-4-2-160 0,-4 0-3000 0</inkml:trace>
  <inkml:trace contextRef="#ctx0" brushRef="#br0" timeOffset="174.11">24276 10757 3 0,'0'0'369'0,"0"0"-225"0,0 0 53 15,0 0 40-15,0 0-1 0,0 0-89 16,0 0-72-16,0 0-44 0,0 0-12 0,0 0 15 0,0 0 28 15,0 0 39-15,0 0 59 16,0 0 69-16,-12 123 46 0,12-112 16 0,0-2-49 0,0-1-56 16,0 1-44-16,-2-2-33 0,2-3-15 15,0 0-11-15,0 0-15 0,0-2-13 0,0-1-14 16,0-1-14-16,0 2-5 0,0-2-2 0,0 0-1 0,0 0 4 16,0 0 0-16,0-3-2 15,0-3-3-15,0 0-2 0,2-1-3 0,-2-2-3 0,0-1-1 16,0-1-3-16,0-2-2 0,0 3-2 15,-2-3-4-15,-4 2 0 0,1-1-3 0,-3 0 0 16,2 4-1-16,0-2-2 0,-2 2-1 16,-1 1-1-16,3 1 0 0,-6 1 2 0,5 1 0 0,-5 1-2 15,6 1-1-15,-4 2-1 0,1 0 0 0,-1 3 3 16,0 4 0-16,-5 1 4 0,9 1 3 16,-9 3 2-16,7-1 1 0,-4 3 3 0,3 1-1 0,-3-1 2 15,6 4 1-15,-2-1 2 16,-3 4 4-16,7-2 3 0,-4 2 1 0,0 3-3 15,6-2 2-15,-3 3-2 0,-3-2 0 16,8 2 1-16,0-2-2 0,0-1 0 0,4-1-2 0,2-2-2 16,1-1-1-16,5-1 0 0,-2-2 1 0,7-2-1 0,-1-1 1 15,-1-2 0-15,4 0 1 16,-3-2 2-16,9-2 0 0,-4-1 0 0,-1-2-1 0,5 0-2 16,-4-2-1-16,-1-1-2 15,1 0-2-15,-6-4-2 0,3 0-3 0,-5-2-7 0,3 2-16 16,-4-2-28-16,-3 1-66 0,-7 3-565 0</inkml:trace>
  <inkml:trace contextRef="#ctx0" brushRef="#br0" timeOffset="674.05">24756 10821 3345 0,'0'0'120'0,"0"0"-83"15,0 0-12-15,0 0-7 0,0 0-6 0,0 0-7 16,0 0 0-16,0 0 3 0,0 0 3 0,0 0 4 15,0 0 6-15,0 0 5 0,-19 134 2 0,19-114 2 16,0 1 1-16,0-3-3 0,0 1 0 0,0-3-4 16,0 2-1-16,2 0-4 0,0-3 0 0,0 0-3 15,1-1 0-15,1-2 2 0,-2-3-3 16,-2-1 0-16,4 1-2 0,-4-3-2 0,0 0-3 16,2-2-2-16,-2 1-4 0,0-2-3 0,0-1-2 15,0-1-9-15,-2 1-14 0,-2-1-30 0,-5 0-69 16,5-1-332-16,2 0-2858 0</inkml:trace>
  <inkml:trace contextRef="#ctx0" brushRef="#br0" timeOffset="882.38">24861 10417 3863 0,'0'0'35'16,"0"0"-21"-16,0 0-11 0,0 0 1 16,0 0-5-16,0 0-12 0,0 0-30 0,0 0-80 15,0 0-377-15,0 0-2736 0</inkml:trace>
  <inkml:trace contextRef="#ctx0" brushRef="#br0" timeOffset="2252.44">25182 10801 3058 0,'0'0'343'15,"0"0"-198"-15,0 0-42 0,0 0-25 0,0 0-25 16,0 0-22-16,0 0-19 0,0 0-7 15,0 0-4-15,0 0 1 0,0 0 3 0,0 0 2 16,0 0-2-16,0 0 3 0,0 64 2 0,0-53 1 16,-4 2 2-16,4 1 0 0,-5 0-1 0,5 0 1 15,-2 1-2-15,2 0 1 0,-2 2 0 16,2-2 1-16,-2 0-2 0,0 2-1 0,2-2 1 16,-2 0-1-16,-4 1 1 0,6-2-1 0,-4-1 0 15,4-1-1-15,0-2-1 0,0-1-1 0,0-1 1 16,0-1-1-16,0-2 0 0,0 0-7 0,0-2 0 15,0-2 0-15,0 2 0 0,0 0 0 0,0-2 0 16,0-1 0-16,0 1 0 0,0-1 0 16,0 0 0-16,0 0 0 0,0 0 0 0,0 0 0 15,0-1 0-15,0-2 0 0,0-1 0 16,0-3 0-16,4-1 0 0,-4-2 0 0,6-2 0 0,-2-2 0 16,-2 0-3-16,7-4-4 0,-3 1 0 15,0-1 2-15,-2-2-1 0,8 0 2 0,-7 0 1 16,5 0 0-16,-2-1 4 0,0 1-1 15,3 0-1-15,-5 1 2 0,8 3-2 0,-7-1 1 0,7 2 1 16,-8 1-1-16,9 2 1 0,-9 2-1 16,6-1 1-16,-5 2-1 0,5 4 0 0,-8-1 0 15,9 2 0-15,-7 0 0 0,-2 3 0 16,6 0-1-16,-6 1-1 0,1 0 1 0,-1 1 1 16,4 4-1-16,-4 1 2 0,0 2-2 0,-2 0 1 15,4 2 0-15,-1 2 1 0,-3-1 0 0,0 2-3 16,2 0 2-16,-4 0 0 0,2 1 1 0,-2 1 3 0,2-1-3 15,4 2 1-15,-4-1 0 16,-2 0 0-16,2-1 1 0,-2 2 1 0,0-3-1 0,2 0 2 16,-2-1-1-16,2 0-2 0,-2-2 2 15,0 0-1-15,0-1-3 0,3 0 0 16,-3 0 0-16,2-4 0 0,-2 1 0 0,4-1 0 0,-4-1 0 16,0-1 0-16,4-1 0 0,-4 0 0 15,0 1 0-15,0 0 0 0,0-1 0 0,0 0 0 0,0 1 0 16,0 0 0-16,0-2 0 15,0 2 0-15,-4-1 0 0,0 1 0 0,2-3 0 0,-1 3 0 16,3-3 0-16,0 0-4 0,-2 0-12 0,2 0-4 16,0 0-5-16,0-5-3 0,0-2 3 15,2-2 4-15,1-3 8 0,7-3 7 0,-4-2 4 0,0-2 3 16,9-2 1-16,-9-1 1 0,10-1 2 16,-3-1 0-16,-3 0 3 0,7 0 2 15,-3 0 2-15,-3 4 1 0,3 1 2 0,-4 1-1 16,3 3 0-16,-5 1-2 0,2 3 0 0,-3 1-3 15,5 1-1-15,-8 2-2 0,0 2 0 16,5 2-1-16,-5 0-5 0,-2 3 0 0,0 0 0 0,0 0 0 16,-2 0 0-16,8 0 0 0,-6 6 0 15,0-1 0-15,0 3 0 0,-2 3 0 0,2 2 0 16,-2-1 0-16,2 2 0 0,1 1 0 16,5 1 0-16,-6 0 0 0,2 0-2 0,-2 0 0 15,6 2 1-15,-1-2-1 0,-1 2 1 0,-2-3-1 16,6 3 1-16,-6-3 0 0,0 2 1 15,3-3 0-15,1 1 0 0,-4-2 0 0,-4 1 0 16,4-1 1-16,2 0-1 0,-4-2 0 0,-2-1 1 16,3-1 0-16,-3-1 0 0,0 0 0 0,0-3-2 15,0 0-2-15,0 0-5 0,0-2-9 16,0-2-15-16,0 3-28 0,0-2-71 0,-3-1-1351 0</inkml:trace>
  <inkml:trace contextRef="#ctx0" brushRef="#br0" timeOffset="3325.3">26488 10790 284 0,'0'0'1757'0,"0"0"-1285"16,0 0-171-16,0 0-32 0,0 0-62 0,0 0-65 15,0 0-48-15,0 0-29 0,0 0-13 0,0 0-15 16,0 0-8-16,0 0-6 0,0 0-7 15,-120-75-5-15,110 75-2 0,-5 6-2 0,1 1-2 0,4 0 0 16,-5 2 3-16,-1 0 4 0,5 0 4 0,-1 2 5 16,-3-1 1-16,7 1 1 0,-4 1 0 15,3 0 0-15,-3 1-2 0,8 2 0 16,-4-1-1-16,-3 1 1 0,9 1 1 0,-4 0-1 16,-2 2-1-16,6-1-4 0,-2 1-16 0,1 1 0 0,1-1 0 15,0 2 0-15,0-1 0 16,-4 0 0-16,4 0 0 0,2-1 0 0,0-2 0 15,0 1 0-15,0-2 0 0,2-2 0 0,4-2 0 16,-2-1 0-16,1-2 0 0,-1-1 0 0,4 0 0 16,0-4 0-16,0 0 0 0,3-3 0 0,3 0 0 15,-3-6 0-15,7-5 0 0,3-3 0 16,-2-3 0-16,1-3 0 0,3-2 0 0,-2-1 0 0,-1-2 0 16,1 1 0-16,-2-2 0 0,-1-1 0 15,-1 4 0-15,-3 0 0 0,-6 2 0 0,-1 1 0 16,5 4 0-16,-8 3 0 0,-2 2 0 15,0 3 0-15,-2 2 0 0,0 2 0 0,0 1 0 0,0 2 0 16,0 1 0-16,0 0 0 0,0 0 0 0,0 6 0 16,-2 2 0-16,0 2 0 0,2 4 0 15,-2 3-2-15,0 4-1 0,0-2 1 0,0 2-1 0,2 1 2 16,0-1-1-16,0-1-2 16,0-1 2-16,0-2-2 0,2-2 0 0,2 0 2 0,0-2-3 15,7-2 0-15,-7 0-2 16,2-3-3-16,4-3-5 0,-4 1-12 0,-1-1-23 0,5-3-46 15,-8 1-166-15,2-2-3026 0</inkml:trace>
  <inkml:trace contextRef="#ctx0" brushRef="#br0" timeOffset="3956.75">27236 9978 3126 0,'0'0'449'16,"0"0"-401"-16,0 0-40 0,0 0-8 0,0 0-11 0,0 0-5 15,0 0 0-15,0 0 9 0,0 0 9 16,0 0 8-16,0 0 4 0,-72 122 3 0,68-91-3 16,-2 3-1-16,-5 2-3 0,7 3-1 0,-4 6-1 15,-2-2-3-15,3 3 2 0,-5 0 0 0,8 2 3 16,-4 0 4-16,-1-1 4 0,5-2 2 0,-2 1 2 16,-2-3-2-16,6-1-2 0,0-5-1 15,2-1-1-15,0-2 0 0,0-4-2 0,0 0-3 16,0-4-3-16,4-1-2 0,4-2-4 15,-6-4-1-15,0 0-4 0,0-3-6 0,0-1-13 0,-2 1-26 16,0-2-55-16,0-4-242 0,0-3-3032 0</inkml:trace>
  <inkml:trace contextRef="#ctx0" brushRef="#br0" timeOffset="5165.25">27826 10529 1523 0,'0'0'1522'0,"0"0"-1306"0,0 0-85 15,0 0-6-15,0 0-31 0,0 0-31 0,0 0-25 0,0 0-9 16,0 0-8-16,0 0 2 0,0 0-2 16,0 0-2-16,0 0 0 0,-116 35-2 0,110-25-2 15,-9-1-2-15,9 4-1 0,-7-1 0 16,9 1 0-16,-4-1 0 0,-2 2-2 0,6-1-3 0,-3 0 0 16,-1-1-3-16,4 0 0 15,0 1-1-15,2 1-2 0,-6-2-1 0,8-2-1 0,0-1-1 16,0-1-1-16,0-1 1 0,0-1-2 15,10 1 0-15,-4-3 1 0,-2 0-1 0,9-2 3 16,-7 1-1-16,8-2 1 0,-5 0 1 0,5-1 0 0,0 0-1 16,-5 0 0-16,7 0 1 0,-7 0 0 15,5 0 0-15,3 1 1 0,-9 0-1 0,8 0 1 16,-1 3-2-16,-5-1 2 0,5 3 0 16,-3 1-1-16,-4 2 1 0,5 0-1 0,-5 4 0 0,-4 0 0 15,6 1 1-15,-5 4-2 16,-3 0 2-16,-2 3-2 0,0 0 0 0,0 2 0 0,0 0-1 15,-4 0 1-15,-3-1 0 16,-3 3 0-16,2-2 1 0,-5 0 2 0,-3-1 1 0,3-1 0 16,-1-1 0-16,-5-1 0 0,1-5 0 0,-1-1 0 0,3-2 1 15,1-6-1-15,-4-1-2 16,-1-4-1-16,1 0-4 0,1-5-2 0,-1-3-5 0,2-4-3 16,-1-1-6-16,10-3-9 15,-7 0-11-15,7-1-24 0,0 3-68 0,3 2-397 0,5 5-2588 0</inkml:trace>
  <inkml:trace contextRef="#ctx0" brushRef="#br1" timeOffset="10034.02">17761 13560 1097 0,'0'0'1031'0,"0"0"-506"16,0 0-234-16,0 0-100 0,0 0-50 15,0 0-30-15,0 0-27 0,0 0-21 0,0 0-13 0,0 0-8 16,0 0-8-16,0 0-7 0,29-19-8 15,-23 17-6-15,2 0-3 0,-4 2-4 0,2-1-2 16,3 1-2-16,1-1 0 0,-6 1-1 0,7 0 0 0,-1 0-2 16,0-1 1-16,5 0-1 0,-7 0 0 15,8-1 0-15,1 1 0 0,-5 0 0 0,7 0-1 16,-2-1-2-16,1-1-1 0,1 2-5 16,-1-1-7-16,-1 1-12 0,-3-1-27 0,1 2-69 15,-1 0-247-15,-7 0-1197 0,-1 0 22 0</inkml:trace>
  <inkml:trace contextRef="#ctx0" brushRef="#br1" timeOffset="11068.09">18763 13182 3 0,'0'0'0'0,"0"0"618"0,0 0 376 16,0 0-293-16,0 0-264 0,0 0-171 0,0 0-103 15,0 0-40-15,0 0-31 0,0 0-12 0,0 0-10 0,0 0-8 16,0 0-13-16,13 0-10 0,-9-2-9 15,0 1-7-15,0 1-6 0,0-1-5 0,2 1-6 16,1 0-2-16,-1 0-3 0,4-1-1 0,-2 0 0 16,5 1 0-16,-5-1-1 0,7-1-1 0,-3 1 1 15,0 1 0-15,5-1 0 0,-1 1-1 0,-3-1 0 16,5 1-2-16,1-1 2 0,0 0 0 16,-3 1 0-16,3-2 0 0,-3 1 1 0,5 0-1 15,-4-1 2-15,-3 1 0 0,5-3 2 16,-7 2-1-16,5 0 1 0,-5 0 0 0,-2 1 1 0,3-2 1 15,-3 1-1-15,-4 1 0 0,2 1 0 0,-1 0-1 16,-5 0-1-16,2 0 1 0,-4 1 1 16,0 2 3-16,2 2 2 0,-2 0 2 0,0 1 0 15,0 2-2-15,0 0-3 0,0 1-3 0,0 0-2 16,-2-1-1-16,2 0 0 0,-4 1 0 16,2-2 0-16,0 2 0 0,0 0 0 0,-1 0 0 15,-1 0 0-15,2 0 0 0,0 1 0 0,2 2-1 16,-6-1 2-16,2 2 0 0,-2 0-1 15,2 3 2-15,-1 0-2 0,-1 1 1 0,0 0-1 16,4 3 1-16,-4 0-1 0,0 1 1 0,-3 2 0 16,1 2-1-16,0 1 2 0,-1 2 0 0,3 3 1 15,-4-2 1-15,2 3-2 0,-5-3 0 16,5 1 1-16,-2-3-1 0,1 0 2 0,1-2 0 16,0 0-1-16,4-4-1 0,0-1 0 0,-3-1-1 15,5-2-1-15,-2-4 0 0,2-2-2 16,0-3-3-16,0-1-7 0,2-2-12 0,0-3-21 0,0 0-42 15,0-2-86-15,0 0-395 0,0 0-2353 0</inkml:trace>
  <inkml:trace contextRef="#ctx0" brushRef="#br1" timeOffset="12600.17">20051 13208 3 0,'0'0'0'0,"0"0"0"0,0 0 276 0,0 0 526 0,0 0-122 16,0 0-155-16,0 0-177 0,0 0-151 16,0 0-86-16,0 0-52 0,0 0-36 0,0 0-24 15,0 0-8-15,0 0-4 0,-124-32 3 0,114 35 5 0,-1 2 7 16,1 1 6-16,0 0 6 15,1 1 7-15,-3-1 25 0,2 3 21 0,-1-2 12 0,3 1 6 16,-2 2-4-16,-1-1-2 0,1 0-8 0,0 2-13 0,-3-1-14 16,5 0-10-16,-2 1-6 15,1 0-3-15,-1 1-1 0,2-3-5 0,2 3-2 0,-3 0-2 16,3 0-2-16,0 1 0 0,-2 0 1 16,2 2-3-16,1-1 1 0,-3 1 1 15,6 1-2-15,-4-1-1 0,2 1 0 0,-2-1-2 16,1 3-1-16,1 0 0 0,0 0-1 0,2 0-2 15,-2 3-2-15,0-2 0 0,4 1-1 16,0 0-1-16,0-2 1 0,0 0-1 0,0 0 0 0,0 0 0 16,0 0 1-16,0-1 1 15,0-1 0-15,0 1 1 0,0-1-2 0,0 2 1 0,4-1 0 16,0 0-2-16,-2-1 1 0,0 1-1 0,4-2-1 16,-6 0 0-16,2-1 0 0,3-1 0 15,1-1 0-15,-4 0-1 0,4 0 0 0,-4-3 0 16,4 2-2-16,-2-2 1 0,1 2 1 15,-1-3-1-15,0 0 1 0,2-1-2 0,-2 0 1 0,2-1-1 16,-1-3-1-16,3 0 1 0,0-1-1 0,-4 1 1 16,4-3 0-16,1 0 1 0,1 0 1 15,-2-1 1-15,5-3 1 0,-5-1 1 16,2-2 0-16,1 0 1 0,-3 0-1 0,2 0 1 0,-4-1-1 16,5 2 0-16,-3 0 1 0,0 0-1 15,3 0 1-15,-7 0 1 0,4 2-2 0,-2-1 0 16,1 1 1-16,1 0-1 0,-2-1 0 0,-2 0 1 15,2 1-1-15,-2-2 1 0,3 1 1 0,-5-1 0 16,0-1-2-16,4 0 2 0,-4-1-1 16,4 0 1-16,-4-1 0 0,-2-2 1 0,0-1-1 15,0-1-1-15,0-1 0 0,0-1 0 0,0 1 0 16,0-1-1-16,-6 1-1 0,2-1 0 16,-4 2-1-16,4-1 0 0,-5-1-2 0,-1 3 0 15,2 0 0-15,-5 2-1 0,3 0 1 0,2 2-1 16,-5 2 1-16,5 3-2 0,-4 0-1 0,3 3-1 15,-3 0-2-15,4 0 0 0,-5 6 1 0,1 1 2 16,-1 1 1-16,3 2 3 0,0 1 0 16,2 0 1-16,-3 2 1 0,5 1 2 0,-2 0 1 15,2 2 1-15,1 0 1 0,-1 1 0 0,4 1 0 16,0 0 0-16,2-1-1 0,0 1-1 0,0-2-1 16,0 0 0-16,0-2 0 0,4 0 0 0,2-2 2 15,-4 0-1-15,5-2 1 0,-3-2-2 16,4 0-2-16,-4-1-1 0,2-1-2 0,-1 0-3 15,1 0-5-15,-6-1-12 0,2 1-23 0,0-2-51 16,-2 0-264-16,0-1-3020 0</inkml:trace>
  <inkml:trace contextRef="#ctx0" brushRef="#br1" timeOffset="13222.35">20464 13922 118 0,'0'0'1416'16,"0"0"-528"-16,0 0-437 0,0 0-241 15,0 0-108-15,0 0-72 0,0 0-69 0,0 0-124 0,0 0-522 0,0 0-1559 16,0 0 2163-16</inkml:trace>
  <inkml:trace contextRef="#ctx0" brushRef="#br1" timeOffset="14752.92">20841 13233 50 0,'0'0'1507'16,"0"0"-701"-16,0 0-353 0,0 0-178 0,0 0-92 0,0 0-45 15,0 0-37-15,0 0-33 0,0 0-15 16,0 0-7-16,0 0-3 0,0 0-5 0,0 0-4 0,0 0-6 16,25-44-3-16,-25 42-2 0,0 2 0 0,0 0-3 15,0 0 0-15,0 0-4 0,0 0-3 16,0 0-5-16,0 0-5 0,0 0-3 0,0 0-3 0,0 0-3 16,0 0-3-16,0 0-3 15,0 0-4-15,0-1-3 0,0-1 2 16,4 0 3-16,-2-1 5 0,4-1 6 0,-4 0 0 15,2-2 1-15,4 2 2 0,-1-2-1 0,-3-1 2 0,4 0-1 16,0 0 1-16,-4 1-1 0,5 0 0 16,1-1 0-16,-6 1 1 0,4 0 0 15,1 0 1-15,-1 0 0 0,2 1 1 0,-4 1 0 16,7-1 1-16,-7 1-1 0,4 2 1 0,1 0 2 16,3-1 0-16,-3 3 1 0,1 0-1 0,-2 0 0 15,1 0-1-15,1 4-2 0,-2 2-1 0,5 0-1 16,-5 1-2-16,1 2 0 0,-7 1 0 0,4 1 0 15,0 2 1-15,-6 0-1 0,7 0 1 16,-7 2-2-16,4 1 0 0,-4-1 1 0,0-1-2 16,-2 1 1-16,0 0 0 0,0 1 1 0,0-3 1 15,0 1 0-15,0 0 0 0,-4-1 2 0,-2-2 1 16,-3 1 0-16,5-1 2 0,-10 1-2 16,8-2 0-16,-5 0-1 0,1 1 0 0,-5-3 0 15,5 3 1-15,-2-3-1 0,1 2 2 0,1-2 2 16,0-2 0-16,-1 0-2 0,-1 0 0 15,4 0-1-15,-1-2-1 0,-1 0 0 0,8-1 0 0,-6-1-1 16,1 1 0-16,5-3-1 0,2 2 0 16,-2-1-1-16,2-1-1 0,0 0-3 0,0 1-2 15,0-1-1-15,0 1 1 0,2 2 3 16,5-2 2-16,-3 1 0 0,2 1-1 0,-2-2-2 16,4 1 0-16,-1 1 0 0,-3-2-2 0,2 0 1 15,0 2-2-15,0-1 0 0,3 0 0 0,-5 1-1 16,4-1 1-16,-4 2 1 0,4-1 0 0,1 1 1 0,-5-1 0 15,8 1 0-15,-8-1-1 16,5 1 2-16,1 0 2 0,-2 1 1 0,-2-1 2 16,3 1 1-16,1 1-1 0,-2-1 0 0,1 2 0 15,-1 2 1-15,-2 1-1 0,2 1 1 0,-2 3 0 16,-1 0 1-16,-3 1 1 0,-2 0 0 0,0 1 2 16,0 1-1-16,0 1 1 0,-4 0-1 15,-3 1-2-15,-1 0 0 0,4-1-1 0,-6 1-1 0,-1-2 1 16,-5-1 1-16,5-1 2 15,-3-1 0-15,-3-1 0 0,3-3-2 0,-3-1-3 0,-3-1-4 16,1-3-3-16,-2-1-4 0,1-3-5 0,-1-1-3 0,-2 0-1 16,3-1-1-16,1-4 2 15,5-3 1-15,-1 1-4 0,11-2-12 0,-2-2-28 16,6-1-89-16,0 2-449 0,0 4-2244 0</inkml:trace>
  <inkml:trace contextRef="#ctx0" brushRef="#br1" timeOffset="16408.75">21593 13159 3 0,'0'0'89'0,"0"0"-76"0,0 0-85 15,0 0 42-15,0 0 30 0,0 0 0 0,0 0 0 16,0 0 0-16,0 0 0 0,0 0 0 0,0 0 0 16,0 0 0-16,0 0 0 0,0 0 0 0,17-35 0 15,-15 32 0-15,-2 0 0 0,2-1 0 0,0 0 0 16,2 1 0-16,0-1 4 0,0 1 183 15,-2-2 67-15,0 1 32 0,-2-1 24 0,5-1-5 0,-1 1-3 16,-2-1-48-16,4-1-9 0,-2 1-26 16,0-2-14-16,2 1 16 0,3 0-36 0,-5 1-35 15,6-1-36-15,-2 0-29 0,1 0-18 16,1 0-9-16,-4 0-7 0,3-1-8 0,-1 3 0 16,2 1-3-16,-2-1-10 0,1 0-4 15,1 1-4-15,-6 1-3 0,6 1-1 0,-1 0-2 16,-5 1-3-16,8 0-4 0,-8 1-3 0,5 0-1 15,-1 0-2-15,-4 0 0 0,4 1-1 0,3 2-1 16,-7 2 0-16,4 0-1 0,0 1 0 0,1 1 0 16,-1 0 0-16,-4 1-2 0,4 1 2 15,1 1 0-15,-5-1 0 0,4 1-1 0,-4 2 1 16,4-1-2-16,-6 2 1 0,0 1-1 0,3 1 1 0,-3 1 0 16,0 0 1-16,-2 0-1 0,0 0 1 15,4 2-1-15,-4 2 1 0,0-2 0 0,0-1-1 16,0 3 1-16,0 0-2 0,0 0 1 15,-4 0 0-15,4-1 0 0,-2 2 0 0,0 1-1 0,-3-3 1 16,3 1 1-16,0 0-1 0,2-1 2 16,-4 1-1-16,-2 0 2 0,0-1-1 15,2 2 0-15,-5 0 0 0,5 2 0 0,-4-1 0 16,-2-2 1-16,-1 1 1 0,1-1 1 0,0-2 1 16,-3 0 2-16,3 2 0 0,-7-4 1 0,7 0-2 15,-2 0-1-15,-3-2 0 0,3 0 0 16,-1-3 1-16,3 0 0 0,0-1 2 0,-5-2 1 0,7-1 1 15,-7-1 0-15,5-1 1 0,-2 1-1 0,1-1-1 0,1 0-2 16,0-3 0-16,1 0 0 16,3 1-1-16,-2-2-1 0,0 0 0 15,6-1-3-15,-5 0 1 0,5 0-2 0,-4 0-2 16,4 0-1-16,0 0-3 0,2-2-1 0,0-2-1 0,-2 1 0 16,2-2 1-16,-4 0 0 0,4 0 1 15,0 0 1-15,0 2 1 0,0-2 1 0,0 2 0 16,-2-2-1-16,2 2 1 0,-2-1-1 15,2 1 0-15,0 0 0 0,0 0-1 16,0 1-4-16,0-1-1 0,0 0-5 0,0-1-2 0,0 1 1 0,0-3-1 16,4 1 4-16,0 0 1 15,-2-1 2-15,4 0 1 0,0-1 2 0,3 2 1 16,-5-3 3-16,8 2 0 0,-8 0 2 0,7-1 2 16,-1 2 0-16,0 0 0 0,1-1 1 0,-1 3 1 0,0-2 0 15,-1 3 1-15,-1 1-1 16,-2-1-1-16,2 2 1 0,1 0-1 0,-5 0 0 0,4 3-1 15,0 2-1-15,-3 0 1 0,3 1 1 0,0 2 0 0,0-1-1 16,1 2-1 0,-3 0-1-16,2 2 0 0,2 0 0 0,-1 0 0 15,-1 1 0-15,2 0 0 0,3-1 0 0,-5 1-1 0,4-2 0 16,-1 0-2-16,-1-1-1 0,2 1 0 0,-1-3-1 16,5 0-2-16,-3-2-12 0,-3-2-26 15,7 0-56-15,-11-1-203 0,2-1-3014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2T16:22:50.326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17775 16494 3 0,'0'0'0'0,"0"0"0"0,0 0 0 16,0 0 0-16,0 0 0 0,0 0 0 0,0 0 123 0,0 0 221 0,0 0-138 16,0 0-73-16,0 0 41 15,0 0 53-15,-6 1 40 0,6-1 46 0,0 0-33 16,0 0-19-16,0 0-42 0,4 0-44 16,-2 0-41-16,-2 2-36 0,6-2-22 0,-4 0-25 0,1 1-7 15,-1-1-10-15,0 1-4 0,2 0-6 16,2 0-4-16,-2 2-2 0,0-2 0 0,0 0 8 15,5 0-3-15,-3 0 9 0,0 0-2 0,4-1-1 16,-3 2 2-16,5-2-2 0,-4 0-1 0,9 0-1 16,-7-2-2-16,5-1-2 0,-1-2 0 0,3 2-5 15,-3-1 1-15,1 0-1 0,5-2-5 16,-3 3 1-16,1-1-5 0,-1 0-2 0,-1 0-1 16,3 1-1-16,0-1 0 0,-3 1-2 0,5 0 0 15,2 2-1-15,-7 0 0 0,5-1 0 16,-1 2 0-16,1 0 1 0,2 0-1 0,-2 0 1 15,-1 0 0-15,3 0-2 0,-2 2 2 16,3 0-1-16,-1-1 1 0,2 1-2 0,-2-2 1 0,2 0-1 0,1 0-1 16,-1 0 4-16,4 0-2 15,-6 0 1-15,4-2 1 0,0 0 0 0,-1 1 1 16,3-1 0-16,0 1 1 0,-4-1 0 16,4 2-1-16,0-2-1 0,-6 1 0 0,6 0 0 15,-4 0-1-15,-1 0-1 0,1-1-1 0,4 1 0 16,-2 1 0-16,-4 0 0 0,6 0-3 15,-5 0 0-15,1 0 0 0,0 0-1 0,2 0 1 16,-2 0 1-16,0 0 1 0,-1 1-1 0,3 1 1 16,-4-1 0-16,4 0 0 0,-4 0 1 0,-1-1-2 15,3 0 1-15,0 1 0 0,-2-1 0 0,1 0 0 16,-3 0 1-16,2 0 0 0,0 2 0 0,-3-2 0 16,1 2-1-16,0-1 0 0,-3 1-1 0,1 0 1 15,-1-1-1-15,3 2 1 0,0-1 0 16,-3 1 0-16,-1-1 0 0,-1 0 0 0,3 1 0 15,0-1 0-15,-5-1 0 0,5 1 0 0,-1 0-1 16,-1 0 0-16,-1 0 2 0,3-1-1 16,0 1 0-16,-3-1 3 0,3-1-2 0,1 0-1 15,-1 0 1-15,2 0-2 0,-1 0 0 0,-1 0 2 16,2 0-2-16,-1 0 2 0,-1-1-1 0,2-1 1 16,-1 2-1-16,1-1 0 0,0-1 0 15,-1 1 0-15,3 0 0 0,-2 0-1 0,4 0 1 16,-5-1 0-16,3 2 0 0,-2-1 0 0,-3 0 0 15,5-2 0-15,-2 2 0 0,-1 0 0 0,5-1 0 16,-2-1 0-16,-3 2 0 0,1-1 0 0,2-1 0 16,-2 1 0-16,3-1 1 0,-1 2-1 0,-2-1 0 15,2-1 0-15,-5 1-1 16,5-1 1-16,2 2 0 0,-5-1-1 0,1 0 1 0,0 0-2 16,-1 1 1-16,1 1 0 0,-2 0 0 0,1 0 1 15,-3 0 0-15,1 0-1 0,1 0 0 0,0 0 1 16,1 1-1-16,1 1 1 0,-2 0 0 15,1-2-1-15,-3 2 2 0,1-2-1 0,1 0 1 16,0 0-1-16,1 0 0 0,1 0 0 16,-2 0 1-16,-1 0-1 0,-1 0 1 0,1 0 0 15,3 0-1-15,-2 0 1 0,-1 0-1 0,-1-2 0 0,-1 2 1 16,3 0-2-16,2 0 1 16,-7 0-1-16,3-2 1 0,-3 2-1 0,5 0 1 15,-3 0-1-15,3 0 2 0,-5 0-1 0,3 0 0 16,-1 0 0-16,1 0 0 0,1 0-1 0,-3 0 2 15,4-2-2-15,-3 2 2 0,-1 0-1 0,3-1 0 16,-1 1 1-16,-1-1-1 0,1 1 1 16,3-1 0-16,-1 0-1 0,2-2 0 0,-5 2 0 0,3 0 0 15,-1-1 0-15,1-1 0 0,2 2 0 16,-3 0-1-16,-3-2 1 0,1 1 1 0,1 0-1 16,-1-2 1-16,1 2-1 0,2-1 0 0,-5 1 0 15,0 0 1-15,3-1 0 0,-5 2-1 16,1-1 0-16,3 1 0 0,-5-2-1 0,1 2 1 15,0 1 0-15,-3 0-1 0,5 0 1 0,-8 0-2 16,3 0-2-16,-1 0 1 0,-4 0 0 0,2 1-1 16,1 2 3-16,-3-1-1 0,-4 0 0 15,2 2 1-15,4 1 1 0,-4-1 2 0,0 2 0 16,2 0 1-16,-2 3 0 0,0 2 0 0,-2-2-1 16,0 3 0-16,2 2-1 0,0 2-1 0,3 2-1 15,-3 2 1-15,2 3-1 0,0 2 1 16,-4 2 0-16,4 0 0 0,0 2 0 0,-2 1-2 15,4 0 1-15,-1 2 0 0,-3 1 1 0,4 1 1 0,-4 1 0 16,4 1 0-16,-4 3-1 0,0-1-1 16,-2 0 1-16,0 3 0 0,0-2 1 0,0 1 0 15,2 0-2-15,-2 1 0 0,0-2 0 16,0 1 0-16,0 2-1 0,0-1-1 0,0 2 1 16,-2-3-2-16,2 0 1 0,-2-3 2 0,0 0-1 0,-2 0 0 0,2-2-2 15,0 1 0-15,-2-1-1 16,2-5 1-16,0-4-4 0,2-4-5 15,0-4-13-15,0 2-26 0,-2 1-33 0,-1 1-124 16,-1-5-585-16,2-6-1775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2T16:22:52.35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17783 16577 3 0,'0'0'0'0,"0"0"0"15,0 0 0-15,0 0 208 0,0 0 486 16,0 0-76-16,0 0-143 0,0 0-175 0,0 0-120 16,0 0-72-16,0 0-45 0,0 0-4 0,0 0-3 0,0 0 7 15,17-7 11-15,-17 12 2 0,2 2 4 16,0 2-12-16,0 4-11 0,-2 0-13 0,0 1-11 16,0 2-10-16,0 0-10 0,0 4-7 0,0 1 1 0,0 0-5 15,-2 3 1-15,0 0 2 16,0 0-2-16,-2 1 3 0,2 2 2 0,-2 0 0 0,4-1 3 15,-2 4 1-15,2-4 4 0,-2 1 1 16,2-1 5-16,0 3 3 0,0-5-4 0,0 3-3 16,0-2-2-16,4-1-3 0,-4-1-6 15,6 1-2-15,-2 0-2 0,0-3 1 0,0 2 0 0,0-1 1 16,-4 0 2-16,2 1-1 16,-2-2 2-16,0 4-2 0,0-1 0 0,3-1-3 0,-3 0 2 15,0-1 1-15,0 0-2 0,0 0 2 16,-3-2-2-16,3 4-1 0,-2-3 0 0,-2 1 1 15,0 2 0-15,0-3-1 0,0 1 0 0,-2 0 0 16,4 0-2-16,-3-2 0 0,1 0-3 16,0 0 0-16,-2-3 0 0,6-3 0 0,-2-1 3 15,0-1-1-15,0 1 0 0,0-1-3 0,0 3-1 16,2-1-6-16,-5 1-3 0,3 2 5 0,2-3-5 16,0 0 5-16,0 0 0 0,0 0 0 15,0-2 1-15,0 1-2 0,0-1 3 0,2-1-5 16,3-2 4-16,-3 1-1 0,-2 0-8 0,4 0 4 0,-2-2-3 15,0 2-1-15,-2-1 6 0,4-2 4 16,-2 3-3-16,6-2 7 0,-5 1-1 0,1-2-2 16,0 1 0-16,-2-1-3 0,4 1-6 15,-2-1-2-15,2 0 5 0,-4-1-12 16,5 1 12-16,-3-1 10 0,4-1-13 0,-6-1 16 16,6 0-11-16,-1 0 0 0,-1-1 6 0,4 0 4 15,-2 1 6-15,5-2-7 0,-3 2 8 0,3-2-14 16,3 1 8-16,-4-1 5 0,5 1-14 0,0-1 13 15,-1-1-10-15,5 2 0 0,-3-2 7 16,3 1-4-16,-2-1 6 0,3 2-4 0,1-1 5 16,0-1-5-16,0 2-2 0,1-1 5 0,5-1-6 15,-4 0 3-15,6-1-2 0,-4 1 2 0,2-1 0 16,2 0 6-16,-2 0 6 0,4-1-6 16,-2-1 6-16,4-2-2 0,0 1-11 0,0-1 6 15,-2 1-6-15,7-1 1 0,-5 1 7 0,0-1-4 16,0 2-1-16,2-2-1 0,-1 0 1 0,3 1-3 15,-2 0 4-15,-4 0-1 0,4 0-3 0,-2 3-7 16,1-3 6-16,-3 2-3 0,6 0 6 16,-6 1 1-16,0-1-3 0,2 1 3 0,-2 0-2 15,0-1-1-15,3 1-1 0,-3 0 2 0,0 0-2 16,-2 0-7-16,4 0 4 0,-4 0-3 16,0 0 12-16,0 0 0 0,-2 0 0 0,2 0-1 0,-2 0-7 15,-2 0 3-15,-1 0-5 0,3 0 9 16,0 0-4-16,-6 0-2 0,6 0-1 0,-4 0 7 15,2 0-1-15,-5 0-1 0,1 1 3 0,4 0-3 16,2 0-6-16,-8 0 2 0,3 1-1 16,1-1 1-16,-2 1-7 0,2-1 14 0,0 0-13 0,-5 0 13 15,9 0 4-15,-6 0-5 0,4 1 0 16,-4-2-4-16,1 0-6 0,1 1 4 0,-2-1 1 0,4 0-8 16,-4 0 8-16,-1 0 5 0,5 0-6 15,-2 0 10-15,2 0-5 0,-7 0 0 0,5 0-8 16,0 0 1-16,0-1-3 0,-4-1-2 15,5 1 9-15,-5 0-12 0,4 1 16 0,0-1 1 16,-5 1 2-16,3 0 5 0,0 0-15 0,2 0 2 16,-5 0 0-16,1 0-7 0,0 0 9 15,-1 0-7-15,1 0 6 0,0 0-3 0,-1 2 5 0,1-1 1 16,2 1 9-16,-3-1-14 0,1-1 1 16,0 1 3-16,-1-1-7 0,3 0 9 0,-2 0 9 15,2 0-14-15,-3 0 6 0,3-2-3 0,-2 0-9 16,4 0 9-16,-3 0 6 0,-1-1-9 15,0 0-2-15,-3 1-2 0,3 0-4 0,0 0 6 16,-1-1 8-16,1 3 3 0,0-3-5 0,-3 1 9 16,3-1-9-16,-3 2-2 0,3-1 3 15,-2 0-7-15,-3 1 3 0,5 0-3 0,-2 0 3 16,-1 0-4-16,1 0 2 0,1-1 8 16,-3 0-3-16,4 1 6 0,-1 0-6 0,-1-2-3 15,2 2-6-15,-3-1 1 0,3 1 10 0,-3-1-2 16,1 1 4-16,2 0 1 0,-1-2-9 0,-1 2 5 15,2-2-1-15,-1 2 0 0,-1-2-4 0,4 0-4 16,-3-2-4-16,3 2-8 0,4-3 2 0,-4 1-39 16,4 0-49-16,-5-3-153 0,3 3-593 15,-6-1-1285-15,-1 2 2134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2T16:14:29.51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12314 1174 3 0,'0'0'0'0,"0"0"0"0,0 0 0 16,0 0 0-16,0 0 0 0,0 0 0 0,0 0 0 15,0 0 0-15,0 0 0 0,0 0 0 0,0 0 0 0,0 0 0 16,-8-6 0-16,8 6 0 0,0 2 0 16,0 1 0-16,0-2 0 0,0 2 0 0,0 0 0 15,0-1 0-15,0 1 0 0,0 1 0 16,0-1 0-16,0 1 0 0,0-2 26 0,0 1 199 0,0 1 7 15,0-1 12-15,2 1-65 0,4-1 5 0,-4 2-35 16,0-1-14-16,2 2 19 0,-2 1-37 16,2 0 14-16,7 1-29 0,-7 3-26 0,8 4-18 0,-4 2-29 15,9 1 13-15,-9-1 12 16,5-2 1-16,-7 2-25 0,8 1 5 0,-7 1-9 16,7 2 7-16,-8 0 5 0,7 0 19 15,-7 0 10-15,6-1 12 0,-6 2 10 0,5 0 4 0,-5 3-8 16,-2-1-2-16,6 4-10 0,-3 0 1 15,-3 3 2-15,0-2 4 0,4 0-8 16,-4-1-6-16,0-2-10 0,1 1-6 0,3-1-7 0,-4 0-4 16,-2-1-5-16,0 1-5 0,2-3-1 0,2 0-7 15,-1 1-4-15,-3-3 0 0,0-1-4 16,0 0-3-16,6-2 1 0,-6-2-1 0,0 0-2 16,0-1-3-16,2 0-1 0,-4 0-1 0,0-1 1 0,2-2 1 15,1 1-1-15,-3 0 0 16,0-2 1-16,0 1-1 0,0-2-1 0,0 0 0 15,0 0-1-15,0-2 0 0,0 0 0 0,0 0-2 16,6-3 2-16,-6-1-1 0,0 1-1 0,0-3 1 16,0 0-2-16,0 1 1 0,0-2-1 15,0 0 1-15,0-1 0 0,0 1 0 0,0-1 0 16,0 0 0-16,0 0 0 0,0 0 0 0,0 0-1 16,2 0-2-16,-2 0-1 0,0 0-3 15,0 0-3-15,0-1-3 0,2 1-3 0,-2-1-3 0,0 0 1 16,0-1 1-16,0 1 2 0,0 1 2 15,0-3 3-15,0 1 2 0,0-2 1 0,0 0 3 16,2-1 1-16,-2 1 2 0,0-2 0 0,0 0 2 16,4-1 0-16,-4-1 1 0,0 0 1 0,2-2-2 15,0-1 1-15,4-2 0 0,-1-1-1 16,-3-3 1-16,2 0 2 0,-2-1 2 0,6-2 2 16,-4 1 2-16,0-2 4 0,0-2-1 0,5 0 2 15,-3 0-1-15,-2-1 1 0,6-2-1 16,-1 2 0-16,-5 0 0 0,6 1-1 0,-4 0-2 15,-2 1-3-15,7 2-2 0,-7 0-3 0,0 2-1 16,-2 5-2-16,6 0 0 0,-6 3-1 0,1 2 0 16,-1 1-2-16,0 2 0 0,-2 0-2 0,2 2-2 15,0 0 0-15,4 1 0 0,-4 0 1 16,0 0-1-16,0 1 0 0,0 0 0 0,0 1 2 16,0 0 0-16,7-1 2 0,-5 1 3 0,-2 0-1 15,0 0 1-15,0 0 1 0,6 0-1 0,-6 0-1 16,0 0 1-16,0 0-1 0,-2 0 0 0,5 0-2 15,-5 0 0-15,0 2-1 0,2-1 0 16,0 3-1-16,4 1 0 0,-2 2 1 0,-2 0-1 16,0 3 1-16,0 0-2 0,0 1 0 0,0 1-3 15,7 2-4-15,-9 1-1 0,4 2-1 0,-2-2 0 16,0 3 2-16,-2 0 5 0,2 0 3 16,-2 1 4-16,2 2 4 0,4-2 1 0,-4 2 2 0,2 1-2 15,-1-3 0-15,-1 1 1 16,0 0 0-16,6-2 1 0,-4-1 2 0,0 0 0 0,-4-1 5 15,4-2-1-15,-2 2 2 0,9-1 0 16,-9-3 4-16,0 2-2 0,2-1-1 0,4-1-1 16,-4 0-1-16,-1 0-2 0,-1 0-2 0,0 0 0 0,0-1 0 15,4 0-1-15,-2 1 1 16,-2 0-2-16,0-1 0 0,0 0-1 0,-2-2-2 0,0 2-2 16,2 1 0-16,0-3-1 0,5 2 0 15,-7-1 0-15,2-3-1 0,-2-1 1 0,2-1-1 16,-2-1 1-16,0-1 0 0,0-1 0 0,2-2 2 15,-2 0 2-15,0 0 1 0,0 0 2 0,0 0 1 16,0-2-3-16,2-3 0 0,-2-2-2 0,0-2-2 16,2-2 1-16,-2-4-2 0,0-2 0 15,2 1-1-15,6-2 1 0,-6-1 0 0,2 1 0 0,1-1 0 16,-5-1-1-16,4 1 1 16,4 0-1-16,-4 0 0 0,-2-1-1 0,4-1 0 0,3-1 2 15,-3-4 1-15,-2-1-1 16,6-1 0-16,-3-5-1 0,5-1 0 0,-4-4 2 15,5-3 0-15,-5 0 1 0,6-5 1 0,-3-1 0 16,5-4 0-16,1-2-1 0,-3 1-1 0,5 3-2 16,-9 3 0-16,7 4-1 0,-3 3 0 15,-3 7-1-15,-7 5-3 0,8 6-4 0,-10 5-9 16,2 5-14-16,-4 3-21 0,0 2-32 0,0 4-80 16,0 1-441-16,0 0-2371 0</inkml:trace>
  <inkml:trace contextRef="#ctx0" brushRef="#br0" timeOffset="1199.08">13788 1970 3 0,'0'0'0'16,"0"0"234"-16,0 0 380 0,0 0-199 0,0 0-154 16,0 0-60-16,0 0-89 0,0 0-53 0,0 0-8 15,0 0-44-15,0 0 3 0,0 0 7 0,0 0 1 0,0 0 28 16,-83-7 5-16,79 7 6 16,-2 0 3-16,-5 0-10 0,5 0 26 0,-8 0 36 0,10 0 6 15,-9 2 3-15,9 0-11 0,-4 0-20 16,-3 2 5-16,3-2 16 0,-4 0-6 0,8 2-15 15,-9-1-21-15,7 2-22 0,0 1-10 16,-5 1-6-16,7-1 1 0,-2 3-2 0,-2 1-7 16,4 0-4-16,2 2-4 0,-5-1-4 0,1 2 2 0,2 1-4 15,2 0-2-15,2 0 0 0,-4 2 0 16,4 2 2-16,0-1 2 0,0 1-1 0,0 0 0 16,0-1 0-16,0 0-3 0,2-1 0 15,0 1 1-15,2-3-1 0,4-1 1 0,1 0-1 16,-5-3 1-16,8 1-1 0,-3-3 1 0,5-1 0 15,-2 0 0-15,-1-1 4 0,3-2 1 0,-3-2 3 16,3-2 1-16,0 0-2 0,-3-2 1 16,5-4 0-16,1 0 0 0,-3-3-2 0,-3 0 0 15,5-5-2-15,-8-1-2 0,7-5 0 0,-3 0-4 0,-3-5-1 16,1 0-1-16,-2-1-2 0,-6 1 0 16,2-2-2-16,3 2 1 0,-7 2-3 0,0-1-4 15,0 3-5-15,-9 0-4 0,5 2-3 0,-2 5-4 0,-6 1-3 16,7 2-7-16,-7 4-7 15,6-1-10-15,-7 5-9 0,7 2-14 0,0 1-24 0,-4 0-47 16,8 0-99-16,0 3-235 0,0 1-517 16,2 1-496-16,0 1 1299 0,0-1 191 0,0-2 0 0</inkml:trace>
  <inkml:trace contextRef="#ctx0" brushRef="#br0" timeOffset="2369.42">14187 1942 3 0,'0'0'0'0,"0"0"0"0,0 0 0 16,0 0 0-16,0 0 0 0,0 0 0 0,0 0 0 0,0 0 0 15,0 0 0-15,0 0 0 0,0 0 0 0,0 0 0 16,0 0 0-16,0 34 0 0,2-27 0 16,-2 0 0-16,0 1 0 0,0 0 0 0,0 1 0 15,0 1 0-15,0 0 0 0,0 0 0 16,0 2 9-16,0-2 588 0,0 1 91 0,0 0-7 15,0-1-131-15,0 1-185 0,0 1-119 0,0-1-79 16,0 4-48-16,0-1-23 0,0-2-24 0,0 2-12 16,0-1-11-16,0-2-9 0,0 1-7 0,0-1-7 15,0-1-5-15,0 0-4 0,0-1-2 16,0 0-3-16,0-1-1 0,0-1-2 0,0 0-2 16,-2-1-2-16,2-3 0 0,-2 0 0 15,2 0-2-15,0 0 1 0,-2 1-2 0,-5-1-1 0,5 0 0 16,2-1-1-16,-2-1 0 0,2-1 0 0,0 0-1 0,0 0 0 15,0 0-1-15,0 0 0 0,0 0-1 16,0 0-3-16,0-2-1 16,0-2-3-16,0 1 2 0,0-4 1 0,0 1 2 0,0 0 2 15,0-4 0-15,0 2 1 0,0-5 1 0,0 2 0 16,0-2 1-16,2 0-1 0,0-2 1 16,-2 1-1-16,7-4 0 0,-5 0 1 0,-2-1 1 15,2 0 0-15,0 1 1 0,0-1 0 16,0 2 0-16,-2-1-1 0,4-1 2 0,2 2-2 0,-2 0 3 15,-2 2-1-15,3-1-2 0,-3 2 1 16,6-1 1-16,-4 3-1 0,0-1 2 0,-2 2-3 16,4 0 0-16,1 1-2 0,-3 1 0 0,0 1 0 15,2 0 0-15,0 2 1 0,-2 0-2 16,1 0 0-16,3 1 1 0,-2 1-1 0,-2 1 2 0,6 0-2 16,-1 1 2-16,-5-1-2 0,8 2 1 15,-6 1 0-15,5 0 0 0,-3 0 2 0,0 0-2 16,1 1 2-16,-3 3-1 0,4 0 0 0,-2-1 0 0,-3 2-1 15,7 1 2-15,-8 1 0 16,6 0-1-16,-3 0 1 0,-3 4 1 0,6 0 1 0,-6-2-1 16,2 3-1-16,1 0-1 0,1 0-2 15,-4 0 0-15,0-1-1 0,7 1-3 0,-7-2-2 16,0 0-5-16,4-3-8 0,-2-2-15 16,-2 1-30-16,1-2-68 0,3-1-307 0,-6-1-2705 0</inkml:trace>
  <inkml:trace contextRef="#ctx0" brushRef="#br0" timeOffset="3039.72">15125 1209 3 0,'0'0'0'16,"0"0"0"-16,0 0 0 0,0 0 0 16,0 0 0-16,0 0 0 0,0 0 0 0,0 0 0 0,0 0 0 15,0 0 0-15,0 0 0 16,0 0 0-16,0 0 0 0,0 0 0 0,-6 108 0 0,0-83 0 15,2 2 0-15,2-1 0 0,-1 2 0 0,-1 0 0 16,2 2 85-16,-6-1 653 0,6 1 120 16,0 0-112-16,-2 0-234 0,2 0-227 15,-5-1-114-15,1 4-58 0,4-2-35 0,-2 0-14 0,2 1-10 16,-8-1-9-16,8 0-7 0,0-3-6 0,-3 1-7 16,3-1-5-16,-4 1-4 0,2-1-7 15,2-1-4-15,0-2-3 0,-2 0-5 0,2-3-2 0,0-1-7 16,-3-1-11-16,1-1-13 0,2-3-33 15,2-1-64-15,-2-5-323 0,0-2-2703 0</inkml:trace>
  <inkml:trace contextRef="#ctx0" brushRef="#br0" timeOffset="3475.75">15073 1860 805 0,'0'0'1721'0,"0"0"-1399"0,0 0-179 16,0 0 2-16,0 0-18 0,0 0-25 0,0 0-27 0,0 0-16 15,0 0-9-15,46 124-9 0,-38-110-3 16,3 1-7-16,-1 0-4 0,0 1-8 15,1 0-4-15,1 0-4 0,-4-1-4 0,5 0-1 16,-5-1-3-16,6-2-1 0,-3 2 0 0,3-3-1 0,-1 1 0 16,-5-3-1-16,6 0-3 0,-5-2-2 15,3-2-4-15,-6 0-9 0,0-2-11 16,3 0-40-16,-7-3-173 0,0 2-1268 0,-2-2-355 0</inkml:trace>
  <inkml:trace contextRef="#ctx0" brushRef="#br0" timeOffset="4149.7">15113 1913 3 0,'0'0'0'0,"0"0"0"0,0 0 0 0,0 0 0 0,0 0 0 16,0 0 0-16,0 0 0 0,0 0 0 15,0 0 0-15,0 0 0 0,0 0 0 0,0 0 0 16,0 0 0-16,0 0 162 0,45-53 370 0,-41 44-15 0,3-1 30 16,-5-1-10-16,8 0-95 15,-4-3-112-15,-2 0-102 0,9-1-76 0,-7-1-49 16,8 1-26-16,-3 0-22 0,3-1-15 0,3 0-11 16,-3-1-11-16,-1 1-7 0,5 3-7 0,1-1-6 0,-3 0-5 15,3 0-10-15,-3 4-21 16,-3-1-49-16,5 3-172 0,-7 3-1310 0,-5 1-236 0</inkml:trace>
  <inkml:trace contextRef="#ctx0" brushRef="#br0" timeOffset="4820.88">15836 1775 1446 0,'0'0'905'0,"0"0"-699"0,0 0-153 16,0 0 43-16,0 0 3 0,0 0-33 0,0 0-64 15,0 0-84-15,0 0-149 0,0 0-396 0,0 0-984 16,0 0 1292-16</inkml:trace>
  <inkml:trace contextRef="#ctx0" brushRef="#br0" timeOffset="5027.47">15844 2028 3629 0,'0'0'67'0,"0"0"-41"0,0 0-17 16,0 0 2-16,0 0-5 0,0 0-16 0,0 0-34 15,0 0-67-15,0 0-197 0,0 0-1224 0,0 0-208 0</inkml:trace>
  <inkml:trace contextRef="#ctx0" brushRef="#br1" timeOffset="12116.31">14292 3628 3 0,'0'0'0'0,"0"0"0"0,0 0 0 16,0 0 0-16,0 0 0 0,0 0 0 0,0 0 30 16,0 0-13-16,0 0-47 0,0 0 13 0,0 0 17 0,0 0 0 15,0-15 17-15,2 13 13 16,-2-2 8-16,0 2 30 0,0 0 9 0,0-1 3 0,0 1-4 16,0-1-33-16,0 0-22 0,0 0-26 15,0-1-7-15,0 1-5 0,0-1 4 0,0 0 9 0,0-3-4 16,-2 1 8-16,0-1 4 0,0-1 13 15,0 1 8-15,0-1 5 0,-6 0 12 0,8-1-4 16,-3 0 21-16,3-1 29 0,-2 0 20 0,0 0 29 16,-2-1-15-16,0 0-8 0,-2 1-11 15,4-2-15-15,-2 2 9 0,0 1-17 0,-5-2 0 0,5 2-11 16,0-2-47-16,-4 3 4 16,2-2-1-16,-1 1 8 0,-3 1 3 0,6 0-36 15,-4 0-32-15,-1 1 10 0,3 0 22 16,0 0 11-16,-4 1 10 0,5 1-6 0,-1-1 9 0,-4 0 27 15,6 0 1-15,-2 1 13 0,-5 1-7 16,5 0-4-16,2 1 7 0,-6 0-2 0,7-1 27 16,-3 1 10-16,-2-1 30 0,4 0 20 0,0 3-27 0,0-3-19 15,-5 2-41-15,5 0-31 0,2 0-9 16,-2 1-11-16,0 1 5 0,-4 0-6 16,3 0-10-16,1 0-10 0,-2 1-16 0,-2 3-17 15,6 1-16-15,-4 1-26 0,-3 1-3 0,5 2 13 16,2-1 20-16,-2 2 27 0,-6 0 17 0,8 1 2 15,0 0 2-15,-1 0 5 0,1 1 8 0,0 0 1 16,2 1 6-16,0 1 0 0,0-1 4 0,0 1-2 16,0 0 2-16,0-2 10 0,0 2 5 15,2-2 4-15,0 2-6 0,1 0 8 0,-1 1 5 0,-2 1 9 16,4-4 14-16,4 4-9 16,-6-1-3-16,0 1-7 0,0-1-11 0,0 0-4 0,0 1-3 15,2 0-6-15,-4 0-1 16,5 1-1-16,-5 2 0 0,4 2-6 0,-4-1-4 0,2 3-6 15,-2 0-2-15,2 1-3 0,-2 1-5 0,0 0 1 0,0 0-5 16,2 0-2-16,0 1 6 16,-2 1-2-16,0 1 7 0,0 0 7 0,0 1 2 0,0 0 1 15,0-1 1-15,0-2 5 0,0 1 3 16,-2 0 10-16,0 0 1 0,2 1 2 0,0 1-2 16,-2-1-7-16,2 1 1 0,-2 0 5 15,2-1 0-15,0-1 6 0,0 0-2 0,0-1-3 0,0 1-5 16,0-2-5-16,0 1-3 0,0 0-5 15,0-3-3-15,0 0-3 0,0-2-2 0,0-2-2 16,0-1 1-16,0 1-2 0,0-2 0 0,-2 0 1 0,0 1-2 16,2-3-3-16,-5-1-4 15,5-1-5-15,-4-2-6 0,4-2-9 0,0-1-12 16,0-4-35-16,0 1-89 0,0-3-251 16,0-1-883-16,0-1-178 0,0 0 1478 0</inkml:trace>
  <inkml:trace contextRef="#ctx0" brushRef="#br1" timeOffset="12664.37">13757 4299 3 0,'0'0'0'15,"0"0"0"-15,0 0 0 0,0 0 0 0,0 0 0 16,0 0 0-16,0 0 0 0,0 0 0 0,0 0 0 15,0 0 0-15,0 0 0 0,0 0 0 0,0 0 0 16,0 0 0-16,80 47 0 0,-71-45 0 16,3-1 0-16,-2 2 0 0,3-2 0 0,-5 0 0 15,9-1 0-15,-5 0 55 0,-2 0 475 0,5 0 140 16,-5-1 43-16,5-3-120 0,1 0-202 0,1 0-137 16,-7-2-97-16,9 0-53 0,-3 0-30 15,1-1-27-15,-5 0-18 0,7 1-12 0,-3 1-8 16,3-1-6-16,-5 1-5 0,-3 2-15 0,3 3-48 15,-8-2-204-15,3 2-3024 0</inkml:trace>
  <inkml:trace contextRef="#ctx0" brushRef="#br1" timeOffset="13792.13">13717 4354 3 0,'0'0'1294'16,"0"0"-540"-16,0 0-233 0,0 0-130 15,0 0-156-15,0 0-106 0,0 0-59 0,0 0-36 16,0 0-20-16,0 0-7 0,0 0-2 0,0 0-2 15,0 0 3-15,2 0 3 0,1 0 3 0,1 2 3 16,0-1-1-16,4 1-7 0,-2-1-3 0,0-1-1 16,5 1-2-16,-5 0 0 0,6 0-1 0,-5-1 0 15,7 0 1-15,-6 0-2 0,7 0-1 16,-1 0 1-16,-3 0-2 0,7-2 0 0,-1 0 1 16,-1-3 0-16,3 0-1 0,-7 0 0 0,7-2 2 15,2 0-1-15,-3-1-7 0,3 0-22 0,0 1-78 16,-7 2-376-16,-8 3-2388 0</inkml:trace>
  <inkml:trace contextRef="#ctx0" brushRef="#br1" timeOffset="14759.29">14755 4766 3 0,'0'0'0'0,"0"0"0"0,0 0 0 0,0 0 0 16,0 0 521-16,0 0 36 0,0 0-54 0,0 0-99 15,0 0-56-15,0 0-33 0,0 0-58 16,0 0-71-16,0 0-69 0,0 0-43 0,-41-109-26 16,35 94-8-16,-1-1-14 0,3-1-3 0,0-3-2 15,-2-1-6-15,0-2 0 0,4-1 1 0,-3-2 0 16,1-1-1-16,-4-3-3 0,6-2-2 15,0-4-5-15,0-2-3 0,2-4-2 0,-2-2 1 16,2 0 0-16,0-4 4 0,0 2 6 0,2-2 3 16,2-1 4-16,6 1 7 0,-3 2 2 0,3 1 1 15,4 2-1-15,1 1-4 0,1 1-6 16,-5 4-5-16,7-1-4 0,3 4-5 0,-2 2-4 16,1 2-2-16,-1 1-7 0,-1 4-7 0,-1 4-16 15,-7 5-33-15,7 0-101 0,-9 7-612 0,-2 4-1911 16</inkml:trace>
  <inkml:trace contextRef="#ctx0" brushRef="#br1" timeOffset="16033.09">15369 3858 3 0,'0'0'635'0,"0"0"-405"0,0 0-193 0,0 0 8 16,0 0-45-16,0 0-74 0,0 0-60 16,0 0-3-16,0 0 35 0,0 0 77 0,0 0 63 0,0 0 8 15,0 0 5-15,0 0 16 16,-19 73-9-16,19-59 63 0,-2 2 72 0,0 1 68 0,2 1 85 15,0 2 17-15,-2 1-11 0,2 2-70 16,0-2-48-16,0 4-61 0,0-1-44 0,0 1-23 16,0 0-26-16,2 2-20 0,0 0-13 0,0-1-6 15,-2-1-10-15,7 1 0 0,-3-2-1 16,0-2 0-16,0 1-3 0,-2-3-5 0,0-2-5 0,6 1-5 16,-5-1-6-16,-1-2-5 15,0 0-6-15,-2 1-8 0,0-2-11 0,0 2-27 16,0-1-69-16,0-5-264 0,0-5-2430 0</inkml:trace>
  <inkml:trace contextRef="#ctx0" brushRef="#br1" timeOffset="16797.72">15731 4512 3 0,'0'0'0'0,"0"0"0"0,0 0 0 16,0 0 0-16,0 0 0 0,0 0 0 16,0 0 0-16,0 0 0 0,0 0 551 0,0 0 252 15,45 120-58-15,-43-108-158 0,0 0-212 0,3-1-138 16,1 2-83-16,-6-2-53 0,2 1-27 0,-2-1-21 16,2 2-15-16,-2 0-9 0,0 2-7 15,0-2-7-15,-4 4-6 0,-2-2-2 0,-1 1-3 16,-1 0-3-16,-4 5-3 0,3-2-8 0,-5 1-13 0,2-1-23 15,1 1-65-15,-3-3-217 0,10-3-1595 16,-1-6 561-16</inkml:trace>
  <inkml:trace contextRef="#ctx0" brushRef="#br1" timeOffset="18245.21">16560 3919 3 0,'0'0'0'15,"0"0"0"-15,0 0 0 0,0 0 0 0,0 0 0 16,0 0 0-16,0 0 0 0,0 0 0 0,0 0 0 0,0 0 0 16,0 0 0-16,0 0 0 15,0 0 145-15,0 0 395 0,-116-50 14 0,106 47 19 0,-1 0-48 16,-3-1-125-16,10 2-112 0,-7-2-89 0,3 2-67 15,0 0-41-15,-3 1-31 0,5-1-19 16,2 2-7-16,-6 0-10 0,6 0-5 0,-3 0-7 16,-3 0-5-16,6 4-4 0,-2 1-3 15,-2 1-1-15,1 0 0 0,-1 2 1 0,0 2 3 16,4 0-1-16,-5 2 1 0,3 2 3 0,2 2 1 16,-2 0 2-16,0 2 2 0,2 2 0 0,-3-1-1 15,5 1 0-15,0 0-2 0,-6-2 1 16,6 0-2-16,2-2 1 0,0-1 0 0,0 0 0 0,0-2-1 15,0-3 0-15,0 1-1 0,0-2 0 16,6-3-1-16,0 1 0 0,-2-1-2 0,1 0-1 16,1-1 0-16,2-1-1 0,-2-2 0 0,5 1 2 0,-3-3 1 15,4 0-1-15,-4 0 0 16,7 0-1-16,-7-1 0 0,9-4-1 0,-5-1 0 16,-2-1 1-16,7-2 1 0,-7-1-1 15,3-2 1-15,1-2-2 0,-6-1 2 0,7-1 0 0,-9-1 1 16,7 0 0-16,-7-2 0 0,4-1 0 0,-2 3-1 0,-1-1-1 15,1 1 0-15,-4 3-1 16,0 1 0-16,-4 3 0 0,4 1 0 16,-2 3 1-16,-2 1 0 0,0 2 0 0,0-1-1 15,0 3-1-15,0-1 0 0,0 2-2 0,0 0-1 0,0 0-4 16,-2 0-3-16,-2 4-5 0,4 2 0 16,0 0 3-16,-4 3 3 0,4 2 4 0,0 0 2 15,-2 2 1-15,2 2 0 0,0 0 1 16,0 2 0-16,0 1 2 0,2-2 0 0,-2 2 0 0,4 2 1 15,-4-1-1-15,0 2 1 0,4 0 0 16,-2 0 1-16,2 2 0 0,-4 0 1 0,0-1-1 16,0 1 1-16,2 0 0 0,-2-2-1 15,0 1 0-15,0-1 0 0,0-1-2 0,0 0-2 16,0-2-4-16,0 0-3 0,-2-2-7 0,-2-1-22 16,2-2-47-16,2-1-185 0,0-5-3137 0</inkml:trace>
  <inkml:trace contextRef="#ctx0" brushRef="#br1" timeOffset="18983.95">16828 3453 1077 0,'0'0'658'15,"0"0"-567"-15,0 0-112 0,0 0 6 16,0 0 8-16,0 0-33 0,0 0-41 0,0 0-43 16,0 0-29-16,0 0-2 0,0 0 18 0,0 0-6 15,0 0-6-15,0 0-1 0,19 79 7 0,-15-66-26 16,0-1-44-16,7 5 90 0,-7-1 123 16,2 0 0-16,0 2 0 0,2 1 0 0,-3 0 0 15,3 3 0-15,2 4 0 0,-4 0 0 16,5 4 0-16,-5 3 0 0,6 2 0 0,-3 2 0 0,-3 3 0 15,0 2 0-15,-2 4 0 0,0 0 610 16,0 2 142-16,-2 0-18 0,-2-1-177 0,0 2-192 16,-6 0-139-16,2 1-88 0,-2-2-47 0,-6-1-31 0,-3-1-23 15,3-2-19-15,-5-1-11 16,1-7-9-16,-3-2-9 0,5-5-24 0,-3-6-100 0,2-7-514 16,5-7-2114-16</inkml:trace>
  <inkml:trace contextRef="#ctx0" brushRef="#br1" timeOffset="21125.49">16872 3592 3 0,'0'0'0'15,"0"0"0"-15,0 0 0 0,0 0 0 0,0 0 0 16,0 0 0-16,0 0 0 0,0 0 0 16,0 0 0-16,0 0 0 0,0 0 0 0,0 0 0 15,-17-21 77-15,17 18 194 0,0-2-26 16,0 1 18-16,0-1-25 0,-2 0 65 0,2 2 43 0,0 0 4 16,-2 1-8-16,2-1-83 0,0 1-68 15,-2 1-66-15,2 0-44 0,-2-1-28 0,2 1-19 16,-2 1-7-16,2 0 1 0,-4 0 3 0,2 0-3 15,-2 0-6-15,4 0-11 0,-2 0-8 0,-1 0-1 16,1 0 4-16,2 1 4 0,-2 1 7 16,2-2 6-16,0 1 7 0,-2-1 5 0,2 0-2 15,0 1-1-15,0-1-5 0,0 0 0 0,0 0-5 0,0 0-1 16,0 0-3-16,0 0-5 16,0 0-5-16,0 0-3 0,0 0-3 0,0 0-1 0,0 0-1 15,0 0-1-15,0 0 2 16,0 0 0-16,0 0 0 0,0 0 0 0,0 0-1 0,0 0 0 15,0 1-1-15,0 1 1 0,0 2-1 0,0-1 2 0,0 4-1 16,0-3 0-16,0 2-1 16,2 0 1-16,0 0-1 0,0 0 1 0,3 1-1 0,-5 1 0 15,4 0 2-15,2 1-1 16,-2 0 1-16,0 1-2 0,-2 2-1 0,5 1 2 16,1 0 0-16,-2 1 1 0,0 2 0 0,5 2-1 15,-3 1 1-15,2 3-1 0,0 1 2 0,3 4 0 16,-1 0 0-16,-1 1-1 0,-1 3 1 0,-2 0 1 0,5 0-1 15,-5 1 2-15,0-1 1 0,0 2 1 16,-3-5 1-16,1-1 1 0,0-1 1 0,-4-4 0 0,0 1-1 16,-2 0 0-16,0-4-2 15,0 0 1-15,-2 0-2 0,-4-2-3 0,-2 0-5 0,1-2-10 16,-1 0-15-16,0-2-25 16,-5-3-59-16,5-2-245 0,4-5-2835 0</inkml:trace>
  <inkml:trace contextRef="#ctx0" brushRef="#br1" timeOffset="24076.7">17692 4054 339 0,'0'0'1104'0,"0"0"-311"0,0 0-240 16,0 0-218-16,0 0-156 0,0 0-78 16,0 0-41-16,0 0-13 0,0 0-1 0,0 0-5 15,0 0-5-15,0 0-9 0,3-19-4 0,-3 19-7 16,0 0-2-16,0 0-3 0,0 0-4 0,0 0-3 16,0 0-3-16,0 0-1 0,0 0-3 0,0 0 1 15,0 0 0-15,0 2 1 0,4 0 1 16,-4-1 1-16,2 0 0 0,-2 0 0 0,2 0 0 15,0 1-1-15,4-2 1 0,-6 1 0 0,4-1 1 16,2 0-2-16,-1 0 2 0,-3 0 0 16,6 0-1-16,0 0 0 0,-4 0-1 0,7 0 1 15,-3 0-1-15,0-1 0 0,5-2 0 0,-1 2 0 16,0-1 0-16,3 1 0 0,-1-2 1 0,-1 2-2 16,3-1 1-16,1 1 0 0,-1-1 0 15,-1 0 0-15,1 0 0 0,-1 0 1 0,3 0-1 0,-1 1-1 16,-3 1-2-16,1 0-4 0,-3 0-7 15,-1 0-10-15,-7 5-26 0,2 0-77 0,-4-1-376 16,0-1-2510-16</inkml:trace>
  <inkml:trace contextRef="#ctx0" brushRef="#br1" timeOffset="24538.48">17721 4295 1794 0,'0'0'852'0,"0"0"-432"16,0 0-199-16,0 0-86 0,0 0-56 0,0 0-40 15,0 0-22-15,0 0-6 0,0 0-4 0,0 0-4 16,0 0-2-16,0 0-2 0,0 0-1 0,0 0 4 16,0-1 0-16,7 1-1 0,1 0 2 0,4 0-4 0,1 0-1 15,-5 0 1-15,9 0-1 16,-3 0 0-16,0 0 1 0,5 0 0 0,-2 0 0 16,3-1 0-16,-1-1 0 0,2 1-1 0,-1-3 1 15,-1 2-2-15,4-1 0 0,-3-2 0 0,5 0 0 16,-2 1-3-16,-3-1-8 0,1 0-24 15,-2 2-70-15,-5-1-218 0,1 2-1047 0,-9 0-315 0</inkml:trace>
  <inkml:trace contextRef="#ctx0" brushRef="#br1" timeOffset="27260.52">19416 2901 3 0,'0'0'0'0,"0"0"0"0,0 0 344 0,0 0 511 15,0 0-49-15,0 0-245 0,0 0-242 0,0 0-162 16,0 0-88-16,0 0-39 0,0 0-20 16,0 0 2-16,0 0 7 0,0 0 8 0,-8 15 0 15,6-8-6-15,2 1 1 0,0 3 1 0,-4-2 1 16,4 3 6-16,0-1 7 0,0 2 4 0,-2-1 1 16,2 2 0-16,0 0-9 0,-2 2-4 15,2 2-8-15,0-1-2 0,-2 3-2 0,-2 1-5 16,2 0 0-16,0 3-1 0,-1 3-2 0,-3 2 1 15,4 2-3-15,2 3-2 0,-4 0-1 0,4 2-2 16,-2-2 1-16,2 1 0 0,0 1 1 0,0-1-2 16,0 0-2-16,0-1-1 0,0 0-2 0,0-4-2 15,2-1-2-15,2-2-5 0,-4-4-7 16,2-1-17-16,0-3-43 0,2-1-178 0,-1-8-1143 16,-1-2-502-16</inkml:trace>
  <inkml:trace contextRef="#ctx0" brushRef="#br1" timeOffset="27842.43">19743 3700 3 0,'0'0'602'16,"0"0"247"-16,0 0-204 0,0 0-156 16,0 0-186-16,0 0-93 0,0 0-67 0,0 0-51 15,0 0-36-15,0 0-22 0,0 0-11 0,0 0-10 16,0 0-5-16,0 0-1 0,-8 18 3 0,10-18 0 15,2 1-1-15,-2-1-3 0,-2 2-5 0,2-2-9 16,0 0-13-16,2 0-35 0,-4 0-157 16,2 0-970-16,-2 0-846 0</inkml:trace>
  <inkml:trace contextRef="#ctx0" brushRef="#br1" timeOffset="29102.57">20235 2885 3 0,'0'0'0'0,"0"0"0"16,0 0 458-16,0 0 43 0,0 0-154 16,0 0-168-16,0 0-140 0,0 0-93 0,0 0-34 15,0 0-16-15,0 0 45 0,0 0 35 0,0 0 76 16,4-2 39-16,-4 2 45 0,2 2 57 0,-2 0 36 15,0 0 73-15,0 2 10 0,0-1-61 0,0 0-65 16,0 2-63-16,0 0-45 0,0 0-20 0,0 0-13 16,0 0-10-16,0 2-8 0,0 0-8 0,0 1-6 0,0 2-3 15,0 0-3-15,0 0-3 16,0 2 0-16,-2 1-1 0,2 4-3 16,-4 0 0-16,4 3 0 0,0 0 0 0,-2 3 0 15,2 0 0-15,0 2 0 0,-2 0 2 0,2 3-1 0,0 0 2 16,0 4 0-16,0-3-5 0,0 2 2 0,2 0-1 15,0-1-1-15,2 1 3 16,-2-2 0-16,0-1-2 0,0-1 2 0,3 1 0 16,-3-3-1-16,-2 2-3 0,2-4-2 0,-2-2-13 15,0-1-13-15,0-1-24 0,0-2-64 16,0-2-185-16,-2-1-729 0,2-5-779 0,0-4 1812 0</inkml:trace>
  <inkml:trace contextRef="#ctx0" brushRef="#br1" timeOffset="32526.57">20731 2393 3 0,'0'0'0'0,"0"0"0"15,0 0 0-15,0 0 0 0,0 0 0 0,0 0 0 16,0 0 0-16,0 0 0 0,0 0 204 16,0 0 386-16,0 0-18 0,0 0-80 0,0 0-125 15,0 0-90-15,6-29-68 0,-6 29-47 0,0 0-43 16,0 0-41-16,0 0-32 0,0 1-26 0,0 1-12 16,-2 1-6-16,2-1-4 0,0 2 2 0,0-2-3 15,-4 1 0-15,4 1 0 0,0 0 0 16,0 1 3-16,0 0 4 0,0-1 1 0,0 2 3 15,0 1 6-15,0 0 5 0,4-2 12 0,-4 4 7 16,2-2 10-16,-2 2-4 0,2 1-3 0,-2 2-11 16,0 0-4-16,0 2-3 0,0 1-2 0,0 0-3 15,0 0-5-15,0-1-4 0,0 2-3 16,0-1-2-16,0 0-2 0,0 1-4 0,0-1-8 16,-2-1-12-16,0 1-28 0,-2-1-59 0,0-2-160 15,0-3-613-15,2-3-1310 0</inkml:trace>
  <inkml:trace contextRef="#ctx0" brushRef="#br1" timeOffset="33762.58">21539 3178 3 0,'0'0'0'0,"0"0"0"16,0 0 0-16,0 0 0 0,0 0 0 16,0 0 0-16,0 0 0 0,0 0 0 0,0 0 0 15,0 0 0-15,0 0 179 0,0 0 319 0,0 0 24 16,0 0-69-16,2 38-76 0,1-33-64 16,-3 1-70-16,0 1-46 0,0 0-43 0,4 0-29 0,-4 0-22 15,0 1-17-15,0 0-18 0,2-1-16 16,-2 3-9-16,0 1-4 0,2-1-6 0,-2 1-1 15,0 3-3-15,0-2-5 0,2 3-5 0,-2-1-2 16,2-1-4-16,-2 1-5 0,4 0-3 16,-2-2-5-16,-2 1-1 0,2 0-1 0,-2-1-2 15,0-1-3-15,0 0-4 0,0-1-4 16,0-1-10-16,0-2-18 0,0-2-39 0,0 0-107 16,-2-2-331-16,2-2-1221 0,-2 1 749 0</inkml:trace>
  <inkml:trace contextRef="#ctx0" brushRef="#br1" timeOffset="34252.33">21420 3381 1150 0,'0'0'607'0,"0"0"-376"16,0 0-3-16,0 0-30 0,0 0-79 16,0 0-128-16,0 0-128 0,0 0-74 0,0 0-32 15,0 0 42-15,0 0 57 0,0 0-1 0,0 0-1 0,0 0-1 16,2 10-25-16,2-8 3 16,0-1-14-16,-4 0-33 0,8 0-8 0,-4-1 41 0,5 0 183 15,-5 0 0-15,4 0 0 0,-2 0 0 16,0 0 0-16,7 0 0 0,-7-1 0 0,4 0 0 15,1-1 0-15,1 1 0 0,-4-2 0 0,7 1 123 16,-5 0 233-16,2-2 108 0,5 2 82 0,-3-1 35 16,-1-1-61-16,3 1-163 0,3-1-136 0,-5 1-89 0,3-1-59 15,-3 2-34-15,3 0-21 16,-5 0-19-16,-3 2-22 0,1 0-44 0,0 0-192 0,-8 0-874 16,1 0-814-16</inkml:trace>
  <inkml:trace contextRef="#ctx0" brushRef="#br1" timeOffset="35405.06">21484 3401 3 0,'0'0'0'0,"0"0"0"15,0 0 0-15,0 0 0 0,0 0 0 0,0 0 0 16,0 0 0-16,0 0 0 0,0 0 0 0,0 0 0 16,0 0 0-16,0 0 0 0,0 0 0 0,0 0 0 15,47-7 0-15,-45 8 0 0,4 2 0 0,-1-2 0 0,1 1 0 16,-4-1 0-16,6-1 0 16,-4 0 0-16,4 0 0 0,1 0 0 0,-1 0 0 0,-2-2 0 15,2-2 0-15,3 1 0 16,-1-1 0-16,-2 0 0 0,3 0 0 0,-3 1 0 0,-6 0 0 0</inkml:trace>
  <inkml:trace contextRef="#ctx0" brushRef="#br1" timeOffset="37606.68">22792 3038 3 0,'0'0'0'16,"0"0"0"-16,0 0 0 15,0 0 0-15,0 0 0 0,0 0 0 0,0 0 0 16,0 0 331-16,0 0 132 0,0 0-42 0,0 0-74 16,0 0-62-16,0 0-84 0,0 0-10 0,-122-71 27 15,116 70-25-15,-4 1-43 0,3 0-58 16,-3 0-43-16,2 0 2 0,-1 0 12 0,-1 3 20 15,4 0-5-15,-2 1-15 0,-1 0-10 0,-1 1-9 16,0 1-6-16,6 1-4 0,-9 0-5 16,9 1-4-16,-10 0-6 0,7 3 0 0,-3-1 0 0,0 1 0 15,-5 2 0-15,9-2-2 0,-4 0-2 16,1 4-2-16,-1-1-3 0,2 0 0 0,2 1-1 16,-5 1-1-16,7 0 0 0,0 1-1 15,-2 0-1-15,0 2-1 0,4 0-1 0,0 1 0 16,2-1 1-16,-3 1-2 0,3 1 0 0,-2-2 0 0,-2 2 1 15,4-2 0-15,-2 1 1 0,2-1 0 0,0 1 2 16,0-1 1-16,0 1 1 16,0-2 2-16,0 0 2 0,2 0-1 0,2-2-1 15,-2 3-3-15,1-4-3 0,1 0-2 0,2-3 0 0,2 0-3 0,-4-1 0 16,2-2 0-16,5-2-1 16,-1-1 1-16,0 0-1 0,-1-2 1 0,3-2 0 0,1-1 0 15,3-1-1-15,-4 0 1 16,9-5 0-16,-4 0 1 0,-5-3 0 0,7-1 0 15,-5-2 2-15,5-2-1 0,-3 0 0 0,-3-3 1 16,-1 0-1-16,7-5-1 0,-7 1 0 16,1-2 1-16,1 0 1 0,-4-2 0 0,3-1 2 15,-9 2-1-15,8-2 1 0,-8 1 1 0,5-4-1 16,-3 2-2-16,-2-1 0 0,-4-2-2 0,0 0-1 16,2 1 2-16,-2 3-1 0,0 0-1 0,0 1 0 15,-2 1-3-15,0-1 1 0,-6 4-2 16,4-1-1-16,-1 4 1 0,3 2-2 0,-2 2 1 15,-6 2 0-15,6 2-2 0,0 2-2 0,-5 3-1 16,1 1-3-16,6 3-2 0,-6 0-1 0,-3 0 0 16,9 3 1-16,-6 3 3 0,2 1 1 0,4 2-1 15,0 0-4-15,0 3-3 0,2 1-9 0,0 0-19 16,0 0-46-16,0 0-127 0,0-4-572 16,2-4-1715-16</inkml:trace>
  <inkml:trace contextRef="#ctx0" brushRef="#br1" timeOffset="38127.61">22972 3662 3 0,'0'0'0'0,"0"0"0"15,0 0 0-15,0 0 0 0,0 0 259 0,0 0 396 16,0 0-22-16,0 0-39 0,0 0-130 0,0 0-158 16,0 0-129-16,0 0-85 0,0 0-46 0,0 0-30 15,41-34-20-15,-41 34-8 0,0 0-24 0,0 0-48 16,0 0-149-16,0 0-445 0,0 2-1317 16,0-1 1795-16</inkml:trace>
  <inkml:trace contextRef="#ctx0" brushRef="#br1" timeOffset="39567.31">23288 2948 3 0,'0'0'0'0,"0"0"0"0,0 0 47 0,0 0 898 15,0 0-219-15,0 0-262 0,0 0-179 0,0 0-90 16,0 0-69-16,0 0-52 0,0 0-22 0,0 0-21 16,0 0-9-16,0 2 4 0,0-2 9 0,0 0 10 15,0 0 0-15,2 0-2 0,-2 0-12 16,0 0-13-16,0 0-6 0,0 0-9 0,0 0-4 15,0-1-3-15,0 0-8 0,4-1-3 0,-4 0-5 16,0 0-4-16,2 1 2 0,-2-2-8 0,3 1-4 16,-3-1-1-16,4 0-1 0,0 1 6 0,2-1 10 15,-2 1 5-15,-2-1 5 0,2 0 2 16,7 2 1-16,-5-3 7 0,-2 2 5 0,6-2 4 16,-3 2 1-16,-3-2-2 0,6 2 3 15,-4-1 3-15,2 1 7 0,1-2 12 0,-3 2 5 0,6-1 11 16,-5 1 2-16,5 0 1 0,-6-1-5 15,4 1-6-15,1 1-14 0,-3 0-9 0,0 1-10 16,-1 0-1-16,-1 0 1 0,2 4 5 16,-4 1 3-16,0 1 2 0,2 2 1 0,1 0-4 15,-5 2-4-15,0 1-3 0,-2 2-6 0,2 0-5 16,2 2-4-16,-2-3-5 0,-2 3-2 0,4-2-2 16,-4 0 0-16,0 0 2 0,2-2 5 0,-2 1 5 15,0-1 6-15,0 1 2 0,0-2-2 16,-2 0 2-16,-2-1 3 0,-4 0 3 0,6-1 2 15,-2 0-3-15,-9 1 1 0,7-1 1 0,-8 1 3 16,7-1 5-16,-7 0 3 0,8-1 5 16,-9 0 0-16,9 0 3 0,-6-2 1 0,7 0 1 15,-5-1-3-15,4 0-5 0,2 0-3 0,0-2-5 16,0 0-4-16,1 1-3 0,-1-2-5 0,4 0-1 16,0-1-2-16,0 0-2 0,0 0-2 15,0 0-2-15,0 0-6 0,0 0 0 0,0 0 1 0,4 0 3 16,-1 0 4-16,3 0 1 0,-4 0-1 15,2 0 0-15,0 0-2 0,4 0-1 0,-4 0 0 16,-1 0-1-16,3 0-1 0,0 0 0 16,0 1 0-16,-4 2 0 0,6-1 2 0,1 0 1 0,-5 1 1 15,4-1 0-15,2 2 0 0,-1-2 1 16,1 1-1-16,-6 2-2 0,9-2 2 0,-7 2 1 16,2 0 2-16,2 0 1 0,-5 1 0 0,5-2 2 0,-4 2 3 15,-2 0 1-15,7 1-1 0,-7 1-2 0,-2 0-1 16,2 2 2-16,2 3 0 15,-2-1-1-15,-2 3-2 0,-2-3 0 0,0 4 0 0,0 1-1 16,0 0 1-16,0 1-2 16,0 0-1-16,-6 2 0 0,0-3-2 0,2 1 1 15,2 1 0-15,-7-3 5 0,1 0 4 0,4 1-2 16,-4-3 3-16,0-1 1 0,1-3-2 0,-1 1 2 0,0-2-2 16,-3-2-2-16,1-1 0 15,-4-2 1-15,5-1-3 0,-5-1-1 0,6-2-4 0,-7 0-6 16,9-5-7-16,-6-3-9 0,7-1-17 15,-5-1-17-15,4-2-36 0,4-1-116 0,2 0-414 16,0 4-1492-16,0 2 1634 0</inkml:trace>
  <inkml:trace contextRef="#ctx0" brushRef="#br1" timeOffset="41901.26">24254 2076 3 0,'0'0'0'15,"0"0"0"-15,0 0 0 0,0 0 0 0,0 0 0 0,0 0 310 16,0 0 405-16,0 0-84 0,0 0-169 16,0 0-206-16,0 0-128 0,0 0-25 0,0 0-3 15,0 0 0-15,-23-43-9 0,19 40-20 0,-5 0-11 16,5-1-22-16,2 1-6 0,-6-2-13 0,0 2-4 16,4-1-5-16,-5 2-8 0,1-2 9 0,2 1 1 15,-7 2 15-15,7-2 16 0,-4 0 6 16,2 2 12-16,-3 1 1 0,1 0-8 0,0 0-12 15,1 0-12-15,-1 0-8 0,0 3-3 0,3 1-3 0,-5-1-1 16,6 1-2-16,-2 0-3 16,-1 1-2-16,5 0 0 0,-4-1 0 0,2 1 1 15,4 0 0-15,-3 3 2 0,-1 0-2 0,2 1 1 16,0 1 0-16,4 2-3 0,-2-2-1 0,0 3-5 16,-4-1 0-16,6 1-1 0,0 0 0 15,0 1 2-15,0-2-2 0,0 1 1 0,0-2 0 16,0 0-1-16,0-1 1 0,0 1-1 0,6-3-1 15,-4 2 0-15,0-2 0 0,0-1-1 0,4 0 0 16,0-3 1-16,-1 1 0 0,-1-1 1 0,2-3 0 16,4 0 0-16,-6-1 2 0,9 0 3 15,-7 0 1-15,6-2-1 0,-5-4 2 0,3-1 0 0,0-1 0 16,3-3 1-16,-5-1-1 0,6 1-1 16,-1-1-2-16,-3-2-1 0,1 1 0 0,-1 0 1 15,-4 0-1-15,6-1 1 0,-7 3-1 16,3 0 1-16,0 0-1 0,-4 0-2 0,-2 0 1 15,5-1-4-15,-1 1 1 0,-4 2-1 0,0-1 0 16,-2 2 0-16,0 1 1 0,0-1 0 16,0 1-1-16,0 2 0 0,0 1 0 0,0 0 1 15,0 1 0-15,0 2 0 0,-2 1 0 0,0-2-1 16,2 2 0-16,-2 0 0 0,-2 0-1 0,-1 0-2 16,3 0-1-16,0 2-1 0,0 2 1 15,-2 1 2-15,0 2 3 0,-2 0 0 0,4 2 0 0,0 0 1 16,2 2 1-16,-2-1 0 0,-1 0-1 15,3 2 1-15,0 0-1 0,-2 1 0 16,2 1-1-16,-4 1 0 0,4 4 0 0,0-2 3 16,0 2 0-16,0 0 1 0,-2 3 1 0,2 1 1 15,0 0 0-15,-4 0 1 0,4 0-2 16,0-1 1-16,0 2 0 0,0-2-3 0,0 0 1 16,0-1-2-16,0 0-2 0,0-1-2 0,4-2-3 15,-4-2-5-15,2-2-6 0,-2-3-6 0,0-1-11 16,0-1-20-16,0-1-62 0,0-3-314 0,0-2-2677 0</inkml:trace>
  <inkml:trace contextRef="#ctx0" brushRef="#br1" timeOffset="55265.27">18933 4146 3 0,'0'0'0'0,"0"0"0"0,0 0 0 0,0 0 0 16,0 0 0-16,0 0 0 0,0 0 191 0,0 0 466 15,0 0-81-15,0 0-104 0,0 0-79 16,0 0-94-16,0 0-63 0,0 0-58 0,16 7-47 0,-14-7-37 15,-2 1-17-15,0-1-15 0,2 0-8 16,3 1-9-16,-3-1-3 0,0 1-8 0,-2-1-4 16,4 1-5-16,0 1-5 0,-2-1-4 0,0 0-5 15,4-1-2-15,-2 1-2 0,3-1-2 16,-7 0-1-16,8 1 0 0,-4-1-1 16,4 0 0-16,-6 1-2 0,9-1 1 0,-3 0-2 15,0 2 0-15,3-2 1 0,-1 0-1 0,0 0 1 0,1 0-1 16,-1 0 0-16,2 0 0 0,-1 0-1 15,-1 0 1-15,0 0 0 0,1 0-2 0,-3 0 1 16,0 0-2-16,3 0 1 0,-1 0 0 0,-4 0-2 0,2 0 2 16,3 0 0-16,-3 0 0 15,0 1 2-15,3 0 0 0,-3 0 3 0,4-1 1 16,-1 0 1-16,1 0-1 0,0 0-2 16,3 0-2-16,-1 0 0 0,3 0 1 0,-7 0 0 0,3 0 0 0,5 0 2 15,-5-1 1-15,3 0 0 16,-1-2 1-16,1 2-2 0,1-1-1 0,1 0-3 15,1-1 1-15,-1 2-2 0,-3 1 1 0,4-1 1 0,-1 1-2 0,1-1 2 16,-5 1 0 0,5-1 0-16,-3 1 0 0,1 0-2 0,4-2 3 0,1 2-1 0,-1-1 1 15,0 0-1-15,-1-1 1 16,1 1-1-16,2-1 0 0,-3 0 2 0,3 0-2 16,2-2 0-16,-4 3-1 0,-1-2 0 15,3-1 1-15,-2 2 0 0,1 0 1 0,3-1-1 0,-4 1 1 16,2 0-1-16,-3 0 0 0,1 1 0 0,0 0 1 15,-3 0-2-15,1 1 0 0,2 0 0 16,-3 0 0-16,-1 0 1 0,1 0-2 0,3 0 1 16,-2 0 0-16,-1 1 1 0,3 0-1 15,-3 0 0-15,-3 1 1 0,4 0 0 0,-1-1 0 0,-1 0 0 16,1 0 2-16,3 1-2 0,-2-1 0 16,1-1 2-16,-1 1-2 0,2-1 1 0,-3 0 0 15,3 0-1-15,-3 0 1 0,-1 0 0 0,2 0 0 16,-3 0-2-16,-1 0 1 0,1 0-1 0,3 0 1 15,-7 0 2-15,3 0-2 0,1 0-2 16,-4 0 1-16,1 0-2 0,3 1 2 0,-5 2 0 16,1-2 0-16,5 0 1 0,-7 2-1 0,2-2 1 0,1 1-1 15,1 1 2-15,-1-1-1 16,-1 1 0-16,1-2 1 0,1 1-1 0,5-1 0 0,-5 0 1 16,3 1 0-16,-3-1-1 15,5-1 1-15,-3 1 0 0,1 0 0 0,-1-1 1 0,-1 0-1 16,1 0 0-16,3 0-1 0,-7 0 0 0,3 0 1 0,-1 0-1 15,1 0 1-15,1 0 1 16,-3 0-1-16,5 0 2 0,-1 0-2 0,-3 0 1 16,-1 0-2-16,3 0 0 0,3 0-1 0,-7 0 1 15,3 0-1-15,1 0 0 0,3 0 1 0,-5 0-1 16,3 0 0-16,-3 0 2 16,3 0-1-16,1 0 1 0,-3 0 0 0,1 0 0 0,1 0 0 15,0 0 0-15,1 0 1 0,3-1-2 0,-3 0 2 16,1 0-1-16,2-2 0 0,-1 2 0 0,1-2-1 15,0 0 0-15,-1 1 0 0,1-1 0 16,0 3 1-16,-1-2-1 0,1 1-1 16,0 1 1-16,-1 0-1 0,1-2 1 0,-2 2-1 0,-1 0 1 15,-1 0-1-15,-1 0 0 0,3 0 1 16,-7 0 0-16,9 0 1 0,-4 0-3 0,-1 0 2 0,1 0-1 16,1 0 1-16,-3 2 1 0,3-2-1 15,3 0 1-15,-2 0-1 0,1 0 0 16,-1 0 0-16,-1 0 1 0,3 0-1 0,-4 0 1 15,3 0 0-15,1 0-1 0,-2 0 1 0,5 0-1 16,-3 0 1-16,0-2 0 0,1 1-1 0,-3 0 1 16,2-2 0-16,-1 2 0 0,-1 0 0 15,2 0-1-15,-1 1 1 0,-1-1 0 0,2 1 1 16,1 0-1-16,-1 0-1 0,-2 0 0 0,1 0 0 16,1-2 0-16,-2 2 1 0,1 0-1 15,1-1 0-15,0 0 0 0,-1 1 1 0,3-1 0 16,-2 0-1-16,-1 0 0 0,3-1-1 0,-2 2 1 15,2-1 0-15,1 0 1 0,-1 0-1 0,-2-1 0 16,4 1 1-16,-3 0-1 0,-1 0 1 0,2 0-2 16,4-1 2-16,-5 1-1 0,3-1 1 15,-2 1-1-15,0-2 0 0,-1 2 1 0,1-1-1 16,4 0 0-16,0 0 0 0,-4 0 0 0,5-1 0 16,1 0 0-16,-4 1 0 0,0 0 1 15,6-1 0-15,-6 1-1 0,0-1 0 0,2 2 0 0,1-1 0 16,-5 0 0-16,6 0 1 0,0 0-2 15,-6 1 1-15,6-1 1 0,-2 1-1 0,-3 0 0 16,1 0 1-16,6 0-1 0,-6 1 0 0,0-1 0 0,2 1 0 16,2-2 1-16,-7 0-1 15,7 0 0-15,0 2 0 0,-4-1 0 0,6-1 0 0,-4 1 0 16,2 0 2-16,2-1-3 0,-6 1 2 16,8-2-2-16,-6 2 0 0,6-2 1 0,-6 1-1 15,8-2 1-15,-6 2 0 0,6-2-1 0,-4 1 1 16,0-1 0-16,4 1 0 0,-6-1 0 0,8 1 0 15,-6 1-1-15,0-2-1 0,2 2 2 0,-4-1-1 16,4 0 0-16,-6 1 0 0,8 0 0 16,-8-1 0-16,8 1-1 0,-8 0 0 15,6-1-3-15,-6 2-3 0,4-1-1 0,-2-1-4 0,-2 2-2 16,2-2-5-16,-4 2-7 0,-3-1-13 0,5-1-20 16,-2 1-37-16,-2-1-87 0,-3 0-281 15,-7 1-1239-15,-3 0 622 0</inkml:trace>
  <inkml:trace contextRef="#ctx0" brushRef="#br1" timeOffset="59966">19621 4943 3 0,'0'0'0'0,"0"0"0"15,0 0 0-15,0 0 0 0,0 0 0 16,0 0 365-16,0 0 80 0,0 0-145 0,0 0-52 16,0 0-44-16,0 0 17 0,0 0 25 0,0 0-9 15,0 0-12-15,0-4-20 0,0 4-20 16,0 0-35-16,0 0-22 0,0 0-28 0,0 0-19 0,0 0-15 16,2 0-12-16,-2 0-7 0,0 0-8 15,0 0-5-15,0 0-8 0,0 0-1 0,0 0-5 16,0 0 0-16,2 0-3 0,-2 0-4 15,0 0-2-15,0-2-5 0,0 2-1 0,4 0-2 16,-4 0-1-16,0 0-2 0,0 0 0 0,0 0 0 0,0-1-2 16,0 1 0-16,2 0-2 0,-2-1-2 15,3 1 0-15,-3 0-1 0,2-1 0 0,4 1-1 16,-6-2 1-16,8 2 2 0,-2-1 2 16,3 0 1-16,1 0 0 0,-4-2 1 0,9 1-2 0,-5 1 2 15,4-2 0-15,-1 0 0 16,1 0 1-16,3 2 0 0,1-3 0 0,-3 0 0 0,3 1 0 15,-1 0-1-15,-1-1 1 0,1 2 0 0,2 0 0 16,-7-1 0-16,0 2 0 0,5 0 0 16,-5 1 0-16,-1 0 1 0,1 0-1 15,-2 0-1-15,-1 0-1 0,-1 0 0 0,0 0 0 16,-4 1 0-16,3 0 0 0,-5 2 1 0,0-2-1 0,0 1 0 16,2-1 0-16,-4 1-1 0,2-1 0 15,-2-1 1-15,0 1-1 0,2 0 2 0,-2 1-1 0,0-2-1 16,0 1 1-16,2-1 1 0,-2 2 0 0,4-2 2 15,-4 0 0-15,0 2 0 16,2-1 2-16,2 0-1 0,1 0-1 0,-1 2-1 16,-2-2-1-16,4 3-2 0,0-1-1 0,-2 1 1 15,3 1-1-15,-5-1 1 0,2 2-2 0,2 1-2 0,-2 1 1 16,2 0-3-16,-6 3 0 16,0 0-3-16,4 1-5 0,-4 1-1 0,0 1-4 15,0-1-5-15,0 2 1 0,0 0-1 0,0 0-1 0,0 1-3 16,0 0-5-16,-2 1 3 0,0 1 10 15,2 1 15-15,0-1 7 0,-2 1 6 0,-2-1-2 0,4 1-1 16,0-3 2-16,0 1-2 16,-2-2 4-16,2 1 2 0,0-1 2 0,0 1-1 15,0 1 3-15,0 1 0 0,0 0 0 0,0 2 4 16,-2 1-8-16,0-2-1 0,2-1-1 0,-6 3-1 16,4-3-1-16,2 0-2 15,-2 0-1-15,-3-1-2 0,3 1 2 0,0-1-1 0,2-2 1 16,-2 1 1-16,2-1 1 0,0-1 2 0,0-2 1 15,0 1 2-15,0-1 0 0,0 0-2 16,0-1 1-16,0-1-2 0,0-1 0 0,0-2 2 16,0 0 1-16,0-1 1 0,0-3 1 0,0 1 1 15,0-2 0-15,0 1-1 0,0-2 0 0,0 0 0 16,0 1-1-16,0-2-1 0,2 1-2 16,-2 0 0-16,0 0-2 0,0-1-2 0,0 0-1 15,0 0 2-15,0 0 0 0,0 0 4 0,0 0 2 16,0 0 7-16,0 0 3 0,0 0 3 0,0 0 2 15,0 0-4-15,0 0-1 0,0 0-2 0,0 0-3 16,0-1-4-16,0-1-3 0,0-2-4 0,0-2-5 16,0 1 0-16,0-2 0 0,2 0 3 15,-2-2-1-15,0 0 1 0,2 1 1 0,-2-4-1 16,5 1 0-16,-3-2 1 0,-2-1-1 0,0 1 1 16,2-3-1-16,0 1 1 0,2-1 1 15,-2 2-1-15,0-4 0 0,0 0 0 0,2 1-1 16,-2-3-1-16,-2-1 0 0,0-1-1 0,4-1 0 15,-4-1-1-15,5 0 1 0,-3-1 0 16,-2 3-1-16,2-1 0 0,0 1 0 0,-2 1-1 16,4 0 0-16,-2 1 0 0,-2 0 0 0,2 1 1 15,0 3 0-15,4-2 1 0,-4 2 1 16,0-1 0-16,5 1 1 0,-7-1 1 0,4 3-1 16,2-2-1-16,-2 1 2 0,2-1-1 0,-2 1 2 15,3 2-1-15,-1-1 1 0,-2-2 0 0,2 2 0 16,0 0 2-16,1 2 0 0,-5-3 0 15,4 3 0-15,-2-2-1 0,2 1 0 0,-4-3 0 16,2 0-1-16,3 2-1 0,-3-3 1 0,2 2-2 16,-6-3 0-16,4 1 0 0,0 0 0 0,-2 2-1 15,0 1 0-15,0 0-1 0,3 2 1 16,-3 1-1-16,0 0 1 0,-2 1 0 0,2 2 0 16,2-1 1-16,-2 3 0 0,0 0 0 0,0 1 2 15,2-1 1-15,-2 0 2 0,2 1 1 0,1-1 1 16,-3 0 0-16,4 0-1 0,-4-1 0 0,0 0-1 15,0 1-2-15,2-1 0 0,-2 1-2 0,2 0 2 16,0-1-1-16,-1 1 1 0,-3 1 1 16,0-2-2-16,2 1 0 0,0-1 0 0,-2-4 0 15,4 3-1-15,-4-2-1 0,2 1-1 0,0 1 0 16,-2 1 0-16,2 0 0 0,-2 2 0 16,0 1-1-16,4 0-1 0,-4 2-1 0,2 0-1 0,-2 0-1 15,0 1 0-15,0-2 1 0,2 1 0 16,0 1 1-16,2-1 1 0,-4 0 1 0,3 1 0 15,-1 0-1-15,0 0 1 0,2 1 0 16,-4 0 0-16,0 0 0 0,0 0 0 0,2 0-1 16,-2 0 0-16,0 0 0 0,0 0 0 0,0 0 2 15,2 0 1-15,0 0 0 0,2 0 1 0,0 1-1 16,-2 0 1-16,5 0-2 0,-5 1 1 0,4-1 0 16,-2 0 0-16,2 0-1 0,2-1 1 15,-3 0 0-15,3 2 0 0,-4-2-1 0,4 0 0 0,0 0 0 16,1 0 0-16,-3 1 0 0,2-1 0 15,3 2 0-15,-3-2-1 0,2 1 1 0,1 0-1 16,-3-1 1-16,2 1-1 0,-2 0 1 0,5 0-1 16,-5 1-1-16,2-1 2 0,3 2-1 15,-3-1 1-15,3-1 0 0,-3 0 0 0,6-1-1 0,-3 1 0 16,-3 1 1-16,7-1-1 0,-3-1-1 16,3 1 1-16,-3-1 0 0,5 0 0 15,1 0 1-15,1 0 0 0,0 0 0 0,2 0 1 16,-3-2-1-16,5 0 1 0,-4-1-2 0,1 1 1 15,-1-1 1-15,2 1-1 0,0 1 3 0,-3 0-3 16,3 0 0-16,-2 0 0 0,-1 1 0 0,-1 0 0 16,-1 0 0-16,3 0-1 0,-4 0 0 0,-1 0 1 15,3 0-1-15,-3 2 0 0,3 0 1 16,0 0-1-16,-1 1 0 0,-3-1 1 0,1-1-1 16,3 1 1-16,-3 0 0 0,1-1 0 15,4-1 0-15,-3 1 1 0,3-1-1 0,-7 0 0 0,5 0 1 16,-3 0-1-16,1 0 0 0,0 0 1 15,1 0 0-15,-3 0-1 0,1-1 0 16,-3 1 0-16,5-1-2 0,-5 1 2 0,-1 0 0 16,4 0 0-16,-3 0 1 0,3 0-1 0,-5 0 0 15,5 0 0-15,-3 0 0 0,-1 0 0 0,0 0 0 0,1 0-1 16,1 0 1-16,-1 0 1 0,-3 0-1 16,7 0 0-16,-5 0 0 0,0 0 0 0,5 0 0 15,-7 0 0-15,3 0 0 0,-3 0 0 16,0 0 0-16,3 0 0 0,-3 0 1 0,3 0-1 15,-5-2 0-15,4 2 0 0,-4 0-1 16,5-1 1-16,-7 1 0 0,4-1 0 0,1 0 0 0,-1 0 1 16,0 0-1-16,1 1 0 0,-3 0 0 15,6-2 1-15,-7 2-1 0,7 0 0 0,-8 0-1 16,5 0 1-16,-1 0 0 0,5 0-1 0,-9 0 1 0,8 0-1 16,-6 0 1-16,7 0-1 15,-5 0 1-15,1 0-1 0,1 2 2 0,-2-1 0 0,5 0-1 16,-3 0 1-16,1 0-1 0,3 0 0 0,-3-1 1 15,1 2-1-15,3-2 1 0,1 0-1 16,1 0 1-16,-5 0 0 0,5 0-1 16,-3 0 0-16,1 0 0 0,2 0 0 0,1 0 0 15,-1-2 1-15,-1 1-1 0,3-1 1 0,0 1-1 16,1-2 0-16,-1 2-1 0,0 1 0 16,-1-1 1-16,1 0 0 0,0 0 0 0,-1-1 0 0,-1 1 0 15,2 0 1-15,-1 0-1 0,1 1 0 16,-2-2-1-16,1 1 1 0,1 1 0 0,0-2 1 0,-5 1-1 15,5 0 1-15,-2 0-1 0,-3 1 0 16,3-2 1-16,-1 1-1 0,-1 0 0 0,-1 0 0 16,3 0 0-16,2-1 0 0,-3 1 0 15,1 0 0-15,-1 0 0 0,-1 0 0 0,-3 0 1 16,5-1-1-16,0 1 1 0,-1 0-1 0,3-1 0 0,-2 1 0 16,-1-1 0-16,1 1-1 15,-3 0 1-15,1 1-1 0,-1 0 1 0,1 0 0 0,4 0 0 16,-5 0 0-16,-1 0 0 0,-1 0 0 15,5 0 0-15,-3 0 0 0,1 0 1 0,-5 0-1 16,3 0 0-16,1 0 0 0,3 0 1 16,-5 0-1-16,5 0 0 0,-5 0 0 0,7 0 0 15,-2 0 0-15,-1-1 0 0,3 0 0 0,0-2 0 16,-3 2 0-16,5 0 1 0,-2-1 0 16,-1 1 0-16,5-2 0 0,-2 2-1 0,2-1 0 15,-3 0 1-15,3 0 0 0,-4-1-1 0,1 2 0 16,5-2 1-16,0 2-1 0,-4-1 0 0,0 1 0 15,4-1 1-15,-1-1-1 0,1 2 1 0,-2-1-1 16,4 0 1-16,-2 0-1 0,-4 1 0 0,-1-2-2 16,9 2 1-16,-6 0 1 0,0 0-1 15,2-1 2-15,0 0-1 0,-4 1-1 0,1 0 1 16,3 0-1-16,0-1 0 0,-4 1-1 0,-3 0 1 16,3 0-1-16,4 0 1 0,-2-2 1 0,-2 2 0 15,1-1 0-15,-3 0 0 0,2-2 0 0,0 2 0 16,-3 0 0-16,1 0 1 0,4 1-2 0,-7-2 1 15,3 1-1-15,-4 0 0 0,1-1 1 16,-1 2-1-16,-3 0 0 0,-6 1-1 16,5 0 0-16,-7 0-2 0,-4 0 0 0,4 0-2 15,-2 0-2-15,-1 0 0 0,-1 2 2 0,-2 2 2 16,0 0 4-16,0 2 2 0,0-1 1 0,-2 4 0 16,-1-1 0-16,-7 4-1 0,8-1 0 0,-2 3-1 15,-2-1-1-15,0 2 0 0,1 1-1 0,3-2 0 16,-2 0-1-16,0 1 1 0,-2-1-1 15,6 0 0-15,-2-2-1 0,0 0 0 0,2-3-5 16,0 0-16-16,0-1-24 0,0-1-52 0,4-2-131 16,-4-2-812-16,6-1-1336 0</inkml:trace>
  <inkml:trace contextRef="#ctx0" brushRef="#br1" timeOffset="61010.15">21043 4863 3 0,'0'0'0'0,"0"0"0"16,0 0 4-16,0 0 1139 0,0 0-165 0,0 0-381 0,0 0-292 0,0 0-114 16,0 0-79-16,0 0-34 15,0 0-19-15,0 0-22 0,0 0-20 16,0 0-8-16,15-45-9 0,-17 45-8 0,2 0-14 0,0 0-14 15,0 0-10-15,0 3 1 0,-2 1 3 16,2 2 18-16,-2-1 13 0,-3 2 4 0,3 2 2 16,2-1-2-16,0 0 1 0,-2 3 4 15,2-1 5-15,0 3 6 0,0-1 2 0,-2 0 1 16,-2 4-1-16,2 2 0 0,0 0 4 0,0 4 7 16,-4 1 1-16,4 0 4 0,-5 1-3 0,5-1-1 15,-6 1-2-15,4 2 1 0,2-1 1 16,-6 0 0-16,1-1-1 0,3 2-4 0,-2-2-5 15,2-2-3-15,0 0-2 0,0-2-1 0,4 1-2 16,-2-2-1-16,0-1-3 0,-3-1-2 0,3 0-2 16,2-5-1-16,0-2-5 0,-2-1-4 15,2-2-10-15,0-1-14 0,-4-1-22 0,4-2-36 16,-2 0-61-16,0 0-121 0,2-2-335 0,0 1-921 16,0-2 718-16</inkml:trace>
  <inkml:trace contextRef="#ctx0" brushRef="#br1" timeOffset="62040.48">21961 4954 3 0,'0'0'0'0,"0"0"0"15,0 0 0-15,0 0 0 0,0 0 0 16,0 0 0-16,0 0 0 0,0 0 0 0,0 0 0 16,0 0 0-16,0 0 0 0,0 0 0 0,0 0 0 0,0 0 0 15,-4 75 0-15,4-64 0 0,0 1 0 16,0 0 0-16,0 1 0 0,0 0 0 15,0 0 0-15,0 1 153 0,0 0 358 0,0 2 20 0,-2-3-52 0,-2 2-54 16,4 0-65-16,-4 0-78 16,-1 0-61-16,3 0-62 0,0 0-47 0,-2 0-32 15,0-2-24-15,-4 2-13 0,4-1-11 0,2 0-11 16,-5 0-3-16,3-1-10 0,-2-2-2 16,4 1-8-16,0-2-11 0,0-1-6 0,-4 0-15 15,6-1-23-15,-2 0-56 0,-3-3-151 0,5 1-552 16,-2-3-1227-16,0 0 1907 0</inkml:trace>
  <inkml:trace contextRef="#ctx0" brushRef="#br1" timeOffset="62638.04">21754 5199 3 0,'0'0'748'16,"0"0"74"-16,0 0-290 16,0 0-151-16,0 0-140 0,0 0-99 0,0 0-77 0,0 0-57 15,0 0-16-15,0 0-1 0,0 0 4 16,0 0-5-16,0 0-35 0,0 0-67 0,-47-17-110 0,47 17-153 15,0 0-86-15,0 0-4 0,0 0 11 0,4 0 46 16,-2 0 43-16,-2 0 365 0,2 0 0 16,2 0 0-16,2 0 0 0,1 0 0 0,-5 0 0 15,0 0 0-15,0 0 0 0,2 0 0 16,-2 0 0-16,0 0 0 0,-2 0 0 0,4 0 0 0,-4 0 0 16,2 0 0-16,-2 0 0 15,0 2 0-15,2-2 0 0,-2 1 0 0,2 0 0 16,5 2 0-16,-3-1 0 0,2-1 0 0,-4 2 0 0,8-1 0 0,-1-1 0 15,1 1 0-15,0 0 0 16,3 0 0-16,-3-1 0 0,9-1 0 0,-7 0 0 0,7 0 0 16,-1 0 0-16,-1 0 0 15,3 0 0-15,3 0 0 0,-2 0 0 0,0-1 0 0,1-1 0 16,-3 0 0-16,2 1 0 0,-3 1 0 16,-3-1 0-16,1 1 0 0,-3 0 0 0,-3 0 0 15,2 0 0-15,-3 0 0 0,-7 0 0 0,4 0 0 16</inkml:trace>
  <inkml:trace contextRef="#ctx0" brushRef="#br1" timeOffset="63435.67">21978 4937 3 0,'0'0'0'0,"0"0"0"0,0 0 0 16,0 0 357-16,0 0 449 0,0 0-204 15,0 0-217-15,0 0-129 0,0 0-60 0,0 0-20 0,0 0-15 16,0 0-23-16,0 0-22 0,0 0-22 15,-23 126-17-15,17-115-11 0,4 0-7 0,-5 1-6 16,5-2-7-16,2 0-6 0,0 1-7 16,-2-1-6-16,0 0-5 0,2-1-3 0,-4 1-3 0,4 0 0 15,-2 2 3-15,2 1-1 0,-2 0-2 0,2 2 0 16,0 2-2-16,-4-1 0 0,4 3-2 16,-2 1-1-16,0 0-1 0,2 1-3 0,-2 2 0 0,-5-2-3 15,5 3-3-15,0-3-1 0,-4-1-1 0,4 0-1 16,0-1-2-16,0-5-6 15,-4 1-19-15,4-3-37 0,-5-1-88 0,5-4-554 16,2-4-2228-16</inkml:trace>
  <inkml:trace contextRef="#ctx0" brushRef="#br1" timeOffset="64148.73">21732 5178 3 0,'0'0'0'0,"0"0"0"16,0 0 0-16,0 0 0 0,0 0 0 0,0 0 0 15,0 0 348-15,0 0 329 0,0 0-79 0,0 0-138 0,0 0-92 16,0 0-97-16,0 0-82 15,43 19-40-15,-35-19-32 0,1 0-25 0,-3 0-18 16,8 0-21-16,-8 0-14 0,9-2-10 0,-3-1-8 16,1 0-4-16,3-1-2 0,-1 1-3 15,3 2 0-15,-3-2 3 0,3 1 1 0,3 0-1 16,-2 1 1-16,1-2-2 0,-1 1-3 0,2 0-4 16,-1-1-4-16,1 0 0 0,-2 0-2 0,1 1-1 15,-3 0-6-15,-5-1-20 0,1 1-52 16,-1 2-115-16,-4-1-377 0,-4 1-1334 0,1 0 1039 0</inkml:trace>
  <inkml:trace contextRef="#ctx0" brushRef="#br1" timeOffset="67201.25">23247 4764 3 0,'0'0'0'0,"0"0"0"16,0 0 0-16,0 0 0 0,0 0 4 16,0 0 943-16,0 0-86 0,0 0-174 0,0 0-242 0,0 0-178 15,0 0-99-15,0 0-67 16,0 0-34-16,0 0-21 0,-112-17-17 0,110 17-9 0,-4 0-10 16,4 0-4-16,-4 0-5 0,4 0-2 15,-3 2-1-15,3 1-1 0,-4 0 2 0,0 0-1 0,4 2 0 16,-2-1 2-16,-2 2 0 15,-3 1 0-15,5 0 0 0,-6 1 0 0,2 2 1 0,-1-2-1 16,-1 4 1-16,4-1 0 0,-9 1 0 16,9 0 0-16,-6-1 1 0,8 0 2 0,-5 1 3 15,1-1 3-15,6 0 2 0,-2-1-1 0,0 0 1 0,2 2-2 16,0-1-1-16,-3 0-2 16,5-2-1-16,-2 0 0 0,2 1-1 0,0-1 1 0,0-2 0 15,0 2 0-15,0-3-1 0,0 0 1 0,0 0-2 0,2-1 0 16,3-1-1-1,-3 1-1-15,0-1 0 0,2-1-1 0,-4 1 0 0,4-2-1 0,-2 0 0 16,4 2-1-16,0-3 0 16,-1 1 1-16,-1 0 1 0,4-2-1 0,2 0 1 0,-6 0 0 15,9 0 2-15,-7 0 0 0,6 0 0 16,-3-2 1-16,5-1-1 0,-3-1 1 0,1-3-1 16,-2 1 0-16,3-1 0 0,1 0-1 15,-1-2 1-15,-1 2 1 0,7-3 1 0,-9 0 2 16,2 0 1-16,3-1 2 0,-7 1 2 15,4 0 0-15,-5-1 1 0,5 2-1 0,-6-2 0 16,-2 1-3-16,7 1-1 0,-7-2-2 0,-2 3-1 0,2-2 0 16,0 2-2-16,-4-1 1 0,0 1-3 15,2-1 1-15,-2 1-2 0,0-1-1 0,0 3-1 0,0-1 1 16,0 0-1-16,0 0 1 16,0 1 0-16,0 2 0 0,0-1-1 0,0 0 0 0,0 2 0 15,0-1 0-15,0 2 0 16,0 0 1-16,0-1 1 0,0 2-1 0,0 1 1 0,4-1 1 15,-4 1-1-15,0 0 2 0,0 0 1 16,0 0-1-16,0 0 0 0,0 0 0 0,0 0-1 16,0 0-1-16,0 0 1 0,0 0-2 0,0 0 0 15,0 0-2-15,0 0-2 0,0 0 0 0,0 0 0 16,0 0 0-16,-4 2 4 0,2 1 0 0,2-1 0 16,-4 0 2-16,2 2-1 0,0-2-1 15,2 1 0-15,-2 0 0 0,2 0-1 0,-2 0 1 16,2 0-1-16,-2 1-1 0,-2 1 1 0,4 0-1 15,-2 1 0-15,-3 1 1 0,3 0-1 0,0 3 1 16,2 0-1-16,0 3 1 0,-2 1 0 16,2 4 1-16,-2 0 0 0,0 5 1 0,2 4-1 15,-4 1 1-15,-2 3 1 0,6 1 0 0,-2 1 0 16,0 1 0-16,0 0 1 0,-1 1 0 16,1-1 2-16,-2 0-1 0,-2-1 0 0,4-2 0 0,0 0-1 15,2-2-1-15,-2-1-1 0,0-3-2 0,2-3 0 16,0-1-1-16,0-4-3 0,0-3-1 15,0-3-5-15,0-2-15 0,2-2-28 0,0-1-74 0,-2-3-430 16,0-2-2566-16</inkml:trace>
  <inkml:trace contextRef="#ctx0" brushRef="#br1" timeOffset="-212370.08">17480 6827 3 0,'0'0'0'0,"0"0"0"0,0 0 0 0,0 0 0 15,0 0 0-15,0 0 0 0,0 0 0 0,0 0 0 16,0 0 0-16,0 0 0 0,0 0 0 0,0 0 0 16,31-9 0-16,-25 8 0 0,-4 0 0 15,2 1 0-15,-2-1 0 0,-2 0 0 0,4 1 0 16,-2-1 0-16,-2-1 0 0,0 2 0 16,0 0 0-16,0 0 773 0,0 0 201 0,0 0-179 0,0 0-324 15,0 0-223-15,0 0-111 0,0 0-58 0,0 0-29 16,-2 0-18-16,-2 0-11 0,4 0-7 15,-4 0-4-15,0 2-3 0,2-1-1 16,-4 0-3-16,1 0-1 0,5 0-4 0,-2 2 0 0,0-2-2 16,2 0-1-16,-2-1 0 0,2 0-3 15,0 1-4-15,0-1-3 0,0 0-8 0,0 0 2 16,0 1 4-16,0-1 5 0,4 1 7 0,-2-1 5 16,5 0 4-16,1 0-1 0,-2 0 2 15,0 0-3-15,7 0 0 0,-1-2-1 0,-2 1-2 16,5-1 2-16,1 0 1 0,-1 0 2 0,-1 1 0 15,7 0 2-15,-2-2 1 0,1 1 2 0,1 1 4 16,0-1 5-16,3 2 6 0,-1-2 7 16,2 1-1-16,-2 1-3 0,-3 0-10 0,1 0-9 15,-4 0-6-15,-3 0-4 0,1 3-1 0,-3-2-4 0,0 1-3 16,-3 0-9-16,-3 2-20 16,0-1-45-16,-2 2-94 0,2 0-334 0,-2-2-1109 0,-1 0 386 15</inkml:trace>
  <inkml:trace contextRef="#ctx0" brushRef="#br1" timeOffset="-211641.93">17562 7039 3 0,'0'0'0'15,"0"0"0"-15,0 0 0 0,0 0 0 0,0 0 0 16,0 0 735-16,0 0 27 0,0 0-182 0,0 0-198 0,0 0-121 15,0 0-79-15,0 0-50 0,0 0-33 0,-16 0-37 16,16 0-24-16,0 0-20 16,0 0 2-16,0 0 7 0,0 0 9 0,0 0 0 15,6 1-10-15,-2-1-2 0,-2 1-11 0,0-1 0 16,0 2-5-16,2-1-1 0,1 0 0 0,1 0-2 16,0 0-2-16,2 1 3 0,5-1-4 15,-3 0 5-15,6-1-2 0,1 0-2 0,2 0 2 16,1 0-1-16,5 0-1 0,-2 0 2 0,6-2 0 15,-2-1-2-15,8 0 0 0,-6-2-1 0,6 2-4 16,-2-1 5-16,-4 0 1 0,4 1-1 0,-6 0-2 16,-2 0-8-16,-5 3-14 0,-5 0-67 15,-7 0-457-15,-2 0-2332 0</inkml:trace>
  <inkml:trace contextRef="#ctx0" brushRef="#br1" timeOffset="-201861.92">18949 7026 3 0,'0'0'0'0,"0"0"0"0,0 0 0 0,0 0 0 15,0 0 34-15,0 0 759 0,0 0-135 16,0 0-118-16,0 0-114 0,0 0-104 0,0 0-61 16,0 0-74-16,0 0-60 0,0 0-36 15,0 1-35-15,0-1-20 0,0 0-13 0,0 0-8 0,0 0-6 16,0 0-2-16,0 0-2 0,0 0-1 15,0 0-1-15,2 0 1 0,0 0 4 0,5 0-1 16,-3 0 0-16,2 0-2 0,-2 0-1 16,2-1-1-16,-2 1 1 0,3-1 1 0,-3 0 0 15,2 1 0-15,-2-2 1 0,2 2 0 0,-4-1-1 0,7 1 1 16,-5-1-1-16,2 1 0 0,-2 0 0 16,2 0-2-16,-2 0-1 0,3 0 0 0,-5 0 1 15,6 0-1-15,-4 0 1 0,0 0 2 16,0 0-1-16,3 0 3 0,-3 0 1 0,2 0-1 0,2 0 0 15,-2 0-1-15,1 0-2 16,-3 0-1-16,4 0-2 0,-4 0-1 0,0 0 0 0,5 0 2 16,-5 0-2-16,4 0 0 0,-4 0 0 15,2 0 0-15,3 0 0 0,-3 0 0 0,4 0 0 16,2 0 2-16,1 1 0 0,-3-1-1 0,1 0 1 0,3 0-1 16,0 0-1-16,-1 0 0 15,-1 0 0-15,1 0-1 0,1 0 1 0,-1 0 0 0,-3 0 0 16,2 0 0-16,-1 0 0 0,1 0 0 15,-4 0 0-15,3 0 1 0,-1 0-1 0,4 0 1 16,-7 1-2-16,7-1 0 0,-6 2-1 16,1 0 0-16,3-1 1 0,-4 1 1 0,1 1-1 15,5-1 1-15,-4 0 1 0,3 1-2 0,-3-1 1 16,0 1 1-16,3-2-1 0,-3 0 2 0,7 0-2 16,-7 1 1-16,3-2 0 0,3 0 0 0,-6 0 0 15,3 0 0-15,-1 0 1 0,1 0-4 0,1 0 3 0,-4 0-1 16,1-2 0-16,1 2 1 0,-2-1-1 15,1 1 0-15,-3 0-1 0,2 0 0 16,1 0 0-16,-3 0 0 0,-2 0-2 16,2 0 0-16,1 0 2 0,-1 0-1 0,2 1 2 15,1 2 1-15,-3-2-2 0,4 0 1 0,-1 1 0 16,-1 0 0-16,2-1 1 0,-1-1-1 0,5 1 1 16,-3-1-1-16,3 0 0 0,-3 0 1 15,5 0 0-15,-3 0 0 0,1 0 0 0,-1 0-1 0,3 0 0 16,-3-2 0-16,3 0 1 0,-1 0 0 15,-5 1-1-15,7 0 1 0,-7 0-2 0,1-1 1 16,1 1 1-16,1 1-1 0,-5-1-1 0,7 1 0 16,-7-1 1-16,2 1-1 0,5 0 0 0,-5 0 0 15,-1 0-1-15,1 0 2 0,-2 0-2 16,5 0 1-16,-5 0 0 0,0 0 1 0,1 0-1 16,1 1 0-16,-1-1 1 0,-1 0 0 0,4 1 1 15,-5-1-1-15,5 0 0 0,-4 1 1 0,3-1 0 16,-5 0 0-16,4 0-1 0,-1 0 0 0,-1 0 0 15,-2 0 0-15,3 0 1 0,-5 0-1 16,2 0 0-16,1 0 0 0,-1 0-1 0,0 0 1 16,-2 0-2-16,3 0 2 0,-1 2 0 0,-4-2 0 15,4 1 0-15,0 0 0 0,1 0 0 16,-3-1 1-16,2 1-1 0,3-1 1 0,-1 0-1 0,0 1 0 16,1-1 1-16,-1 0 0 15,4 0-1-15,-1 0 1 0,-3 0 0 0,2 0 0 0,5 0 0 16,-3 0 0-16,-1 0 0 0,3 0-1 0,1 0 0 15,-5 0-1-15,1 0 1 0,3 0 0 16,-1 0 0-16,-5 0 0 0,7 0 0 0,-5 0 0 0,0 0 0 16,5 0 0-16,-5 0 0 0,1 0 1 15,3 2-1-15,-1-2 0 0,-1 0 0 0,3 0 1 16,-1 0-1-16,3 0 0 0,-5 0 0 16,5 0 0-16,-7 0 0 0,5 0 0 0,2-2 0 0,-7 1 0 15,0 0 0-15,5 0 0 0,-3 0-1 0,1 0 1 16,-3 1 0-16,5-2 0 0,-3 2-1 15,-1-1 1-15,3 1 0 0,-3 0 0 16,-3 0 0-16,6 0-1 0,-5-1 1 0,3 1 0 16,3 0 0-16,-7-1 0 0,3 1 0 0,-1 0 0 0,-2-1 0 15,7 1 0-15,-7-2 0 16,3 1 0-16,3-1 1 0,-3 0-1 0,-1 2 0 0,4-1 0 16,-1 1 0-16,-3-1 0 15,3 0-1-15,-1 1 1 0,1-1 0 0,-1 1 0 0,3 0-1 16,-5 0 1-16,3 0-1 0,-1 0 1 15,5 0 0-15,-7 0 1 0,3 0-1 0,1 0 0 16,1 0 0-16,-3 0-1 0,1 0 2 0,3 0-2 16,-1 0 1-16,1 0-1 0,-5 0 1 0,1 0 0 15,3 0 0-15,1 0 0 0,1 0 0 0,-5 0 0 0,3 0 0 16,-5-1 0-16,9 1 1 16,-9-2-1-16,5 2 1 0,-1 0-1 0,1 0-2 0,2 0 2 15,-3 0 0-15,-1 0 0 16,-1 0 1-16,3 0-2 0,1 0 1 0,-5 0-1 15,3 0 0-15,-3 0 0 0,3 0 0 0,-1 0 2 16,-3 0-3-16,7 2 2 0,-3-2 0 0,-1 1 0 16,1-1 2-16,-3 1-2 0,7-1 0 0,-1 0 0 15,-1 0-1-15,-3 0 1 0,3 0 1 16,1 0-1-16,2 0 0 0,-5 0 1 0,5 0-1 0,0-1 0 16,-1 0 0-16,3-1 1 0,-2 2-1 15,-1-1 0-15,-3 0 0 0,2 1 0 0,-1-1 0 16,1 1 0-16,1-1 0 0,-3 1 0 15,-1 0 0-15,3 0-1 0,-4 0 1 0,3 0-1 0,1 0 1 16,-1 0 0-16,1 0-1 0,0 0 2 16,-1 0-1-16,-1 0 0 0,1 0 2 15,1 0-2-15,2 0 2 0,-1 0-1 0,1 0-1 0,2 0 0 0,-3 0 0 16,5 0 0-16,-4 0 0 16,2 0 0-16,-1-1 1 0,-3 1-1 0,4-2 1 15,-3 2-1-15,3 0 0 0,2 0 1 0,2 0-2 16,-5 0 1-16,1 0 0 0,0 0 0 0,0 0 0 15,4 0 0-15,-1 0 0 0,-3 0-1 16,-2 0 2-16,4 2-2 0,2-2 1 0,-1 1 0 16,-3-1 0-16,6 1 0 0,0-1 0 0,-4 0 0 15,4 1 0-15,0-1 0 0,-2 0-1 16,4 0 1-16,-5 0 0 0,8 0 1 0,-6 0-1 0,6 0 1 16,-8 0-1-16,10-1 1 0,-10 0 0 15,10 0-1-15,-5-1 1 0,2 1-1 0,-2 0 0 16,0 1 0-16,4-2-1 0,-8 2 1 0,6 0 0 0,0-1 0 15,0-1-1-15,-2 2 0 0,0 0-1 16,4 0 0-16,-2 0 0 0,0 0-1 16,0 0 0-16,-4 0-1 0,8 0 0 0,-6-1 0 15,0 1 0-15,5-1-1 0,-5 0-3 0,4 0-5 0,-4 0-3 16,0-2-7-16,4 2-8 16,-8-2-12-16,6-1-20 0,-6 1-40 0,2-1-90 15,0 2-293-15,-9 0-1025 0,-9-1 268 0</inkml:trace>
  <inkml:trace contextRef="#ctx0" brushRef="#br1" timeOffset="-199501.67">19662 6265 3 0,'0'0'0'0,"0"0"0"0,0 0 0 15,0 0 0-15,0 0 0 0,0 0 538 0,0 0-88 0,0 0-140 16,0 0-84-16,0 0-40 0,0 0-31 15,0 0-11-15,9-9-12 0,-9 9 5 16,0 0 1-16,0 2 22 0,0 0-10 0,0 3-18 0,0 0-33 0,0-1-38 16,-4 1-24-16,4 1 2 15,-2 1-6-15,-1-1-3 0,3 2 2 0,-2 1 1 16,2-1 2-16,-4 3 6 0,4 1-3 16,-4 0 1-16,2 2-7 0,-2 2 3 0,0-1-4 15,4 2-2-15,-2 4-4 0,-4-1-5 0,3 2-3 16,1 1-8-16,-2-1-3 0,2 2-3 0,0-1-1 15,0-1 2-15,-2 1 0 0,2-1 1 16,0 0 0-16,2 0 0 0,-2-1 2 0,-2-3-2 16,2 0 0-16,2-1-1 0,-3-2-4 0,3-1-1 15,0 0-6-15,-4-3-12 0,2-1-33 0,0 0-111 16,-2-4-664-16,4-2-1732 0</inkml:trace>
  <inkml:trace contextRef="#ctx0" brushRef="#br1" timeOffset="-198846.93">19915 6753 3 0,'0'0'0'16,"0"0"281"-16,0 0 784 0,0 0-160 0,0 0-335 0,0 0-284 15,0 0-133-15,0 0-72 16,0 0-38-16,0 0-16 0,0 0-11 16,0 0-6-16,0 0 3 0,0 0 11 0,-7 3 12 15,10-3 5-15,1 0-3 0,-2 0-12 0,2 0-9 16,0 0-9-16,-4 0-7 0,0 0-7 0,2 0-14 16,-2 0-29-16,0 1-77 0,0 3-296 15,0-2-1661-15,0 0 1148 0</inkml:trace>
  <inkml:trace contextRef="#ctx0" brushRef="#br1" timeOffset="-197962.22">20444 6270 3 0,'0'0'0'16,"0"0"0"-16,0 0 0 0,0 0 0 0,0 0 0 0,0 0 0 16,0 0 0-16,0 0 0 0,0 0 0 15,0 0 0-15,0 0 0 0,0 0 0 0,0 0 0 16,0 0 0-16,2 18 0 0,0-15 0 16,-2-1 0-16,0 2 0 0,0 1 0 0,0-1 0 15,0 0 0-15,0 1 0 0,0-2 0 0,0 1 0 16,0 1 0-16,0 1 0 0,0 1 200 0,-2 0 294 15,2 2-13-15,-2 0-30 0,2 1-29 16,0 3-119-16,-2-1-71 0,2 3-48 0,0-1-51 16,0 4-20-16,0 0-29 0,0 1-13 0,0 0-5 0,0 3-21 15,0-1-13-15,0 1-11 16,0-2-8-16,0 1 2 0,0 0-4 0,0-2-5 0,0 0-5 16,0 2-2-16,0-4-4 0,0 0-7 15,0-1-22-15,0-2-49 0,-4-2-109 0,4 0-416 16,-5-4-1217-16,5-2 1207 0</inkml:trace>
  <inkml:trace contextRef="#ctx0" brushRef="#br1" timeOffset="-196189.33">21581 6359 3 0,'0'0'0'0,"0"0"0"0,0 0 0 16,0 0 0-16,0 0 0 0,0 0 0 0,0 0 0 16,0 0 0-16,0 0 0 0,0 0 0 15,0 0 0-15,0 0 0 0,0 0 0 0,0 0 0 16,4 14 0-16,-4-9 0 0,0 0 115 0,0 0 262 15,0 0-67-15,0 2-26 0,0-1-36 16,0 0-20-16,4 2-18 0,-4 0-7 0,0 2-9 16,0-1-3-16,0 1-4 0,0 1-25 0,0 1-9 15,0 2-23-15,0-1-26 0,0 1-20 0,0 0-13 16,0 0-15-16,0-1-8 0,0 1-7 0,0-1-10 16,0 0-3-16,0 1-10 0,0-2-5 15,0 0-6-15,0-2-2 0,0 1-4 0,0-1-5 16,-4-2 0-16,2-1-9 0,0-1-18 0,-2-3-60 15,2 1-225-15,2-3-1150 0,-3 1-108 0</inkml:trace>
  <inkml:trace contextRef="#ctx0" brushRef="#br1" timeOffset="-195515">21442 6557 3 0,'0'0'0'0,"0"0"0"0,0 0 0 16,0 0 0-16,0 0 0 0,0 0 0 0,0 0 0 0,0 0 0 15,0 0 0-15,0 0 0 0,0 0 0 0,0 0 0 16,0 0 0-16,48-3 21 0,-44 2 47 16,4 1 5-16,0-1-1 0,1 1 4 0,-1 0-4 15,-2-2 25-15,5 2 47 0,-3 0 60 0,4-1 34 16,-1 1 27-16,3 0-6 0,0-1-25 0,-1 1-16 15,3-1-14-15,1 1-8 0,-1-1 21 16,1 0 6-16,0-1-19 0,1 1-22 0,1-1-51 16,-1 0-38-16,1-1-28 0,0 1-28 0,-3 0-12 0,1-1-9 15,-3 1-7-15,3-1-7 16,-5 1-14-16,-4 1-39 0,3-1-163 0,-3 1-1159 0,-6 1-622 0</inkml:trace>
  <inkml:trace contextRef="#ctx0" brushRef="#br1" timeOffset="-194522.43">21448 6559 3 0,'0'0'0'16,"0"0"0"-16,0 0 0 0,0 0 0 16,0 0 0-16,0 0 26 0,0 0 46 0,0 0-55 15,0 0 4-15,0 0 34 0,0 0 13 0,0 0 21 0,0 0 72 0,0 0 57 16,83 2 80-16,-70-1 43 15,-1-1-29-15,4 0-64 0,3 0-97 16,-4 0-55-16,3 0-59 0,1 0-25 0,1-2-12 16,-1-2-62-16,2 0-144 0,-5-2-386 0,-1 2-770 15,-7 2 1362-15</inkml:trace>
  <inkml:trace contextRef="#ctx0" brushRef="#br1" timeOffset="-176576.8">22598 6332 3 0,'0'0'0'0,"0"0"0"16,0 0 0-16,0 0 0 15,0 0 0-15,0 0 0 0,0 0 0 0,0 0 0 16,0 0 0-16,0 0 0 0,0 0 0 16,0 0 0-16,18-3 0 0,-16 3 0 0,0 0 0 15,3-1 0-15,-3 1 0 0,0 0 0 0,-2-1 0 16,2 1 0-16,4-1 0 0,-4 1 0 0,-2 0 0 15,4 0 0-15,-2 0 0 0,-2 0 0 0</inkml:trace>
  <inkml:trace contextRef="#ctx0" brushRef="#br1" timeOffset="-175893.34">22598 6332 3 0,'62'10'0'0,"-62"-10"0"16,0 0 0-16,0 0 0 0,0-1 0 0,0 0 0 16,0-1 0-16,0-1 0 0,-2 1 0 15,2 0 55-15,-4-1 407 0,4 1-12 0,-2-1-35 16,2 1-65-16,-3 1-44 0,3-1-52 16,-2 0-36-16,0 1-25 0,0-1-28 0,-4 1-23 0,0 1-29 15,4-1-31-15,0 1-23 0,-5 0-12 0,3-1-3 0,0 1 0 16,0-1-6-1,2 1-3-15,0-2-5 0,-4 1-6 0,0 1-1 16,3 0-3-16,1 0-7 0,0 0-1 0,-6 0-1 0,6 0 0 16,-4 0 0-16,4 0-3 0,0 0-2 0,-5 0 1 15,1 0-1-15,2 0 3 0,2 3 1 16,-6-1 0-16,2 0-3 0,1 1 0 0,3-1-3 16,-4 2 1-16,2 0-2 0,-2 1 1 15,4-1-2-15,-6 2-2 0,5 0 0 0,-5 0-2 16,6 2 2-16,0 1 0 0,-4 1 0 0,2 1 2 15,-2 0 0-15,3 2-1 0,1-1 0 16,-4 2 0-16,2 1 1 0,0-3 0 0,0 3 2 16,2-2-1-16,0 2 1 0,-5-3 1 0,7 3 1 15,-4-3 1-15,2 0-1 0,0 1 1 0,2-2-1 0,0 0 0 16,0 1-1-16,0-1 0 16,0-1 2-16,2 0 1 0,4-1 1 0,1 1-1 15,-3-1-1-15,0-1-3 0,4-1-1 0,0 0-1 16,1-2 1-16,-1 0-1 0,-2-2 2 0,5 1-1 15,-3-2 0-15,4-1-1 0,-4-1 1 16,7 0-1-16,-7 0 1 0,7-2 0 0,-3-2 1 16,-2-1 0-16,3-2-1 0,-3-1 0 0,5-1 0 15,-9-2 0-15,6 1 0 0,-6-2 1 16,3 1 1-16,-3-2 0 0,0-2 1 0,-2 0-3 16,2-1 1-16,1-2-2 0,-3-1 0 0,-2 0 0 15,4-1 0-15,-4 1-1 0,4-1 1 0,-4 2-2 16,-2-3 0-16,0 6 0 0,0 0-3 0,0-1-2 0,0 3-3 0,0 2-5 15,0 1-4 1,-2 1-1-16,-4 2-2 0,4 2-2 0,-4 1-5 0,4 3-8 16,-2 0-10-16,2 1-15 0,-5 0-16 15,1 2-34-15,2 3-52 0,4 2-124 0,-4 1-321 16,4 0-734-16,-4-2 271 0,4-3 1070 0</inkml:trace>
  <inkml:trace contextRef="#ctx0" brushRef="#br1" timeOffset="-175370.33">22943 6661 3 0,'0'0'0'15,"0"0"0"-15,0 0 576 0,0 0 123 16,0 0-89-16,0 0-132 0,0 0-164 16,0 0-93-16,0 0-52 0,0 0-44 0,0 0-19 0,0 0-17 15,0 0-13-15,0 0-15 0,12 6-10 0,-5-6-12 16,-3-2-13-16,2 0-10 0,-4 0-11 16,0-2-9-16,4 0-16 0,0 0-65 0,-3 2-280 0,-3 0-2822 15</inkml:trace>
  <inkml:trace contextRef="#ctx0" brushRef="#br1" timeOffset="-172695.47">23491 6343 3 0,'0'0'0'0,"0"0"0"16,0 0 0-16,0 0 0 0,0 0 0 0,0 0 0 16,0 0 0-16,0 0 0 0,0 0 0 15,0 0 0-15,0 0 0 0,0 0 0 0,0 0 0 16,-35-33 0-16,30 32 94 0,-3-1 122 0,6 1 97 16,0 1 52-16,-2 0-7 0,-2 0-23 0,0 0-17 15,3 0-31-15,1 0-9 0,-4 0-35 0,2 0-45 16,-2 0-37-16,4 0-31 0,-6 0-27 0,5 0-20 15,-3 0-17-15,4 1-17 0,-2 1-13 16,2-2-9-16,-4 1-3 0,0 0-5 0,4 0-3 16,-5 2-5-16,3-1-4 0,-2-1-5 15,2 2 0-15,0 1-2 0,-5-1 0 0,1 3 1 16,4 0-2-16,-4 1 0 0,0 0-1 0,-3 4-1 0,1-1 0 16,2 3 0-16,-3 1-1 15,1 1 1-15,0 1-3 0,-1 0 1 0,1 0-1 0,6 2 0 16,-5-1 0-16,1 0 1 0,6 0 1 0,0-1 1 15,-2 1 0-15,4-4-2 0,0 1 5 16,0 0 4-16,6-1 5 0,-2-1 5 0,5-2-2 0,-1 1 2 16,2-1 1-16,1-1 0 0,-1 1 1 15,2-3 0-15,5-2 1 0,-9 0 1 16,9-1 2-16,-3-2 3 0,1-1 0 16,-3-1 0-16,4 0-1 0,-3-1-6 0,-1-5-2 15,5 0-5-15,-7-2 0 0,0-2-2 0,1-2 0 16,-1 0-1-16,-8-1-2 0,6 1-1 0,-1-1-2 15,-5-1-2-15,-2-1-4 0,0-2-5 0,0-1-4 16,0-1-7-16,-2-2-6 0,0-1-7 0,-9 0-4 16,9 1-1-16,0-2 6 0,2 4 3 0,-2 2 7 15,0 1 1-15,-4 0-1 0,6 3 2 16,0 1 4-16,0 1 5 0,0 3 4 0,0 0 4 0,0 2-1 16,4 1 1-16,-2 2-1 0,0-1-2 0,0 1-3 15,0 2-4-15,0 0-5 16,9 1-11-16,-7 0-42 0,-2 0-137 0,0 0-511 15,4 1-1414-15,-4 0 1735 0</inkml:trace>
  <inkml:trace contextRef="#ctx0" brushRef="#br1" timeOffset="-171570.06">23995 6327 3 0,'0'0'0'0,"0"0"0"0,0 0 0 16,0 0 0-16,0 0 559 0,0 0 172 15,0 0-191-15,0 0-194 0,0 0-132 0,0 0-35 16,0 0-9-16,0 0-24 0,0 0-23 16,0 0-33-16,-45-27-26 0,38 25-13 0,3 1-14 15,-4 0-12-15,6 0-9 0,-2 1-9 0,-2-2-7 16,-3 2-2-16,5 0 1 0,-4 0-2 16,-2 0 2-16,6 2 2 0,-9 1 2 0,7 1 6 0,-6 0 4 15,5-1 3-15,-3 3 9 0,0-3 2 16,-1 5 10-16,1-1 1 0,0 0 2 0,1 1-6 15,-1 1-8-15,0 1-5 0,3 2-4 0,-5 0 2 16,6 1 1-16,-4 1-1 0,5 2-1 16,-1 2-2-16,0-2-3 0,-2 4-1 15,6-1 0-15,-2 0 0 0,-3 1 0 0,1 1 1 0,4 0-3 16,2-1 0-16,-2-1-4 0,2-1 0 16,0-2 0-16,0-1 0 0,2-1 2 15,-2-2-1-15,4-1 0 0,7-2-1 0,-7-1 0 0,0-2-1 16,8-1 1-16,-6 0-2 0,3-2 1 0,3-2 0 0,-4-1-1 15,3 0 3-15,5-3 0 16,-8-3 0-16,9-1 0 0,2-3-1 0,-3-3-2 16,1-1 0-16,-3-1-1 0,5-3-1 0,-1 0-1 15,1 1 0-15,-5-2-1 0,-3 0 1 0,1 3-1 16,-4 1-1-16,-1 0-1 0,1 1-4 16,-6 0-4-16,-2 1-5 0,0 2-6 0,0 1-8 0,0 0-10 15,0 2-17-15,-2 2-25 0,-6-1-49 0,1 1-97 16,3 0-260-16,0 0-569 0,-4-1-624 15,2 2 1599-15,4 3 81 0</inkml:trace>
  <inkml:trace contextRef="#ctx0" brushRef="#br1" timeOffset="-168987.13">24514 6304 3 0,'0'0'0'0,"0"0"0"0,0 0 0 0,0 0 13 0,0 0 822 16,0 0-201-16,0 0-135 0,0 0-112 16,0 0-109-16,0 0-79 0,0 0-84 0,0 0-57 0,0 0-38 15,-48-23-13-15,42 21 2 0,4 1-2 16,-2 0 3-16,0 1 2 0,-4 0 1 15,4 0-3-15,1 0 1 0,-5 0 0 0,0 1 2 0,6 1 3 16,-4 2-2-16,-5 0 2 0,7 0 2 16,-2 0 0-16,-6 0 4 0,7 2 1 0,-7 1 4 15,6 0 1-15,0 0 7 0,-7 0 3 0,9 0 6 16,-8 1-2-16,8 1-2 0,-3 1-5 0,-5 2-4 16,6-1-5-16,-3 2-3 0,1 0-3 15,4 1-2-15,-4 2-3 0,2-2-2 0,4 0-3 16,-3 1-1-16,3-1-1 0,2 2-3 0,-4-3-1 15,4 0-1-15,0 1-2 0,0-2 2 0,4 0 0 16,-2-1 0-16,3 0 4 0,-1-1 2 0,2-1 1 16,0 1 1-16,-2-2-1 0,-2-1 0 15,11 0-1-15,-7-1-1 0,2-1-1 0,2-2-3 0,-3-2 1 16,5-1 0-16,-6 0 1 16,9 0 2-16,-9-4 0 0,8-2 0 0,-7 0-3 0,7-5 0 15,-8 0-1-15,7-2-1 16,-7-1 1-16,8-2-3 0,-7 1 0 0,5-4 0 15,-6 1-1-15,-2 0-2 0,5-1 0 0,-5 3-2 16,-2 0-4-16,-2 2-4 0,0-1-4 16,0 2-5-16,0 2-1 0,0 1-1 0,-2 0-2 15,-2 1-3-15,-1 2-9 0,-1 0-12 0,4 1-14 16,2 1-22-16,-2-1-30 0,-2 1-39 0,4 0-57 16,0-1-108-16,0 0-153 0,0 0-191 0,2 0-168 15,2 1 92-15,-4 0 739 0,2 3 0 0</inkml:trace>
  <inkml:trace contextRef="#ctx0" brushRef="#br1" timeOffset="-167372.27">24948 6291 3 0,'0'0'0'16,"0"0"0"-16,0 0 0 0,0 0 0 16,0 0 568-16,0 0 123 0,0 0-170 0,0 0-192 0,0 0-119 0,0 0-54 15,0 0-38-15,0 0-43 16,0 0-25-16,0 0-16 0,-2-11 0 0,0 10-7 15,-2 0 7-15,2 1-4 0,-2-1-11 0,-5 1-10 16,7 0-16-16,-2 0-8 0,-6 0 3 0,6 0 11 16,-3 0 12-16,-3 0 12 0,4 1 10 15,-2 0 12-15,-3 1 13 0,7 0 9 0,-4 0-1 16,0 1-1-16,1-3-5 0,-1 3-8 0,4-2-7 16,-2 2-5-16,0-1-6 0,-3 1-5 15,7 1-6-15,-4-1-5 0,2 1-6 0,-2 0-5 0,4-1-4 16,-2 1-2-16,-1 2-1 0,-5 0 0 15,8 2-1-15,-4 0 0 0,0 2 1 16,-3 3-1-16,5 0-1 0,-6 1 1 0,4 2-1 16,4 1 1-16,-7 0 1 0,1 1 0 0,6 2 1 15,-2-2 2-15,-2-2 3 0,2 3 2 0,1-3 2 16,3 0-1-16,0 0 1 0,0-2-2 0,0 0 1 16,0-2 4-16,3-1 1 0,5-1 3 0,-4 0 4 15,0-2-1-15,4 0 6 0,1-1 0 16,-3-1 1-16,6-1-1 0,-6 0-2 0,7-2-1 15,-5-1-2-15,5 0-4 0,-5-2-4 0,4 0-4 16,-1 0-1-16,3-4 0 0,-4-2-1 0,3 0 1 16,1-3-1-16,-6-2 1 0,7-2 0 15,-9-1-1-15,11 1-1 0,-9-2-3 0,2-1 0 16,-4 0-2-16,7-2 0 0,-9 1-2 0,4-2-2 16,1 3-1-16,-7-2-4 0,0 1-2 15,4 1-1-15,-6 1-2 0,0 1 0 0,0-1-1 16,0 4 0-16,-8 1-4 0,8 1-3 0,-5-1-3 15,-5 2-2-15,6-1 3 0,0 2 0 0,-4 2 3 16,-1-1 3-16,7 2 0 0,-2 0 0 0,-2 0-4 16,2 0-4-16,4-1-4 0,-2 1-5 15,2 1-2-15,0-1 0 0,2-1 3 0,6-1 2 0,-2 2-8 16,-4 0-52-16,11 0-284 0,-7 2-1420 16,-4 1 648-16</inkml:trace>
  <inkml:trace contextRef="#ctx0" brushRef="#br1" timeOffset="-165438.67">25486 6171 3 0,'0'0'0'0,"0"0"589"0,0 0 112 15,0 0 14-15,0 0-199 0,0 0-196 0,0 0-154 16,0 0-80-16,0 0-35 0,0 0-24 16,0 0-18-16,0 0-14 0,0 0-9 0,-15 7-5 15,15-4 0-15,-2 1 3 0,2 1 2 0,-2 1 1 16,0 1 1-16,2-1 1 0,0 1 2 0,0-2 2 15,0 2 3-15,0 1 2 0,-4 0 2 16,4 0 0-16,0 1 5 0,0 2-1 0,0 0 0 16,0-1 5-16,0 3 4 0,0-1 10 0,0 2 10 15,0 0 7-15,0 0 12 0,0 1 7 0,0 1 6 16,0 2 3-16,0-2-5 0,0 2-7 0,0 0-8 16,-4 0-9-16,4-1-7 0,-2 1-6 15,2-1-6-15,-3 0-7 0,3 0-7 0,-4-2-3 16,0 1-3-16,-2-2-1 0,2 0-3 0,2 0-3 15,-2-2-6-15,2-1-10 0,-7-1-16 0,5-2-39 16,4-2-116-16,0-1-640 0,-2-3-1689 0</inkml:trace>
  <inkml:trace contextRef="#ctx0" brushRef="#br1" timeOffset="-163756.31">26081 6218 3 0,'0'0'0'16,"0"0"72"-16,0 0 987 0,0 0-171 0,0 0-365 15,0 0-241-15,0 0-118 0,0 0-59 0,0 0-37 16,0 0-24-16,0 0-21 0,0 0-7 16,0 0-5-16,0 0-7 0,-25-41 3 15,17 37 2-15,6 1 1 0,0-1-3 0,-5 1-2 0,3-1-4 16,-6 2-10-16,8-1-6 0,-6 1-7 0,-3 0-4 15,7 2 3-15,-8 0-1 0,6 0 7 16,-1 0 4-16,-5 0 5 0,6 0 8 0,-7 0 10 16,7 2 12-16,-4 0 16 0,6 2 9 0,-3-2 5 15,-3 2-1-15,6-1-7 0,-2 1-1 0,-5-1-2 16,7 1 1-16,2 1 0 0,-2 1-5 16,-2 0-3-16,0 1-4 0,4 0-5 0,-2 0-2 0,1-1-4 15,-3 1-4-15,2 2-3 0,0-2-2 16,4 2-3-16,-4 1-1 0,2-1 0 15,-4 2-1-15,1-2 0 0,1 1-3 0,4 0 0 0,-2-1-2 16,0 2-1-16,2-2-1 0,-2-1-1 16,2 1 0-16,0-1-1 0,0-1-1 0,4 0 2 15,-2 0 0-15,2-1 1 0,7-1 1 0,-5-1 1 0,2-1 1 16,1-2 1-16,-3-1 2 16,8 0 1-16,-6 0 1 0,7 0 1 0,-3-5 3 0,-1-1 1 15,3-1 0-15,-6-1 1 0,7-1-1 16,-1-2-1-16,-5 0-1 0,3 0-2 0,-4-3-1 15,7 1 0-15,-9-1 0 0,4 2-1 0,-3-1-1 16,-3 3 0-16,-2 0-1 0,0 2 0 16,4 1 2-16,-6 2-1 0,0 0-1 0,0 2 0 0,0-1-2 15,0 1 0-15,0 3-2 16,-6-1-2-16,4 1-2 0,0 0-2 0,2 0-1 0,-2 0-1 16,-3 0-1-16,5 0 0 15,0 0 0-15,0 0-2 0,0 0 1 0,0 0-2 0,0 0 0 16,0 0 1-16,0 0 3 0,0 0 4 0,0 0 4 15,0 0 3-15,0 1 0 0,0-1 1 0,0 0-1 16,0 2 1-16,0 0-1 0,0-1 1 16,0 2 0-16,0-1 2 0,0 2-1 0,0-1-1 15,0 1-1-15,0 1-1 0,0 1 0 0,0 2-1 0,-2 1 0 16,-6 3-1-16,6 1 1 16,-2 1-2-16,2 2-1 0,-4 2 1 0,-3 0-1 15,7 3-1-15,-2 0 0 0,0 1-1 0,-4 3 1 0,6-2 1 16,0 0 0-16,2 0 2 0,0-1-2 15,0 0-1-15,0-3 2 0,0-1 0 0,0 0 2 0,0-3 2 16,0-2 1-16,2 0 1 16,0-2-1-16,2-3 0 0,0-1-4 0,-2-1-3 15,-2-2-8-15,2-2-20 0,-2-1-37 0,0-1-97 16,0 0-634-16,0 0-1926 0</inkml:trace>
  <inkml:trace contextRef="#ctx0" brushRef="#br1" timeOffset="-158967.97">24731 7057 3 0,'0'0'0'0,"0"0"0"16,0 0 1016-16,0 0 45 0,0 0-373 0,0 0-322 0,0 0-168 0,0 0-83 15,0 0-39-15,0 0-24 16,0 0-16-16,0 0-7 0,-8-3-7 0,8 1-2 0,0 1-3 15,0-1-4-15,2 0-2 0,-2 1-1 0,0 0 0 16,0 1 1-16,0 0 1 0,0 0-2 16,0 0-1-16,0 0-3 0,0 0-1 0,0 0 0 15,0 0 0-15,0 0 0 0,0 0 2 16,0 0-2-16,0 0 0 0,0 0-2 0,0 0-1 0,0 0 1 16,0 0-1-16,2 0 1 15,2 0 2-15,0 0 1 0,-2 0 3 0,2 0-1 0,-2 0-1 16,5 0-1-16,-1 0-2 0,0 0-1 15,-4 0 0-15,11 0-1 0,-7 0 0 0,-2 0-1 16,6 0 0-16,-2 0 0 0,5 0-1 16,-7 0 0-16,6-1 0 0,-3 1 1 0,5 0 1 0,-1-1 0 15,-1-1 0-15,2 1 1 0,-3-1 0 0,5 0 0 16,1 1 1-16,-9-1-1 0,7 1 0 16,1 0 0-16,-3 1-2 0,-1-2 2 0,7 1 0 0,-3 0 1 15,-6 0 1-15,9 1-2 0,-2-1-1 16,3 0-1-16,-1-1 1 0,-3 2-2 15,5-1 0-15,-2 1 0 0,-3-1-1 0,3 1 1 16,-3 0 0-16,5-2 0 0,-2 2 1 0,1 0-1 16,-1 0 0-16,2-1 0 0,1-2 1 0,3 2 0 15,0-1-1-15,0-2 0 0,-3 3 0 16,1-3 1-16,0 0-1 0,2 1 1 0,2-1-1 0,-3 1 0 16,-3 0 1-16,4 0-2 0,4 0 1 15,-4 2 0-15,-3-2 0 0,3 2 0 16,4-1 1-16,-6 0-1 0,2 0-1 0,-5 2 0 15,5 0 1-15,0 0 0 0,0 0-1 0,-5 0 1 16,3 0-2-16,0 2 2 0,-2-1-1 16,1 0 1-16,-1-1 0 0,0 2 0 0,-1-2-1 0,7 0 1 15,-2 1 0-15,4-1 0 0,-6 0 0 16,10 0 0-16,-6-3-1 0,6-1 0 0,-8 0 1 16,10 0-1-16,-6 0 2 0,4-1-1 0,-4 0-1 15,6 0 0-15,-8 0 0 0,6 2 0 0,-2-2-1 16,0 0 1-16,-4 2-2 0,4 0 1 15,-7 0 0-15,9 1-1 0,-6 1 1 0,-4 1-1 16,2 0-1-16,4 0 0 0,-4 0-1 0,-3 0-1 16,3 0-1-16,4 1-1 0,-4 0-1 0,-2 1-1 15,1 1-2-15,5-3-1 0,-4 3-1 16,-2-2-1-16,2-1 2 0,6 0 1 0,-6 0-2 16,6-1-5-16,-2-2-13 0,-3-2-21 0,5-1-50 15,-4 0-163-15,-6 0-1081 0,-5 2-610 0</inkml:trace>
  <inkml:trace contextRef="#ctx0" brushRef="#br1" timeOffset="-147440.46">26500 6177 3 0,'0'0'0'16,"0"0"0"-16,0 0 0 0,0 0 0 15,0 0 0-15,0 0 0 0,0 0 602 0,0 0 422 16,0 0-199-16,0 0-319 0,0 0-216 0,0 0-121 0,-10-5-61 16,10 5-32-16,0-1-17 15,0 0-14-15,0 1-10 0,0-2-8 0,0 2-4 0,0-1-4 16,0 1-3-16,0 0-2 16,0 0-1-16,0 0-1 0,0 0-3 0,0 0 0 0,0 0-2 15,0 0-1-15,0 0-2 0,0 0-2 16,0 0-2-16,0 0-1 0,0 0-2 0,0 0-1 15,0 0-4-15,0 0-2 0,0 0-3 0,0 0 0 16,0 0 2-16,0 1 3 0,0 1 4 0,4 0 1 16,7-1 1-16,-7 0 0 0,0 0 0 0,8 1 1 15,-6-2-1-15,7 0 1 0,-5 0-1 16,7 0 0-16,-7 0 0 0,8 0 1 0,-3-3 0 0,-3 2 0 16,5-1 2-16,-7 1-1 15,6-1 1-15,1 2 0 0,-9-1 1 0,9 1-1 0,-7 0 1 16,2 0 2-16,-2 0-2 0,3 0 2 15,-5 0-2-15,-2 0 1 0,6 0 0 0,-5 0-1 16,-1 0 2-16,-2 0-2 0,2 0 1 0,4 3-2 16,-6-2 1-16,0 0-1 0,0-1-1 0,-2 1 0 15,2 0 0-15,-2 2 0 0,2-2 0 16,-2-1-1-16,5 1-1 0,-5-1 1 0,0 2 0 16,0-2 0-16,0 0 0 0,4 0 1 0,-2 0-1 15,-2 0 1-15,0 0 0 0,0 0 1 0,0 0 0 0,0 0 0 16,0 0 0-16,0 0 0 0,0 0 0 15,0 0 0-15,0 1-2 0,0 0-1 0,0 1-1 0,-6 2 0 16,6 2 0-16,-7 1-1 16,5 1 0-16,-2 0 0 0,-6 3-2 0,6 1 0 15,-5 0-1-15,-1 3-2 0,4 2 1 16,-9 0 0-16,9 1 2 0,-8 2 1 0,6 0 1 16,-7 1 0-16,3-2 0 0,1 2 0 15,-1-1 1-15,6-1 0 0,-3-1 1 0,-1-2 1 0,6 0 1 16,-2-3-1-16,-2 2 0 0,5-4-6 15,-3-1-8-15,6-1-12 0,-2-2-22 0,0-2-43 16,2 1-103-16,-6-2-439 0,6 0-1774 16,0-2 2098-16</inkml:trace>
  <inkml:trace contextRef="#ctx0" brushRef="#br1" timeOffset="-143440.73">20076 7979 3 0,'0'0'0'0,"0"0"0"0,0 0 0 16,0 0 0-16,0 0 0 0,0 0 0 16,0 0 656-16,0 0 54 0,0 0-160 0,0 0-106 15,0 0-103-15,0 0-73 0,0 0-69 16,0 0-56-16,2-21-40 0,-2 21-28 0,0 0-23 16,0 0-12-16,0 0-12 0,0 0-8 15,0 0-7-15,0 0-5 0,0 0-4 0,2 0-1 0,-2 0-2 16,0 0-1-16,0 0 0 0,0 0-2 15,0 0-1-15,0 0-1 0,0 0-1 0,0 0 3 16,2 0-1-16,-2 0 4 0,6 0 0 0,-6-1 0 16,0 0 0-16,4-1 0 0,1 0 1 15,-1 2-2-15,2-1 1 0,-4-2-1 0,2 2 0 16,2 0-1-16,-2 0 0 0,3-1 0 0,-5 1 0 16,4 1 2-16,4 0-1 0,-6-2 1 15,5 1-1-15,-1 0 0 0,0 1 1 0,5 0-1 16,-3 0 1-16,0 0 0 0,1 0-1 0,-1 0 1 15,2 0 0-15,-1 0 1 0,1 0-1 0,-2 0 1 16,5 0 0-16,-5 0-1 0,1 0 3 16,1 0-1-16,-4 0 3 0,3 0 0 0,-1 0 1 15,-2 0-1-15,2 0 1 0,-3 0-1 0,1 0 0 16,-2 0-2-16,2 0-1 0,-1 0-2 0,-1 0 0 16,2 0-1-16,-4 0 0 0,4 0-1 15,-5 0 1-15,5 0-2 0,-4 0 1 0,2 1 0 16,2 0-1-16,-1 1 0 0,-1-2-1 0,2 3 1 15,-2-1-1-15,1 0-1 0,-3 1 0 16,2-2 1-16,0 2-1 0,-4 0 0 0,0 1 1 16,0-1-1-16,2 1 2 0,-4 0 3 0,0 1 0 15,0-1 1-15,2 1 1 0,-2 2-1 0,3 0 0 16,-3-1 1-16,2 4 0 0,-2-1-1 0,4 0-1 16,-2 2-3-16,0-1 3 0,0 0-1 0,4 2 0 15,-2 1 1-15,2-1-4 0,-1 3 1 16,3-1-3-16,-2 1 0 0,-4 1-4 0,2 1-2 15,5-1 0-15,-7 3-2 0,4 0 1 0,2 0 1 16,-4 1 2-16,4-1 1 0,-5 1 2 0,3-1 2 16,-2 2 0-16,2 0 3 0,-2-2-1 15,0 2 1-15,0-3 0 0,3 0 1 0,-5-2 2 16,0-3 1-16,4 1 3 0,-4-3 1 0,0 3 2 0,0-5 1 16,2 3 0-16,-2-1-3 15,-2-1-3-15,0-1-1 0,0-2-3 0,2 1 2 0,-2 0-1 16,0 0 1-16,3 0 0 0,-3-1 0 0,0 0-1 15,0 0 0-15,0-1 0 0,0-1-2 16,0 1 1-16,0 0-1 0,0-2-1 0,0 0 1 16,-3-1 0-16,3-2 1 0,0 0 1 0,-2 0 2 15,2-1-1-15,0 0-2 0,0 0 0 0,0 0-5 16,-2 0 3-16,-2-1-1 0,2-1 2 16,0-1-1-16,0-1-3 0,-2-2 0 0,2-1 0 15,0-1 1-15,2-2 1 0,0-2-1 0,0-1-1 16,-2-2 0-16,2 0 1 0,0-2 1 15,0-1 0-15,0 0-1 0,2-2-2 0,-2-1-1 0,2-1 0 16,4-1-1-16,-2-1 3 0,-2 0 1 16,4 0 1-16,-4 0 2 0,1-1 1 0,1 0 2 15,0-1 1-15,-2 2 1 0,2-1 0 16,-2 0 4-16,-2 1-2 0,0-1 1 0,2 0-1 16,-2 0 0-16,2 1 0 0,2-2 0 0,-2 1 1 15,0-1 1-15,-2-1 2 0,7-2-2 0,-5 2 1 16,-2-1 2-16,4-1-2 0,0 2 2 15,0-1-3-15,2 1-3 0,-4-1 0 0,3 0 0 16,1 0 0-16,0 2-2 0,-4 0 0 16,2 2-3-16,2 0 1 0,-2 2 0 0,3 3 1 15,-7 2 0-15,4 2 0 0,-4 1 1 0,4 3 0 0,-2 0 1 16,-2 3 1-16,0 2 1 0,0-1 1 16,0 4-2-16,0-1 2 0,0 2-3 0,0 0 1 0,0 0 1 15,0 1 1-15,0-1 1 0,0 1 2 16,0 1-1-16,0-1-2 0,0 1 1 0,0 0-2 15,0-1 0-15,0 1 1 0,0 0-2 16,0 0 1-16,0 0-3 0,0 0-2 0,0 0 0 16,0 0-2-16,0 0-1 0,0 0-1 0,0 0 0 0,2 0 0 15,0 0 1-15,2 0 0 16,-2 0 2-16,-2 0-2 0,2 0 0 0,1 0-1 16,1 0 0-16,-2 0-1 0,0 0-1 0,0 0 0 15,2 0 0-15,-2 0 0 0,2 0 1 16,0 1 2-16,0 0 0 0,-1 2 1 0,3-2 1 15,-4 1-1-15,4-1 1 0,-2 1-1 0,2-1-1 0,-4 2 1 16,7-1 0-16,-5 0 0 0,2 1 1 16,2-2-1-16,-4 2 1 0,5-2 0 0,-1 1 1 15,2 1-1-15,-4-1 1 0,5 1-2 0,-3-2 1 16,0 2-2-16,3 0 1 0,-1 0-1 16,-2 1-2-16,-2-2 0 0,9 1 0 0,-11-1 0 0,11 0 2 15,-5-1 3-15,4-1 1 16,3 1 0-16,-3-1-1 0,3 0-2 0,-3 0 1 0,3 0-1 15,4 0 2-15,-1 0-1 0,-1-2 0 0,2 0 0 16,-1-2 0-16,3 1 1 0,0-2 0 16,4 1 0-16,-5 0 0 0,3 0 0 0,-2 1 0 15,-3-1 1-15,3 1-1 0,0 0 0 0,4 0 0 16,-4 0 0-16,1 0-1 0,-1 1 1 0,-2 0-1 16,-1 0 0-16,1 1 1 0,2-1-1 15,-2 1 0-15,-1 1-1 0,7-1 0 0,-6 0 1 16,-1-1 0-16,5 1 0 0,-4-2-1 0,0 0-1 0,-1 0 1 15,1 1 1-15,0-1 0 16,-3-1 0-16,3 2 0 0,0-2 0 0,-1 2 0 0,1 0 0 0,-3-1 0 16,3 1 0-16,-4 1 0 15,3-1 0-15,-1 1 0 0,2 1 1 0,-3-1-1 0,1 1 1 16,2-1-1-16,-5 1 1 16,5-2 0-16,-3 2-1 0,3 0-1 0,0-1 1 0,-1-2 0 15,1 2-1-15,0-1 1 16,-1 1 0-16,5-1 0 0,-4 0 1 0,2-2-2 15,-3 2 1-15,5-1 0 0,-2 1 0 0,-3 0-1 16,1-1 0-16,-2 1-1 0,1 2 1 0,-1-2 0 16,0 1 0-16,-5 1 0 0,5 0 0 15,-5 0-1-15,5 0-1 0,-1 1 0 0,-1 1 0 0,-3 0 1 16,5 1 1-16,-5-1 1 0,5 0 0 16,2 0-1-16,-1-1 0 0,-1 1-1 0,0-1 1 15,1-1 1-15,3 0-1 0,-2 0-2 0,-1 0 1 16,3-1-1-16,2-1 0 0,0-1 1 0,0 1 0 15,-3-2 1-15,-1 2-1 0,2 1 2 0,4-3-1 16,-1 1 0-16,-1 0-1 0,0 0 0 0,0 1-3 16,2 0-2-16,-5 1-3 0,-1-1-3 15,0 2-4-15,-1 0-3 0,-1 0-1 0,0 0 0 16,-3 0-3-16,3 0 3 0,-5 3 0 16,3-2 1-16,1 1 4 0,-1-1-2 0,-1 2 5 0,-3-1 3 15,5 1 2-15,-1-2 0 0,-5 1 0 0,1 0 0 16,5-2-5-16,-3 0 2 0,-1 0-2 15,-1 0-2-15,5 0 2 0,-1 0-1 0,-7 0 4 16,5-3 7-16,1 1 5 0,-7-1 0 16,5 2 1-16,-4-1 2 0,1 0-3 0,-5 1 0 15,4 0 2-15,-6 1-3 0,-2 0-4 16,0 0-7-16,-2 0-9 0,0 0-4 0,0 4 4 16,-2-1 4-16,0 3 8 0,-2-1 4 0,-2 4-2 15,-2 1 4-15,2 2 0 0,-1 2 1 0,-1 3-2 16,2 1-1-16,-4 2-3 0,5 3-8 0,1-1-26 0,-2 1-78 15,0-1-187-15,4-3-445 16,0-2-834-16,2-4 1143 0,0-5 441 0</inkml:trace>
  <inkml:trace contextRef="#ctx0" brushRef="#br1" timeOffset="-142293.33">21562 7827 3 0,'0'0'0'15,"0"0"0"-15,0 0 0 0,0 0 0 0,0 0 0 16,0 0 0-16,0 0 521 0,0 0 217 16,0 0-98-16,0 0-171 0,0 0-177 0,0 0-116 15,0 0-80-15,-6-12-36 0,6 12-2 0,0 0 6 16,0 0 11-16,4 0 2 0,-4 0-13 0,0 2-6 16,2 0-6-16,-2 0-3 0,0 1-4 15,2 0-2-15,-2 1-9 0,0 0-5 0,0 1-3 0,0 1-3 16,0 2-1-16,0 2-1 0,0 0-4 15,-2 2-1-15,0 1-2 0,-2 2-1 0,2 4 0 16,0 0-1-16,-2 3 1 0,-3 1-2 0,1 1-1 16,2 2 0-16,0-1-1 0,0 2 0 0,0 0-1 15,0 1-2-15,2-1-1 0,-1 0-1 16,3 0 1-16,-2-1-2 0,-2-2 1 0,4 0-1 16,0-1 0-16,0-1-1 0,-2 0-1 0,2-2-2 15,0-2 0-15,-2-2 0 0,2-1-2 16,-2-2-2-16,2-3-2 0,0-2-5 0,-4-1-7 15,2-2-9-15,0-1-12 0,0 1-20 0,-2-2-51 16,-1 1-185-16,1 0-1099 0,2-1-549 0</inkml:trace>
  <inkml:trace contextRef="#ctx0" brushRef="#br1" timeOffset="-139609.21">22308 7875 3 0,'0'0'0'0,"0"0"0"0,0 0 0 0,0 0 0 16,0 0 0-16,0 0 0 0,0 0 0 0,0 0 0 15,0 0 0-15,0 0 0 0,0 0 0 16,0 0 191-16,0 0 101 0,0 0 65 0,-86-30 74 15,81 30 52-15,-3 0 14 0,0-1-95 0,0 1-116 16,-3 0-98-16,7 0-67 0,-4 0-25 16,0 0-19-16,-1 0-16 0,1 0-11 0,2 0-12 15,-2 0-9-15,-1 1 0 0,5 1-6 0,-4 1-5 16,2-1-2-16,2 2-7 0,2-1-1 0,-7 2-3 16,7 0 0-16,-4 0-2 0,4 1-1 15,-6 0 1-15,1 3-1 0,3 0-2 0,2 1 0 0,-4 2 1 16,2 1 0-16,-2 0 0 0,4 1 0 15,0 1-1-15,-5 1 1 0,3 1 0 0,0 2 1 16,0-1 0-16,2 0 3 0,-4-1 2 0,2 3 2 0,-1-2 5 16,1 0 1-16,4 2 0 15,-4-1 2-15,0-1-1 0,2-1-2 0,-4 2-2 16,4-3-1-16,2 2-2 0,-2-2 0 0,2 1-1 16,0-2-2-16,0 1-1 0,0 2-1 0,2-2-1 0,4 0 1 15,-2 0-1-15,4 0-1 16,-4 0-1-16,5-1-1 0,-1-1-1 0,4-3 1 15,-1 0-2-15,3-4 0 0,-6-1-1 0,7-4-1 16,-5-1 0-16,3-1 2 0,5 0 1 16,-5-5 1-16,-1-3-1 0,5-2 0 0,-5-4 1 15,0-2 2-15,3-3-1 0,-3-3 3 0,-1 1-1 16,5-4-1-16,-6-1 0 0,3 1 1 0,-5-1 0 16,2-2 0-16,1 0 1 0,-1-1 0 15,-6 0-1-15,9 1-1 0,-9 0-1 0,-2 2 0 16,4 0-1-16,-4 3 0 0,-2 0-2 0,0 2 1 15,0 0-2-15,-6 2-1 0,2 3-2 0,0 0-4 16,-7 2-1-16,7 3-2 0,0 1-1 0,-4 2 1 16,0 2-1-16,3 1-1 0,-3 3-4 0,0 1-5 15,4 1-5-15,-5 0-3 0,3 0-3 16,2 2-4-16,-2 3-3 0,2 0-10 0,-2 1-26 16,4-1-64-16,2 2-178 0,-3-3-620 0,1 0-1106 15,2-2 2012-15</inkml:trace>
  <inkml:trace contextRef="#ctx0" brushRef="#br1" timeOffset="-136468.59">17035 10374 3 0,'0'0'0'0,"0"0"0"16,0 0 0-16,0 0 543 0,0 0 488 0,0 0-239 16,0 0-254-16,0 0-229 0,0 0-130 15,0 0-64-15,0 0-38 0,0 0-23 0,-12-3-12 16,12 3-11-16,0 0-5 0,0 0-5 0,0-2-5 16,0 2-5-16,0 0-4 0,0 0-3 0,0 0-2 15,2-1-2-15,2 1-1 0,-2 0-1 0,-2-1-2 16,4 1-2-16,-2-1-2 0,4 1 0 15,1-1-2-15,-1 1 1 0,2 0 1 0,2-2-1 16,-1 2 0-16,3-1-2 0,-2 0-2 0,5 0-4 16,-1-1-4-16,-1 2-3 0,3 0-6 15,1 0-5-15,1-1-11 0,1 1-9 0,0 0-7 16,-1-2 0-16,1 2 11 0,-5 0 11 0,5 0 17 16,-5 0 12-16,3 0 6 0,-5 0 5 0,5 0-1 15,-7 0-3-15,3 0 1 0,-3 0-17 16,-2 0-44-16,-2 0-85 0,1 0-281 0,-3 0-1002 0,-4 2 317 15</inkml:trace>
  <inkml:trace contextRef="#ctx0" brushRef="#br1" timeOffset="-135893.53">17103 10644 3 0,'0'0'639'16,"0"0"348"-16,0 0-178 0,0 0-287 0,0 0-220 15,0 0-143-15,0 0-62 0,0 0-32 16,0 0-22-16,0 0-16 0,0 0-10 0,0 0-3 0,0 0-7 16,0 0-2-16,-4 6 1 0,8-6 2 15,-2 0 1-15,5 0 0 0,-1 0-2 0,0 0-4 16,2 0 0-16,-2 0-3 0,1 0-2 0,3 1 1 0,0-1-1 15,5 0 0-15,-1 0-1 0,3 0 0 16,4 0 0-16,-1-1-1 0,5-1-2 0,-2 1-1 16,-1 0-3-16,5-2-3 0,0 1-3 15,-4 2 0-15,0-3-6 0,-3 2-12 0,-1 1-16 0,0-1-65 16,-9 1-306-16,-2 0-2587 0</inkml:trace>
  <inkml:trace contextRef="#ctx0" brushRef="#br1" timeOffset="-111001.03">19379 9625 3 0,'0'0'0'0,"0"0"0"16,0 0 0-16,0 0 416 0,0 0 387 0,0 0-151 16,0 0-216-16,0 0-155 0,0 0-81 15,0 0-46-15,0 0-11 0,0 0-24 0,9-40-28 0,-9 40-28 16,0 0-18-16,0 0-12 0,0 0-12 0,0 1-9 15,0 2-7-15,-3 1-5 0,-1 2-1 16,2 0 2-16,0 0 1 0,2 0 1 0,-4 1 2 16,2-2 2-16,2 1 4 0,-2 1 1 0,0 0 0 15,2 0-1-15,-2 0-1 0,2 1-1 16,-4 0 4-16,4 2 0 0,-2 1-1 0,2 1-1 16,-2 2 0-16,2 0-5 0,0 3 1 0,-5 2-3 0,3-1-1 15,0 3 0-15,2 1 0 16,-2 2-2-16,0 0 2 0,-2 1-1 0,4 2-1 15,-2-1-1-15,2 0-1 0,0-3 0 0,0 1 1 0,0-2 0 0,0 1-1 16,2-1 1-16,2-1 0 16,-2-1 0-16,-2-1 0 0,2 0 1 0,-2-1 0 0,0-1-1 15,0-1 0-15,0-2-3 16,0 0-5-16,0-2-9 0,-2 0-15 0,0-3-30 16,-2 0-90-16,0-1-369 0,4-2-1559 0,-4-2 1307 0</inkml:trace>
  <inkml:trace contextRef="#ctx0" brushRef="#br1" timeOffset="-110491.41">19677 10262 3106 0,'0'0'353'0,"0"0"-219"0,0 0-56 0,0 0-16 15,0 0-12-15,0 0-12 0,0 0-7 0,0 0-12 16,0 0-7-16,0 0-6 0,0 0-4 16,0 0-4-16,0 0-3 0,0 0-4 0,0 1-3 15,4-1-4-15,-4 2-8 0,0 0-26 0,0 3-69 16,0-2-458-16,2 0-2497 0</inkml:trace>
  <inkml:trace contextRef="#ctx0" brushRef="#br1" timeOffset="-109555.87">20148 9697 3 0,'0'0'132'0,"0"0"484"0,0 0-185 0,0 0-128 15,0 0-122-15,0 0-112 0,0 0-127 16,0 0-142-16,0 0-83 0,0 0 35 0,0 0 94 0,0 0 146 16,0 0 117-16,0 0 54 0,0 5 27 15,0-1-1-15,2 0 5 0,-2 1-44 0,0 1-10 16,0-1-15-16,0 2-29 0,0-1 24 0,0 2 5 15,0-1 8-15,0 1-7 0,0 3-6 16,0-2-8-16,0 3-3 0,0 1-8 0,0 1-16 16,0 0-13-16,0 1-15 0,0 3-9 15,0-1-6-15,0 1-7 0,0 2-5 0,0 0-7 16,0-1-3-16,0 1-4 0,0-1-3 0,0 1 1 16,0 1-2-16,2-2 1 0,-2 2 0 0,2-2-4 15,-2 1-1-15,5-2-3 0,-5 1-3 16,0-1-6-16,0 0-7 0,0-1-12 0,0 0-19 0,0-5-49 15,0 0-154-15,-5-4-691 0,5-3-1312 16</inkml:trace>
  <inkml:trace contextRef="#ctx0" brushRef="#br1" timeOffset="-106747.5">20861 9750 3 0,'0'0'0'0,"0"0"0"0,0 0 0 15,0 0 0-15,0 0 0 0,0 0 0 16,0 0 0-16,0 0 0 0,0 0 429 0,0 0 309 0,0 0-78 16,0 0-177-16,0 0-164 15,0 0-110-15,-60-25-64 0,58 25-30 0,-6-1-23 16,4 1-16-16,-4 0-13 0,6-2-8 0,-5 2-9 15,-1 0-9-15,4 0-9 0,-4 0-9 0,2 0-8 16,1 0-5-16,-5 0-3 0,2 3-1 16,4 0-5-16,-7 2 1 0,3 1 1 0,0-1 2 15,-3 1 4-15,1 1 0 0,0 0 3 0,-1 3 2 16,1-2 2-16,0 0 0 0,-1 3-1 16,3-1-1-16,0 2-1 0,2 0-2 0,-3-2 1 15,1 3-1-15,4 0-1 0,-2 1 1 0,-2 0-2 16,3 0 1-16,3 2 0 0,-2 0 0 0,4-1 0 15,0 1 1-15,0-2 1 0,0 2 2 16,0-1 0-16,0 0 0 0,4-1 1 0,1-1 0 16,1 2 1-16,-2-3 1 0,2 2 0 0,-4-1-1 15,6 0-1-15,-3 0 1 0,1-1 0 0,-2 0-2 16,2-1-2-16,2 0-2 0,-4-2-2 0,1 0 0 16,1-1-3-16,2 0 0 0,-4-3-3 0,2 0-1 15,3-3-1-15,-7-1 1 0,6-1 2 16,-2 0 2-16,0-2-1 0,3-4 1 0,3-4 0 15,-4-2 0-15,3-4 0 0,-5 1-1 0,8-2 1 16,-3-3 0-16,1 1 1 0,-2-2 1 0,1 1 1 16,1-2-2-16,-1-2 1 0,-1 3 1 15,0-4-2-15,5 1-1 0,-3 0 0 0,-4-1-2 16,5 2 0-16,-5 2 0 0,-6 2-1 0,6 1-1 16,-6 3-1-16,0 1 0 0,-2 1-2 0,0 4 1 15,0-1-1-15,0 1-4 0,-4 2-3 0,-4 1-5 16,6 1-5-16,-4 1-2 0,2 1-3 0,-5 1-4 15,5 1-6-15,-2 1-10 0,-2 0-17 16,6 0-25-16,-4 2-35 0,3 2-49 0,1 0-59 16,0 0-55-16,-2 1-15 0,4-1 31 15,0 1 41-15,0 1 13 0,0-3-135 0,4 1-452 16,0-1 351-16,-1-3 454 0</inkml:trace>
  <inkml:trace contextRef="#ctx0" brushRef="#br1" timeOffset="-105730.43">21521 9779 3 0,'0'0'0'16,"0"0"0"-16,0 0 319 0,0 0 468 15,0 0-215-15,0 0-189 0,0 0-116 0,0 0-106 16,0 0-65-16,0 0-26 0,0 0-16 16,0 0-5-16,0 0-5 0,0 0-12 0,-91-55-15 15,89 53-25-15,-6 2-14 0,-3 0-13 0,7 0-18 16,-8 0-1-16,5 4 9 0,-3 2 8 15,2-1 30-15,0 2 17 0,-3 0 16 0,3 0 31 16,-2 4 29-16,3-2 45 0,-1 0 26 0,0 3-6 16,4 0-27-16,-5 1-26 0,1 2-24 0,2 0-16 15,0 2-8-15,0 1-9 0,1 0-5 16,-1-1-4-16,2 2-4 0,-2-2-1 0,4 1-4 16,0-1-1-16,-4 0-3 0,4 1-4 0,-5-2-3 15,5 0-4-15,0 0-1 0,2-2-3 0,-2 1-1 16,-2 1-2-16,4-2 0 0,0 0-1 0,0 0-2 15,0 0 0-15,0-1 0 0,4 0 0 0,-2 0-1 16,4-2-1-16,3 0-1 0,-3 0-3 0,4-4-1 16,1 1 1-16,1-5 2 0,-2 0 1 15,7-3 2-15,-5 0 0 0,3-5 1 0,1-4 2 16,3 0 3-16,-5-7 0 0,3-3 1 16,-3-2 1-16,3-1 0 0,1-3-1 0,-3-2 1 0,-3-2-1 15,3 1 0-15,-1-1-1 0,-5 1 0 16,1-1-3-16,-2 0-1 0,-6 0-1 0,4 3-3 15,-6 2-2-15,0 0-4 0,0 4-2 16,-4 1-2-16,0 0-2 0,0 3 0 0,-2 1 0 16,-2 2 1-16,5 3 1 0,-5 2 0 0,4 1 0 15,-2 2-2-15,4 3-3 0,0 0-3 16,-2 1-7-16,2 1-13 0,2 0-19 0,0 1-21 0,0 2-11 16,0 3 3-16,0-1 9 0,0 2 4 15,6 0-43-15,-4-1-273 0,2 0-1152 0,0-4 526 0</inkml:trace>
  <inkml:trace contextRef="#ctx0" brushRef="#br1" timeOffset="-104516.06">22139 9735 3 0,'0'0'157'0,"0"0"885"0,0 0-246 0,0 0-242 15,0 0-232-15,0 0-129 0,0 0-82 0,0 0-47 16,0 0-26-16,0 0-8 0,0 0-5 16,0 0 1-16,0 0 1 0,0 0-4 0,-62-52-5 15,56 51-4-15,-3 0-8 0,7 1 0 0,-6 0 3 16,0 0 3-16,4 0 2 0,-7 1 6 0,1 3-4 15,2-1 4-15,-5 3 5 0,3 0-1 16,0 1 4-16,-3 0 2 0,3 0 1 0,-5 3-2 16,3 0-2-16,2 1-5 0,-7 0-4 0,9 3-3 15,-9 0-4-15,9 1-1 0,-4 1 1 0,1 0 0 16,1 1-1-16,4 2 2 0,-2 1-1 16,3 1-2-16,1 1 0 0,0 0-1 0,0 0-1 0,4-1 0 15,-4-1-1-15,4 1-1 0,0-2-1 16,0 1-1-16,6 0-1 0,-4-2 0 0,4 0 0 15,-2 1-1-15,3 1 1 0,1-1 0 16,-2-1-1-16,2 0 0 0,1-1-1 0,1-2 2 0,-2-1-2 16,-2 0 2-16,3-2-2 0,-1-2 1 15,0 1-1-15,-4-3-1 0,5-2 1 0,-5 0 0 16,4-2 0-16,0-1 2 0,-4-1-1 0,5-2 3 16,-3 0 0-16,2 0 2 0,3-2-1 0,-5-4 0 15,8-2 0-15,-3-3 1 0,1-2-1 0,5-1 0 16,-5 0 1-16,0-4 0 0,7-1-2 15,0-3 1-15,-5 0-3 0,5-1 1 0,-1 1 0 16,-1-1-2-16,-1 2 0 0,3-2-1 0,-7 3-1 16,1-1 0-16,1-1-1 0,-4 2-2 15,-1-1 0-15,-3-1 0 0,0-1-2 0,-2 0 2 0,0-2-3 16,-4 3 0-16,0-2-2 16,-4 2-2-16,0-1 0 0,-4 0-2 0,-2 1 3 0,-1 1 0 15,1 3 1-15,-3 3 3 0,-3 0 0 0,4 2 1 0,-1 3 0 16,-3 2 0-16,-3 2-2 15,7 1 0-15,-1 2 0 0,-3 1 2 0,3 2 3 16,3 0 1-16,0 0 1 0,1 0 1 0,5 0-1 16,-2 2-4-16,4 0-4 0,2 2-7 0,0 1-7 0,0 1-3 15,2 1-6-15,6 1-19 16,-4-1-62-16,5 1-219 0,-1-2-1835 0,-6-3 1076 16</inkml:trace>
  <inkml:trace contextRef="#ctx0" brushRef="#br1" timeOffset="-102359.71">22749 9676 3 0,'0'0'1798'0,"0"0"-1035"15,0 0-426-15,0 0-168 0,0 0-85 0,0 0-52 16,0 0-28-16,0 0-16 0,0 0-2 16,0 0 1-16,0 0 6 0,0 0 9 0,0 0 6 15,-11 11 4-15,11-8 4 0,0 2-3 0,0 0 3 16,0 2-2-16,0-1 3 0,0 2 5 0,0 0 6 16,0 2 0-16,0 0 3 0,0 2 6 15,0 1 3-15,0-1 1 0,0 3 3 0,-4 1-5 16,4 2-3-16,-2 1-2 0,2 2-5 0,0 1-3 15,-2 2-2-15,2 0-4 0,0 0 0 16,0-1-2-16,0 1-3 0,0-1 0 0,0 0-3 16,0 0 1-16,0 0 0 0,0 0-1 0,0 1-2 15,0-3-1-15,0 0-3 0,0 0-1 0,-2 0-2 16,0-2-2-16,-2 1-3 0,2-2-3 16,-4-3-4-16,1 0-6 0,3-1-9 0,-4 0-14 15,2-3-26-15,-2-1-71 0,4-2-373 0,0-3-2562 0</inkml:trace>
  <inkml:trace contextRef="#ctx0" brushRef="#br1" timeOffset="-101075.75">23520 9658 3 0,'0'0'935'0,"0"0"-192"0,0 0-268 16,0 0-155-16,0 0-143 0,0 0-84 0,0 0-52 15,0 0-29-15,0 0-12 0,0 0 0 0,0 0 6 16,0 0-4-16,0 0 5 0,0 0 12 0,-104-56 13 16,92 55 4-16,8 0 5 0,-7 1-2 0,3 0-14 0,2 0 9 15,-6 0-4-15,3 0 28 16,-1 0 35-16,4 0 17 0,-5 0 2 0,3 2-18 16,2 1-23-16,-6 0-19 0,5 0-11 0,-5 0-6 15,6 2-4-15,-2 0-4 0,-1 0-4 0,5 1-2 16,-8-1-6-16,6 3 0 0,1-1-2 15,-7 2-3-15,8-1 0 0,-7 3-2 0,3 2-1 16,4-1 0-16,-4 2-2 0,0-1-1 0,5 2-2 16,-3 3-1-16,0-3-2 0,4 3-1 0,0-1 0 15,2 2-1-15,0-2-1 0,2 0-2 16,0-1 0-16,10-1-1 0,-7 0-1 0,5-3-1 16,0-3 1-16,5-3 1 0,-3-3 3 0,1-3 5 15,3 0 1-15,-1-2 3 0,-1-5 1 16,5-3 2-16,-1-5 0 0,1 1 0 0,2-3 0 15,-3-3-1-15,-5 0-1 0,3 1 0 0,-1-2-1 16,1 1-1-16,-6-1 0 0,3 0-1 16,-5 3-1-16,0 1-1 0,-4 0 0 0,-1 1 0 15,3 5-1-15,-4-1 0 0,-2 3 0 0,0 3-1 16,0 1 0-16,0 2-1 0,0 1-2 0,-2 0-4 16,-4 2-5-16,3 0-3 0,1 2-3 0,-6 3 2 15,2 3 1-15,2 3 3 0,2 2 7 16,-2 0 1-16,-7 3 3 0,9 2 1 0,0 0 0 15,-2 3 1-15,-2 2 0 0,0-1 0 0,4-1 0 16,-1 2 1-16,1-1 0 0,0 2 1 0,-2-1 1 16,2 0-1-16,0 0 3 0,2 0-1 0,0-2 0 15,0 0 1-15,0 1 1 0,0-2 3 0,-4 0 0 16,4 0-2-16,0-1-2 0,0-1-3 16,0-2-2-16,0 0-3 0,0-2-7 0,0-1-9 0,-2-1-20 15,2-1-40-15,-2-2-126 0,2-4-880 16,0 0-1366-16</inkml:trace>
  <inkml:trace contextRef="#ctx0" brushRef="#br1" timeOffset="-100122.54">23857 9553 626 0,'0'0'1722'0,"0"0"-1000"0,0 0-407 16,0 0-158-16,0 0-60 0,0 0-31 15,0 0-16-15,0 0-8 0,0 0-6 0,0 0-6 16,0 0-3-16,0 0-4 0,0 0-4 0,0 0-4 16,-13-25-4-16,13 23-4 0,0 2-4 15,0 0-3-15,0 0-2 0,0 0-2 0,0 0-1 16,0 0-4-16,0 0-1 0,0 0-1 0,4 0-1 16,-2 2 2-16,5-1-3 0,1 3-3 0,-2-2-3 15,7 2-5-15,-5-3-3 0,6 2-5 0,-1-1-3 16,-1 0-1-16,5-1 3 0,-5 0 5 0,2-1 6 15,3 0 4-15,0 0 7 0,-1 0 6 16,-1 0 4-16,1-1 5 0,1 0 2 16,-1-1 4-16,1 2 4 0,-7 0 5 0,7 0 3 0,-3 0 3 15,-8 0 4-15,5 3 0 0,-3-1 2 16,-4 1 2-16,2 1-1 0,-4-1-1 0,4 0-4 16,-6 3-5-16,3 0-5 0,-3 2-4 0,0 3-4 0,-3 1-2 15,-5 1-3-15,0 2-2 0,4 2-2 16,-11 3 0-16,7-1-1 0,-6 3-1 0,3 2-1 15,-1 2 1-15,-3 1-1 0,3 3-1 0,-3 1 0 16,1 3-3-16,0 0-1 0,1 1-3 16,-3-3-3-16,1-1-1 0,7-1 3 0,-9-6 2 15,11-1 4-15,-4-1 3 0,4-2 0 0,1-4 0 16,-1-1-6-16,0-3-14 0,6-4-25 16,0-1-58-16,0-2-202 0,0-3-3055 0</inkml:trace>
  <inkml:trace contextRef="#ctx0" brushRef="#br1" timeOffset="-97929.25">18798 10752 3 0,'0'0'0'0,"0"0"0"0,0 0 0 16,0 0 0-16,0 0 0 0,0 0 115 0,0 0 543 15,0 0-97-15,0 0-93 0,0 0-107 0,0 0-73 16,0 0-77-16,29-11-62 0,-20 11-13 0,-5-2-36 0,0 1-12 16,2 0-17-16,2 0-23 15,3 0-14-15,-7-1-15 0,4 2-11 0,0 0-5 0,1 0-4 16,-1 0 0-16,-2 0 1 16,4 0 0-16,-1 0 4 0,3 0 7 0,-4 2 10 0,7-2 0 15,-1 0-3-15,-1 0-7 0,5 0-4 0,-5 0 7 16,5 0 13-16,3 0 10 0,0-3-3 15,3 2-8-15,1-2-7 0,0 0-4 0,4 1-1 16,2-3 2-16,0 3 1 0,0-2-5 0,4 2-1 16,-2-1 0-16,0-1-1 0,5 2-3 15,-3 0-2-15,2 0-3 0,2 1-1 0,-6-1-1 16,7 1 0-16,-3 1-1 0,-4 0 1 16,4 0-1-16,-4 0 0 0,2 0 1 0,2 0 0 0,-4 0 0 15,5 0 0-15,-3 1-1 0,0 1 2 0,-4-1 0 16,4-1 1-16,0 0-1 0,-2 2-1 15,5-2 1-15,-5 0 1 0,0 0 0 16,4 0 1-16,-2 0-1 0,0 0-2 0,-2 0 2 16,4 0-1-16,-6-2-1 0,0 2 1 0,5-1-1 15,-5-1-2-15,4 2 1 0,-2-1-1 0,-2 0-1 16,0 0-1-16,0 1 0 0,0 0 0 16,-2 0 2-16,0 0-1 0,0 0 1 0,0 2 0 15,-2 1 1-15,-3-2 0 0,1 2 0 0,4 0 1 16,0-1-2-16,-4 0 1 0,8-1 1 0,-8 1 0 15,6-1-1-15,-2-1 1 0,-5 1 0 16,10-1 0-16,-10 0 1 0,7 0 0 0,-2 0-1 16,2-1 0-16,-2 0 0 0,2-1 1 0,-2 1-2 15,0-1 1-15,0 1 0 0,-4 1-1 16,0 0 1-16,4 0-1 0,-3 0 1 0,-1 0 1 0,2 0-2 0,0 0 1 16,-4 0-2-16,2 1 0 0,3 2 2 15,-1-3-1-15,0 3-1 0,4-2 0 0,-6 0 2 16,6 1-2-16,-2-1 1 0,2 0 2 15,-2 0-1-15,-2 2 1 0,8-3-1 0,-6 1-1 16,4-1 0-16,-2 1 2 0,0-1-1 0,4 0 1 16,-8 0-1-16,10 0 0 0,0 0 1 15,-4-1 0-15,3 0 0 0,1-3 0 0,2 2 0 0,-4 0 0 16,5 0 0-16,1-1 0 0,-4 2 1 16,0-2-1-16,3 1 1 0,-3 0 0 0,2 1 0 15,2-1 0-15,-1 2-1 0,-3 0 0 0,0 0-1 0,0 0 0 16,0 0 0-16,1 0 0 15,1 0 0-15,0 0 0 0,-6 0 0 0,7 0 0 16,-1 0 0-16,-2 0-1 0,6 2 0 0,-5-2-1 16,3 0 1-16,2 0-1 0,-1 0 1 0,-3 0-1 0,4 0 2 15,3-2 0-15,-1 1 0 16,-1-3 1-16,3 1 0 0,3-2 1 0,-2 0 1 0,7 0 0 16,-5-1 1-16,4 0 0 0,4 0 1 0,-1-1-1 15,3 0 1-15,-4 2-1 0,6-2 0 16,-2-1-2-16,2 1-1 0,-2 0-1 15,6 0-1-15,-4 0-2 0,0 1-3 0,2 1-5 16,-2 2-10-16,-2 1-24 0,0-1-74 0,-4 2-287 0,-15 0-1676 16,-16-1 1066-16</inkml:trace>
  <inkml:trace contextRef="#ctx0" brushRef="#br1" timeOffset="-76694.56">20301 11242 3 0,'0'0'1061'0,"0"0"-339"0,0 0-222 15,0 0-140-15,0 0-111 0,0 0-100 0,0 0-68 16,0 0-46-16,0 0-13 0,0 0-8 0,0 0 1 16,0 0-11-16,-10-6-11 0,10 6-6 0,0 0-10 15,0 0 2-15,0 0 11 0,0 0 12 16,0-1 12-16,0 1 11 0,0 0 14 0,0-1 2 0,0 1 13 16,0-1-2-16,0-2-11 0,0 2-7 15,0-2-11-15,2 0-4 0,-2 1 1 0,2-1-2 16,2-1-4-16,-2-2-4 0,0 2-5 15,4-1-5-15,-3-1 0 0,1 1 1 0,2 0-1 0,-2 1 2 16,2-1-1-16,-4 0-1 0,4 1 3 16,-1 0 1-16,3 0 1 0,-4 0 1 15,4-1 0-15,1 0-1 0,1-1 2 0,-2 2-1 0,5-3 0 16,-1 2 0-16,4-2 2 0,-5 0 2 16,7 0 1-16,-3 0 2 0,4 0 3 0,-1-1 0 15,1-1-3-15,-3 2 2 0,1 2-3 0,-3-1-2 16,3 2-2-16,-1 1-2 0,-3 2-2 0,-3 0-3 15,5 1 0-15,-7 0-1 0,2 1-1 16,-2 2 0-16,1 3 0 0,-3 0 1 0,0 1 1 16,-2 1 0-16,4 0 0 0,-1 2 1 0,-5-1-2 15,0 2 0-15,0-1 0 0,2 0 1 16,-4 1-1-16,0 0 0 0,0-2 0 0,0 2 1 16,0-2 1-16,-4 2 0 0,2-2 3 0,0 0 0 15,-4-1 2-15,1-1-1 0,-1 2 1 0,2-1-3 16,-2 2 1-16,0-1-2 0,-3 0 0 15,1 2-1-15,0 0-1 0,2 0 1 0,-5 0-1 0,3-1 1 16,0 0-1-16,0-1 0 0,3 1 1 0,-3 0 0 16,2-1 2-16,2-1 2 15,-2 0 1-15,-1-1-1 0,3-2 2 0,0-2-2 0,2 1 2 0,-4-1-1 16,4 0 1-16,-4-1 0 16,1-1-2-16,3 0 0 0,-2-1-3 0,2 1-1 15,0-1 0-15,-4 2-2 0,4-2 0 0,0 1-1 0,2-1-1 16,-6 1 0-16,6-1 0 0,-2 1-1 15,2-1 0-15,0 0-1 0,0 1-1 16,0-1-2-16,0 0-1 0,0 0-1 0,0 0-1 16,0 0 0-16,0 0-1 0,0 0-1 0,0 0 1 15,0 0 1-15,0 0 1 0,0 0-1 0,0 0 2 16,0 0 0-16,0 0 1 0,0 0 0 0,2 0 1 16,2 0 0-16,-2 0 0 0,0 0-1 0,4 0-2 15,-2-2 0-15,2 1-1 0,-4-2-1 16,7 2 0-16,-5-1-3 0,4 1 0 0,-6-2 1 0,6 2-2 15,-3 0 2-15,3 0 0 16,0 1 1-16,0 0 1 0,-1 0 1 0,1 0 6 16,0 0 1-16,2 0 5 0,-1 1 1 0,1 1 5 15,0 2 2-15,-1-1 2 0,1 1 1 0,-6 2-2 0,4 0-2 16,1 0 1-16,-5 1-2 16,2 2-1-16,2 2 0 0,-4-1 0 0,-4 3-1 0,5-2 1 15,-1 3-2-15,-4 2-1 0,0-2-2 16,0 4-1-16,0 0-1 0,-4 0-1 0,-1 0-2 15,3 1 0-15,-4 1 1 0,-2-2 0 0,4 0 4 16,-7-1 3-16,3-2 2 0,0-2 1 16,-2 0 4-16,-1-2 0 0,-1 0 2 0,1-2 0 0,1 0-1 15,0-2-1-15,-1 0 1 0,1-3-1 16,0-2-1-16,4-2-1 0,-1 0-6 0,-1 0-7 16,2-5-8-16,0-2-6 0,-3 0-5 0,3-2-4 15,0 0-8-15,2-1-15 0,2-1-29 16,0 1-63-16,2-1-126 0,0 2-405 0,0 3-1154 15,0 1 1153-15</inkml:trace>
  <inkml:trace contextRef="#ctx0" brushRef="#br1" timeOffset="-76072.08">21064 11742 921 0,'0'0'1987'16,"0"0"-1611"-16,0 0-232 0,0 0-48 0,0 0-33 0,0 0-23 15,0 0-21-15,0 0-24 0,0 0-23 16,0 0-6-16,0 0 0 0,0 0 10 0,0 0 3 0,0 0-17 15,12 10-44-15,-8-8-157 0,-1-1-765 0,-1 1-1130 16</inkml:trace>
  <inkml:trace contextRef="#ctx0" brushRef="#br1" timeOffset="-73907.23">21777 11087 3 0,'0'0'0'16,"0"0"0"-16,0 0 0 0,0 0 0 0,0 0 0 16,0 0 0-16,0 0 0 0,0 0 0 0,0 0 94 15,0 0 33-15,0 0-34 0,0 0-16 0,0 0 20 16,-2 9 29-16,2-6 54 0,-2 2 38 0,2 1 37 15,-2 1 25-15,2-1-7 0,0 0-32 16,-4 0-36-16,4 1-33 0,-2 0-27 0,2 1-10 0,-2 0-15 16,-2 1-9-16,4 0-9 0,-3 2-10 15,1 2-7-15,2-3-4 0,-2 2-5 0,0 1-7 16,-2 2-8-16,2 1-11 0,2 3-10 0,-2 0-5 16,-2 1-4-16,2 3-3 0,2-1-1 15,-2 3-2-15,2-2-2 0,0 0-3 0,-2 0-4 16,-2-1-2-16,4 0-3 0,0-1-3 0,-3-1-3 15,3 0-3-15,0-2 0 0,0 1-2 0,0-3 0 16,0 0-1-16,0-1-1 0,0-1-3 16,-2 2-5-16,-2-4-14 0,2 2-21 0,0-1-33 15,0 0-62-15,-4-2-166 0,2-2-849 0,0-3-931 0</inkml:trace>
  <inkml:trace contextRef="#ctx0" brushRef="#br1" timeOffset="-72513.64">22596 11178 3 0,'0'0'0'0,"0"0"0"0,0 0 119 16,0 0 627-16,0 0-148 0,0 0-196 0,0 0-168 16,0 0-76-16,0 0-61 0,0 0-29 15,0 0-25-15,0 0-27 0,0 0-3 0,0 0-8 16,-87-35-2-16,83 35 0 0,-2 0-1 0,-3 0-2 15,5 3 8-15,-4 0 24 0,0 2 67 0,3-1 35 16,-5 2 22-16,2 1-7 0,-2-2-39 16,-1 4-24-16,5-2-23 0,-6 2-10 0,5-2-4 15,-5 2-7-15,6-1-9 0,-5 1-10 0,3-1-8 16,0 0-9-16,0 2-1 0,4-1-2 16,-5 1-1-16,-1 2 0 0,6 0-1 0,-5 1 2 0,1 0 2 15,4 1 5-15,-2 2 3 0,-2 0 2 0,6 0 2 16,-3 0-3-16,-1 0 0 0,0 2-1 15,2-3-4-15,2 1 1 0,-4-1-1 0,1 1 3 16,1-1 1-16,0 0 2 0,4 0-1 0,-2 1 0 16,0-2-2-16,-2 0-3 0,2 0 0 0,2-1-2 15,0 1 0-15,0-1-1 0,0 0-2 0,0-1-1 16,6 2 0-16,-4-1-2 0,0 0 0 16,0-2-1-16,0 2 0 0,5-4-1 0,-1 4 0 0,-2-4-1 15,0 0 0-15,2 1-1 0,2-3-1 16,-3 0 2-16,3 0 0 0,0-1 0 0,-4-2 1 15,5 1 1-15,-1-3-2 0,-4 1 1 16,4-3-1-16,1 0 1 0,-1 0 3 0,-4 0 1 16,4 0 2-16,3-4 0 0,-1-2 1 0,-2 1-1 15,2-3 0-15,1 1 1 0,-1-3 0 16,-4 3 1-16,7-3-2 0,-7 2 0 0,6-2-1 16,-8 1-1-16,5-1-2 0,-1-1-1 15,-4 2 0-15,-2-2-1 0,4 2 1 0,-4 0 0 0,1-1-2 16,-3 1 0-16,4 0-4 0,-4 0-1 15,0 1-2-15,0 0-2 0,-4 0-1 0,4 1-3 16,-5 1 1-16,-1 0 1 0,2 0 2 0,-2 0 1 0,-2 1 2 16,3 2-2-16,-5-1 2 0,0 1-1 15,-1 2 1-15,3-1 2 0,-4 2 0 0,4 0 0 16,-5 0-1-16,3 0-2 0,-5 3 1 16,7 0 1-16,-4 2 4 0,3 1 2 0,-5 1 3 15,10-1 2-15,-9 1 1 0,9-2 2 0,0 2 0 0,-2 0 1 16,4 0-3-16,-4 1-1 15,4 1-4-15,2 0-2 0,0 2-1 0,0 1 0 0,0-1 1 16,0-1 1-16,0 1 0 0,2-2-1 16,4 3 1-16,0-2-1 0,-2 1-1 0,0-1-3 15,2 0-4-15,1-2-12 0,-3 2-23 16,0-2-47-16,2-1-119 0,0 0-503 0,-4-1-1596 0,1-5 2025 0</inkml:trace>
  <inkml:trace contextRef="#ctx0" brushRef="#br1" timeOffset="-68422.61">22984 11198 3 0,'0'0'0'16,"0"0"0"-16,0 0 0 0,0 0 694 16,0 0 293-16,0 0-311 0,0 0-290 0,0 0-152 0,0 0-76 15,0 0-51-15,0 0-25 0,0 0-20 16,0 0-20-16,0 0-15 0,-8-6-10 16,8 5-7-16,0-1-3 0,0 1-5 0,0-1-2 0,0-1 2 15,0 2 2-15,0-1 1 0,0 0 1 16,0-1 0-16,0 2 1 0,2-1-1 15,-2 1 0-15,4-1-2 0,-4 0 0 0,0 0 0 0,2-1 0 16,-2-1 0-16,4 1 0 0,-1 1-1 0,-1-3 2 0,0 1 0 16,0-1-1-16,4 0-1 15,-4-1 1-15,4 1 1 0,-2 1 2 0,-4-1 1 0,4-1 3 16,3 2 0-16,-1-1 1 16,-2 0 0-16,4 0 0 0,-2 1 1 0,-1-1 2 15,3 0-3-15,2-1 0 0,-6 2-1 16,5-1 1-16,1-1 0 0,-2 0 0 0,3 2 0 0,-1-1-1 15,0 0-1-15,1-1-2 0,-1 2-1 16,2 0-1-16,-3 1-2 0,1 0-2 0,0 1 0 16,-2 1-1-16,1 1-1 0,-5 0-1 0,4 0-1 0,0 0 1 15,-3 1-1-15,-1 2 1 0,6 1-1 16,-6 1 2-16,0 0-1 0,3 1 1 16,1 0 1-16,-6 0-1 0,2 1 1 0,4 0 0 15,-2 0 0-15,-3 0 1 0,1 0-1 0,2 2 0 16,-2-2 0-16,0 2 0 0,-2-1 0 0,0 0-1 15,-2 0 1-15,2 0 0 0,2-1 0 16,-4 1-1-16,3-2 0 0,-3 2 0 0,0 2 0 0,0 0-1 16,0 1 0-16,0 1-2 0,0 0 0 15,-3 2-2-15,-3-1 0 0,4 2 0 0,-2-1-2 16,2 3 1-16,-4-3-1 0,-2 2 1 16,5 2 2-16,-5 2 1 0,0-1 2 0,2 0 1 15,-5 0 0-15,5-1 1 0,-4-2 1 0,2 0 0 16,-3 0-2-16,1-1 2 0,6 0-1 15,-11 0 1-15,9 0 1 0,-8 0 0 0,3-1-1 0,-1 1 1 16,-5-2-1-16,9 0 0 0,-6 0 0 0,3 0 0 16,-1-2-2-16,-3 0 1 0,7-1 0 15,-8-1-2-15,5-1 0 0,-1-1-2 0,-1 0 0 16,3-2 1-16,-2-1 4 0,6-2 4 0,-7 1 2 16,9-3 0-16,-4 0-2 0,-1 0-1 0,5-1-1 0,2-1 1 15,-6-1 2-15,2-1-2 16,2 0 1-16,2 1-2 0,0-2-1 0,-3 1-1 0,-1 1 0 0,4 1 0 15,2-1 0-15,-4 1-1 16,4-2-1-16,0 2-1 0,0 0-2 16,0-1-1-16,0-1-2 0,0 2-2 0,0-1-1 15,0-1-2-15,0 1-1 0,0-2 0 0,0 0 3 16,2 1-1-16,2-2 0 0,0 1 0 16,3-1-1-16,-3 1 3 0,0-1 1 0,4 0 2 0,0 0 1 15,1-1 0-15,-1 1 0 0,-2 0 0 16,9 0 2-16,-7 0 0 0,4 2 2 0,-4 0 1 15,5-1-1-15,-1 0 1 0,-1 0 0 16,1 0 0-16,-2 3 1 0,5-1 1 0,-7 2 2 0,7 0 2 16,-5 1-1-16,2 0-3 0,3 0-2 15,-9 0-1-15,8 2 0 0,-9 3 0 16,5-1 0-16,0 2 0 0,-6 0 0 0,9 1 1 16,-9-1-1-16,6 3 0 0,-1-1-1 0,-3 1 0 15,8-1-2-15,-8 1 1 0,7-1-2 0,-5 0-2 16,7-1-2-16,-5 0-2 0,0-2-4 0,5-1-7 15,-1-1-13-15,-1-2-18 0,5-1-26 0,1 0-52 16,-1-1-179-16,-5-3-1043 0,-1 2-366 0</inkml:trace>
  <inkml:trace contextRef="#ctx0" brushRef="#br1" timeOffset="-66501.62">16915 13495 3 0,'0'0'0'0,"0"0"0"0,0 0 0 16,0 0 0-16,0 0 0 0,0 0 213 0,0 0 964 15,0 0-289-15,0 0-340 0,0 0-256 0,0 0-119 16,0 0-50-16,0 0-29 0,-20-4-21 0,20 3-16 16,0-1-11-16,0-1-5 0,0 1-5 15,0-1-1-15,0 2-5 0,6-2-6 0,-6 1-5 16,2 0-5-16,-2 1-6 0,4-1-5 15,-4 2-2-15,0-1-1 0,0 1-2 0,0 0-2 0,0 0-1 16,2 0-2-16,0 0 0 0,0 0 1 16,0 0 1-16,4 0 3 0,3 0-1 0,-3 0 2 15,0 0-1-15,4 0 0 0,1 0 1 16,1 1 1-16,3 1-1 0,-3 0 1 0,3 0 0 16,-1-1 0-16,3 2 0 0,-3-2 0 0,3 1 0 0,-1-1 0 15,-1 1 1-15,-1 0 0 0,0-1 0 16,5-1 0-16,-2 0 1 0,-5 0 0 15,3 0 2-15,-1 0 0 0,-2 0 1 0,1 0-1 16,-1-1-1-16,-6-2-2 0,1 2-1 16,1 1-1-16,-6 0-2 0,0 0-1 0,0 0-5 15,-2 0-8-15,0 0-22 0,0 1-33 0,0 3-63 16,0-1-236-16,0 1-1603 0,0-2 723 0</inkml:trace>
  <inkml:trace contextRef="#ctx0" brushRef="#br1" timeOffset="-66055.21">16928 13740 2134 0,'0'0'786'0,"0"0"-575"15,0 0-96-15,0 0-15 0,0 0-17 0,0 0-16 16,0 0-8-16,0 0-5 0,0 0 0 0,0 0-4 16,0 0-7-16,0 0-9 0,0 0-8 15,0 0-4-15,70-11-5 0,-56 9-5 0,3 1-1 0,-9-2-4 16,13 1-1-16,-5-1-2 16,3 0-1-16,2-1-1 0,-1 1-2 0,1-1 0 0,2 2-2 15,0-2 0-15,1 2-1 0,-1 0-1 0,2-1-3 0,-7 2-4 16,3 1-8-16,-6 0-12 15,-1 0-23-15,1 0-51 0,-5 4-150 0,-6-2-970 16,2 0-954-16</inkml:trace>
  <inkml:trace contextRef="#ctx0" brushRef="#br1" timeOffset="-58897.54">19276 13151 3 0,'0'0'0'0,"0"0"293"0,0 0 508 16,0 0-119-16,0 0-204 0,0 0-195 0,0 0-124 15,0 0-59-15,0 0-40 0,0 0-22 0,0 0-16 16,0 0-11-16,-75-37-2 0,69 34 5 16,-2 1 8-16,4 0 22 0,-2-1 4 0,2 2 16 15,-5 1 6-15,3 0-13 0,2 0-2 0,-4 0-13 16,-1 0-2-16,1 4 5 0,2 0 1 0,-4 1 3 15,1 0-6-15,-1 1-10 0,2 0-5 16,-3 1-8-16,3 3-2 0,-4-2-2 0,3 2-1 16,-1 1-3-16,2 2 1 0,0 0-2 0,-1 0-1 15,-1 3 2-15,0 1-2 0,3 0 0 16,-3 1-3-16,6 3-3 0,-6 1-1 0,1 0 0 16,3 1 2-16,0 1-1 0,-2-1 0 15,6 1 1-15,-3-1 0 0,3 0 1 0,0 0-1 0,2 0 0 16,0 0-1-16,0 0 0 0,0 1 1 0,0-4 1 15,2 0 2-15,5-1-1 0,-5-2 0 16,0 0-1-16,4-1 0 0,-2-2-1 0,2 2-1 16,-4-3-2-16,7 1-1 0,-5-2 0 0,2-1-2 15,2 0 0-15,-2-2 0 0,1-1-2 0,3-2-1 16,-4-2-1-16,2 0 0 0,5-3 0 16,-5-1 1-16,7 0 2 0,-3-2 0 0,0-5 1 0,5-4 1 15,-3-1 1-15,1-5-1 0,-3-1-1 16,5-2 0-16,-3-2-1 0,5-1 2 0,-7-2 0 15,7-2 1-15,-5-1 2 0,1-2 0 0,-3-1 0 16,3 1 2-16,-5 1 1 0,7 1 0 16,-5 0 1-16,-2 2 0 0,1-1-1 0,-3 2 0 15,2 0-2-15,-1 3-1 0,-5 1-2 16,2 2 1-16,-4 2-1 0,-2 3-2 0,0 0-3 0,0 3-3 16,0 0-3-16,-2 3-3 0,-4 1-2 15,2 0-4-15,-5 2-4 0,1 2-7 0,0 1-8 16,-1 2-10-16,1 0-13 0,-2 0-12 15,0 4-13-15,1 1-17 0,1-1-12 0,4 0-12 0,-4 0-1 16,1 0-15-16,5 0-14 0,2-2-64 0,0-1-59 16,0 1-6-16,2-2-73 0,7 0-234 15,-3 0-399-15,-4 0 992 0</inkml:trace>
  <inkml:trace contextRef="#ctx0" brushRef="#br1" timeOffset="-58346.75">19609 13743 3 0,'0'0'0'0,"0"0"289"16,0 0 784-16,0 0-202 0,0 0-316 15,0 0-269-15,0 0-138 0,0 0-75 0,0 0-29 0,0 0-6 16,0 0 6-16,0 0 11 0,0 0 0 16,0 0-7-16,10 2-8 0,-8-2-9 0,-2 0-10 0,2 0-9 15,0 0-9-15,2 0-13 0,-4 0-28 16,2 0-70-16,-2 0-254 0,3 0-2555 0</inkml:trace>
  <inkml:trace contextRef="#ctx0" brushRef="#br1" timeOffset="-56439.65">20049 13212 3 0,'0'0'34'0,"0"0"600"0,0 0-67 16,0 0-110-16,0 0-111 0,0 0-142 0,0 0-70 15,0 0-40-15,0 0-27 0,0 0-28 0,0 0-13 16,0 0 1-16,0 0-10 0,0 0-5 0,0-20-4 15,2 18-8-15,2-1 5 0,-2 1 1 0,0 0 3 16,0 1 8-16,-2-1 0 0,5 1 6 16,-5 0 7-16,2 1 1 0,-2-1-3 15,0 0 0-15,0 0 2 0,0-1 4 0,2 0-4 16,0 0-9-16,-2 1-4 0,4-3-9 0,-2 2-5 16,2-2-3-16,2 1 0 0,-6 0-5 0,9-2 2 15,-3 2-2-15,0-2 5 0,-2 0 2 0,4 1-1 16,1-1 1-16,-1 1-2 0,2-1 5 15,1 0 8-15,-1 2 4 0,-2-1 6 0,5 0 5 16,-5 2 7-16,2 1 5 0,1-1 7 0,1 0-7 16,-2 2 0-16,1-1-14 0,-3 1-8 0,2 0-2 15,-4 0-6-15,3 3-3 0,-3 0-3 16,2 2-6-16,-2 0-1 0,1 1 0 0,-5 1-1 16,6 0 2-16,-6-1 0 0,4 3-3 0,-4-1-2 15,0-1-1-15,0 3-1 0,2-2 4 0,-4 1 4 16,0 1 3-16,0-2 1 0,0 0 6 15,0-1 1-15,-4 3 3 0,2-1 3 0,-2 0 2 16,-2-1 1-16,2 2 1 0,-4-2 4 0,1 0 1 16,1 1 0-16,-2 0 1 0,2-1 0 0,-3-2 0 15,3 2-2-15,2-1 1 0,-2-4-3 16,0 2-4-16,4-1 0 0,-5 0-5 0,3-1-1 16,2 1-1-16,-4-1 0 0,4-1-1 0,0 1-1 15,-4-2-3-15,4 1-3 0,0-1-2 0,-3 1-4 16,3-1-3-16,2 2-3 0,-2-2-5 0,2 3-4 15,-2-2 0-15,2 2-2 0,0-1 0 16,0 0 0-16,0 1-3 0,0-1-1 0,0 1-5 16,0-2-6-16,0 1-5 0,2-2 0 0,0 2-2 15,0-1 7-15,7-1 3 0,-3 0 9 0,-2 1 7 16,4-2 8-16,1 1 6 0,-5-1 2 16,6 0 2-16,-4 0 2 0,7 0 0 0,-5 0 6 0,2 0 3 15,1 0 2-15,1 0 5 0,-2 0 1 16,1 0-2-16,-1 0-1 0,2 0 0 0,-3 4 1 15,1 0 1-15,-2 1 3 0,0 0-6 0,1 2-3 0,-5 1-5 16,2 2-1-16,-2 3-1 16,-2 1-1-16,2 1-1 0,-4 2-3 0,0 1-4 15,0 1-4-15,-4 2-2 0,0 1-3 16,-4-2 1-16,4 0 0 0,-7-2-4 0,3 1 2 0,0-2 4 16,-2 0 6-16,-1-1 8 0,1-4 5 15,2 1 4-15,-5-2-2 0,5-2-3 0,-4-2-4 16,1-1-9-16,1-2-8 0,2-3-10 15,-5-1-12-15,7-1-21 0,2-6-41 0,-4-3-84 16,8 0-240-16,-2-3-833 0,-3 3-214 0,5 3 1466 16</inkml:trace>
  <inkml:trace contextRef="#ctx0" brushRef="#br1" timeOffset="-55623.8">20872 13102 3 0,'0'0'681'0,"0"0"-155"15,0 0-66-15,0 0-115 0,0 0-124 0,0 0-144 0,0 0-54 16,0 0-14-16,0 0 6 16,0 0 12-16,0 0 5 0,0 0 11 0,0 0 3 0,0 0 6 15,-54 95-7-15,48-83 6 0,2 1-6 16,0-1-12-16,1 1 1 0,1-1-9 16,2 0 13-16,0-1 5 0,0-1 0 0,0-1-5 0,0-1-5 15,0-1-2-15,2-2 11 0,5 0 11 0,-1-1 4 16,0-2 11-16,2 0 1 0,-1 1 3 15,7-3 3-15,-4 0-4 0,5 0-9 0,1 0-8 16,3-5-6-16,-3 1-6 0,5-1-6 0,0 0-3 0,-1-1-8 16,-1 1-6-16,0 1-7 15,-1-1-6-15,-5 2-4 0,-1 0-2 0,3 2-2 16,-5 0-3-16,0 1-5 0,-6 0-10 16,3 0-24-16,-3 5-44 0,2 0-105 0,-6 0-540 0,0-2-2034 0</inkml:trace>
  <inkml:trace contextRef="#ctx0" brushRef="#br1" timeOffset="-55085.94">21194 13015 3 0,'0'0'0'16,"0"0"0"-16,0 0 0 0,0 0 0 0,0 0 0 16,0 0 0-16,0 0 0 0,0 0 0 15,0 0 0-15,0 0 0 0,0 0 0 0,0 0 0 16,0 0 0-16,0 0 0 0,-8 110 85 0,6-92 166 15,0-2 31-15,2 4 75 0,-6 1 85 0,4-2 50 16,-3 5-38-16,1-1-74 0,4 1-86 16,-6 1-80-16,2 1-47 0,-2 1-58 0,4 1-26 15,-2 1-16-15,-1-2-17 0,1 3-5 0,2-1-10 16,-4 0-10-16,4 0-6 0,2 0-5 16,0-4-3-16,0 0-3 0,0-5-4 0,0-3-1 0,0 1-4 15,0-3-3-15,0-1-5 0,0-3-13 0,0-1-29 0,0-1-65 16,2-3-249-16,0-3-2958 0</inkml:trace>
  <inkml:trace contextRef="#ctx0" brushRef="#br1" timeOffset="-51503.52">21591 13109 3 0,'0'0'0'16,"0"0"0"-16,0 0 289 0,0 0 348 15,0 0 41-15,0 0-43 0,0 0-156 0,0 0-150 16,0 0-105-16,0 0-65 0,0 0-52 0,0 0-34 0,0 0-20 15,0 0-15-15,29-26-11 16,-29 26-11-16,0 0-6 0,0 0-3 0,2 0-6 16,0 0 1-16,2 0-2 0,-2 0-1 0,0 0 1 15,-2 2-2-15,5 0 1 0,1 1 0 0,0-1 1 16,-2 1-1-16,0 0 0 0,4 1 1 16,3-1-3-16,-1 0 2 0,0-1 0 0,7 0 1 15,-7 0 1-15,1-1 0 0,5-1-1 16,-7 1 2-16,7-1-1 0,-4 0 1 0,-1 0 1 15,5 0 1-15,-5 0 2 0,-1 0 1 0,2-2 3 0,-3 0 4 0,1 1 4 16,0 0 2-16,-1 0-1 16,-1 0 0-16,-4 0-4 0,4-1-2 0,-4 2-3 15,3-1-2-15,-5 1-3 0,-2 0-2 16,2 0-2-16,-2 0-1 0,0 1 1 0,0 2-1 0,0-1 1 16,0 0-1-16,0 2-1 0,0 1 0 15,0-1-2-15,0 1-1 0,0 0 1 0,-2 1-2 16,2 0-1-16,0 1 0 0,0-2-2 0,0 1 1 15,0 0-2-15,-2 0-1 0,2-1 1 16,0-1 2-16,0 1 3 0,0-1 2 0,0 1 2 16,0-2 1-16,-2 1 1 0,2 1 0 0,0 1 0 15,-5-1-1-15,5 1 1 0,0 0-1 0,-2 4 0 16,0 0-1-16,2 3 1 0,-4-2 0 16,0 6-1-16,4-1 0 0,-4 2-1 0,-2 3 1 15,-5 1-1-15,7 0-1 0,-4 2 0 0,0 0 1 16,-3 1-1-16,1 1 1 0,2 1 2 15,-3 0-1-15,1-1 0 0,0 1 0 0,6-5 0 16,-5-2 0-16,1-1 0 0,8-5-1 0,-4-1 0 16,0-2-2-16,2-3-4 0,2-1-10 15,0-3-22-15,0-1-38 0,0-2-71 0,2-1-269 16,2 0-1339-16,-2 0 366 0</inkml:trace>
  <inkml:trace contextRef="#ctx0" brushRef="#br1" timeOffset="-48663.65">22618 13059 3 0,'0'0'0'0,"0"0"0"16,0 0 0-16,0 0 0 0,0 0 0 0,0 0 0 15,0 0 0-15,0 0 0 0,0 0 0 0,0 0 0 16,0 0 0-16,0 0 0 0,0 0 0 0,0 0 0 15,-76-16 0-15,66 20 0 0,3 2 0 16,-1-2 0-16,-2 1 0 0,2 2 0 0,-1 0 123 16,5-1 473-16,-4-1-25 0,0 3-14 0,3-3-74 15,-3 3-125-15,0-1-122 0,4 0-77 16,-7 0-33-16,3 1-30 0,4 1-20 0,-4 2-18 16,2-2-17-16,1 3-8 0,-3 1-9 0,2 0-1 0,2-1-3 15,0 1-2-15,-2 1-1 0,-3-2-4 0,7 2-4 16,-6 0 2-16,6 1 1 15,-6-1 5-15,6 3 0 0,-7-2 1 0,5 1-2 16,-2 1-2-16,4-3 0 0,-2 1-1 0,-7 0 2 16,9 0-3-16,0 0-2 0,-2 0-2 0,2-1-1 15,-2 2-2-15,2-1 0 0,-2 0 0 16,2 0-1-16,2-1 0 0,-2 0-1 0,2 1 0 16,0 1 1-16,0-1-1 0,0-2 0 0,0 1 0 0,0-1 0 15,2 0-1-15,0-2 1 0,2 1-1 16,2-1-1-16,-2 1 0 0,-2-2-1 15,2-1-1-15,7-1 1 0,-7-1 0 0,4 0 0 16,0-1 0-16,-3-2 1 0,5 0-1 0,-2-1 1 16,-4 0 0-16,7-2-1 0,-3 0 2 0,2-1 0 15,1 0-1-15,-3 0 4 0,2 0-1 0,-4-4 0 16,7 1 1-16,-7-2-1 0,6-1 1 16,-5-1 1-16,-1 1 0 0,4-3 1 0,-6 1-1 15,4-3-1-15,1-2 0 0,-5 1-1 0,2-2-1 16,-2 1-2-16,0-1 0 0,-4 1-2 0,2-1-2 15,-2-1-2-15,0 0-5 0,-2 0-3 0,-4 3-5 16,0 0-7-16,2 3-7 0,-7 1-8 16,1 3-5-16,0 0-3 0,-1 3 1 0,-5 2 2 0,4 0 3 15,-1 0 1-15,-5 3 4 16,1 3 5-16,3 3 9 0,-1-1 8 0,-1 3 11 16,-3 4 7-16,2-1 9 0,9 2 5 0,-8 1 4 0,3-1 10 15,5 0 6-15,0 0 4 0,-1-1-2 16,5-1-8-16,4 1-8 0,0-4-11 0,0-1-4 15,4-1-6-15,9-1-3 0,-7-1 0 0,8-2-1 16,-5-2-1-16,7-2-5 0,-1 0-32 0,-9-1-165 16,4 0-3141-16</inkml:trace>
  <inkml:trace contextRef="#ctx0" brushRef="#br0" timeOffset="-40907.78">12029 16061 3 0,'0'0'0'0,"0"0"568"15,0 0 353-15,0 0-225 0,0 0-206 16,0 0-213-16,0 0-132 0,0 0-57 0,0 0-34 16,0 0-14-16,0 0-14 0,0 0-13 15,-9 0-9-15,9 0-9 0,0 0-8 0,0 0-10 16,0 0-7-16,0-2-3 0,0 2-7 0,0-1 3 16,0 0 3-16,0-1 8 0,0-1 9 0,0 0 11 15,2-2 8-15,-2 0 2 0,0 0 5 0,0-1-2 16,7-2 4-16,-7 0 2 0,0 0 4 15,0-5 0-15,0 1 4 0,0-1 9 0,0-3 6 16,2 0-3-16,-2-1 0 0,0-1 0 0,2-2-5 16,-2-2 4-16,2-1-5 0,0 1-3 0,0-1-2 15,-2-1 3-15,2-1 13 0,-2 1 8 16,2 0 7-16,4 0-7 0,-4 1-13 0,-2 0-11 16,2-1-13-16,3-1-2 0,-3 2 2 0,-2-2 4 15,4 2 2-15,2 2-1 0,-4 1-4 0,-2 3-5 16,2-2-3-16,-2 2-1 0,0 0 2 0,0 1 0 15,0-1 1-15,0 2 0 0,0-1-2 0,0 0 0 16,0 0 0-16,0 0-1 0,-2 1 1 16,2-1-1-16,-2 0 0 0,-4 0-1 0,4 0 1 15,0-1-1-15,2 0 0 0,0 2 1 16,0 0 0-16,0-1 1 0,0 1 3 0,0 0 3 0,0 0 2 16,0 2 2-16,0 1-2 0,0 0-2 0,0 2-3 15,0 1-1-15,0-1-2 0,0-1-2 16,0 1 0-16,0 2 0 0,0-2-1 0,2 1 0 15,0 2 1-15,6-2-1 0,-6 2 2 16,2 0 0-16,-2-2-1 0,2 1 1 0,5 1 1 16,-3 0-2-16,-2 0 0 0,4 1 0 0,-2 1-1 15,-1-1 0-15,5 1 1 0,-2 0-2 0,-4 2 1 16,9-2 0-16,-7 1 0 0,8 0 0 16,-7-1 0-16,7 1 0 0,-6 0-1 0,7 0 2 15,1 1-1-15,-1-1 0 0,-5 3 1 0,7-1-2 16,-1 0 1-16,-3 2-1 0,1 0-1 0,3 0 1 15,-3 0-3-15,-4 2 1 0,3 2 0 0,-5 2 0 0,5 0 2 16,-5 1 0-16,2 1 1 16,-2 2-1-16,-3-1 0 0,7 2 0 0,-8 0-2 15,2 2 0-15,5 1-1 0,-7 0-3 16,0 1-3-16,4 0-6 0,-4 1-5 0,0 0-6 16,-4 4-3-16,2-2-1 0,1 0-3 0,3 1 0 15,-4 1-3-15,-2-1-4 0,0 1 8 0,0-1-5 16,0 0-5-16,-2 0-5 0,-7 0-17 0,5 0-11 15,-2-2-2-15,-6 2 0 0,8-2 1 0,-11-1 13 16,9 0 13-16,-9-1 13 0,5-1 24 16,-4-1 18-16,-3-2 16 0,7 1 23 0,-7-1 10 15,3 0 14-15,-5-2 19 0,9-1 17 0,-7 2-5 16,1 0-8-16,-1-2-15 0,7-1-14 16,-3 1-4-16,3 1-5 0,-2-2-6 0,-3 0-6 15,7 0-9-15,-6-2-6 0,9 1-4 0,-7-2-1 16,6-1-4-16,0 0-2 0,-5-1-1 0,7 1-2 15,-2-2 1-15,-2-1 1 0,4 0 0 16,1 0-4-16,-1 0 0 0,2 0-3 0,-6 0-1 16,6 0-1-16,0 0-3 0,0-3 0 0,0 1 0 0,-2 0-1 15,4 0 0-15,-9-1 0 16,7 0 2-16,0 1-1 0,2-2 2 0,-4 1 1 0,2 0 0 16,-6 0 1-16,4-1-1 0,2 1 0 15,-1 1 1-15,-1 0-1 0,2 0 1 16,-4 1-2-16,4 1 0 0,0 0 1 0,2 0-2 0,0 0 0 15,0 0-2-15,0 0-2 0,0 0-2 0,0-2-3 16,0 2-4-16,0 0-3 0,0 0-2 16,0 0 0-16,0 0 3 0,0 0 5 0,0 0 4 15,2 0 2-15,0 0 2 0,4 0 1 0,-4 0-1 0,-2 0 0 16,2 0 1-16,0 0 0 16,1 0-1-16,-1 0 0 0,2 2-1 0,4-2-2 15,-4 3 2-15,-2-1 1 0,4 0 0 0,5 2 2 16,-5 1-2-16,6 0 1 0,-5 1 1 0,7-1 0 15,-4 2 0-15,5 1 0 0,1 0-1 0,-5 3 1 16,5 0-1-16,3-1 0 0,-3 1-1 16,3 2 0-16,-3-2 0 0,-1 2 0 0,2 0 2 15,1 3-1-15,1-1 0 0,-3 0 2 16,3 2-2-16,-7 0 3 0,5 2-2 0,-1 0 1 16,-1 0-1-16,-3 4 0 0,3-2 1 0,-3 1 1 15,-2 1 1-15,1-2-1 0,-1-1-3 0,-6-2 0 16,9-1-1-16,-9-2 0 0,8 0 0 0,-6 0-3 15,-2-2-2-15,5-3-8 0,-5-1-10 16,0-3-18-16,-4 0-34 0,0-1-60 0,2-3-149 16,0-1-693-16,-2 0-1297 0,0-1 2275 0</inkml:trace>
  <inkml:trace contextRef="#ctx0" brushRef="#br0" timeOffset="-39764.72">13180 15676 3 0,'0'0'0'0,"0"0"0"16,0 0 0-16,0 0 869 0,0 0-93 16,0 0-220-16,0 0-232 0,0 0-80 0,0 0-31 15,0 0-43-15,0 0-45 0,0 0-43 0,0 0-36 0,0 0-23 16,-95-77-14-16,82 76-8 16,-1 0-10-16,6 1-13 0,-9 0-9 0,11 3-11 15,-8 2 1-15,-1-1 1 0,7 2 10 0,-7 1 0 16,9 1-1-16,-8 0 2 0,7 1 12 0,-5 0 12 15,6 0 25-15,0-1 23 0,-5 0 17 16,7-2 9-16,0 2 5 0,-4-1-1 0,4 2-3 0,4 0-6 16,0 2-9-16,0-2-9 0,0 5-10 0,0-2-7 15,0 4-6-15,0 0-2 0,0 1-2 16,0 2 1-16,0-1 1 0,0 0 0 16,2 1-1-16,0-2-3 0,-2 0-3 0,6 1-4 0,-6-2-3 15,4 1-2-15,-2-1-2 0,0-1-1 16,2 0-2-16,5-2-2 0,-3-1-1 0,-2-1-1 15,8-2 0-15,-5-2-1 0,5-2 2 0,-4-2-1 16,7-2 1-16,-5-1 1 0,7-2 2 16,-1-5 0-16,1-2 0 0,-1-3 2 0,-5-3 0 15,7-1 1-15,-3-3 0 0,-5-2 0 0,9-2 2 16,-5-1-1-16,-6-3 0 0,5 0 1 0,-7-2-1 16,4-2 1-16,-4 1-1 0,-4 2-1 0,1 1 0 15,-1 2-1-15,-2 0-1 0,0 4-2 16,0 2-3-16,-2 1-3 0,-1 3-3 0,-1 2-3 0,0 2-1 15,-6 2-4-15,8 3-6 16,-4 0-7-16,-3 4-14 0,5 2-27 0,2 0-45 0,0 0-92 16,2 8-224-16,0-2-588 0,0 3-876 0,0-2 1837 15,0-2 60-15</inkml:trace>
  <inkml:trace contextRef="#ctx0" brushRef="#br0" timeOffset="-38810.45">13626 15641 3 0,'0'0'30'16,"0"0"1270"-16,0 0-382 0,0 0-334 0,0 0-264 15,0 0-153-15,0 0-74 0,0 0-40 16,0 0-19-16,0 0-7 0,0 0-1 0,0 0-2 0,0 0-12 16,-6-77-20-16,6 78-21 0,-2 6-22 15,2 2-6-15,-2 1 5 0,2 4 19 0,-2 1 15 16,-4 3 4-16,6-1 3 0,-2 2 1 15,0-1 2-15,2 2 3 0,0 0 2 0,0 2 6 16,-2-2 6-16,0 1 4 0,0 3 9 0,-1-2 14 0,3 0 9 16,-2-1 12-16,2-1 5 0,0-2-2 15,0-3-8-15,0 0-8 0,0-1-6 16,0-3-7-16,5 0-3 0,-3-2-3 0,2-2-4 16,-2 0-3-16,0-2-2 0,8 1-1 0,-4-2-1 15,-1-1 0-15,3 1 1 0,-2-1-2 0,-2-1-2 16,6 2-2-16,-3-3-2 0,-5 1-4 15,8 1-1-15,-6-2-2 0,0-1-2 0,-4 1-1 16,2-1-1-16,7 0-1 0,-7 0 0 0,2-1-1 16,0-4 2-16,-2-2 0 0,8-3 0 0,-3-2-2 15,5-6 0-15,-4 0 0 0,5-5 1 16,-5 0 1-16,4-3 1 0,-3 0 1 0,5-1 0 16,-8-2 1-16,9-1 0 0,-9 1 1 0,6 2 1 15,-3 2 0-15,-5 0 1 0,6 4 1 0,-6 2 2 16,-2 1 2-16,5 5 2 0,-3 2 2 0,-2 4 1 15,0 2 1-15,-2 4 2 0,0 1 1 16,0 0-1-16,0 4-4 0,0 2-7 0,-4 3-6 16,0 4-4-16,-1 4 1 0,3 2 1 0,2 2-1 15,0 1 0-15,0 0 0 0,0 1-3 0,0 1 0 16,2 0 0-16,7 1 0 0,-3 1 0 16,-2-2-1-16,6-1 0 0,-1-1 0 0,-5-4-2 15,6 0-1-15,-4-5-2 0,5-1-1 0,-5-4-1 16,0-1-4-16,6-2-24 0,-5-2-57 0,-3-1-196 15,4-2-3098-15</inkml:trace>
  <inkml:trace contextRef="#ctx0" brushRef="#br0" timeOffset="-37717.17">14329 15599 1743 0,'0'0'984'0,"0"0"-705"0,0 0-205 15,0 0-29-15,0 0-18 0,0 0-19 0,0 0-33 16,0 0-37-16,0 0-43 0,0 0 2 0,0 0 29 15,0 0 51-15,0 0 50 0,0 0 2 0,2 25-9 16,0-12-8-16,0 2-7 0,-2-1-5 0,3 3 2 0,1-1 2 16,0 0 5-16,-4 1 16 15,2 1 16-15,0 0 17 0,-2 0 28 16,0 0 30-16,0 0 1 0,0-1-7 0,0 0-18 16,0-1-22-16,0-1-10 0,0-2-8 0,0-1-5 0,-2-2-3 15,2-1-3-15,-2 1-5 0,2-3-4 16,0 0-3-16,0-1-7 0,0-1-2 0,0-2-1 15,0 1-2-15,0-2-2 0,0 2-1 0,-4-2-3 16,4 1-3-16,-4 1-2 0,1-1-2 16,3 2-1-16,0 0-2 0,-4 0-1 0,2 0-1 15,0 1-1-15,0-1-1 0,-4 0-2 0,4-2-2 16,0 1 0-16,2-1-2 0,0-2-1 0,0-1-1 16,0 0-4-16,0 0-3 0,0 0-7 0,0-1-1 15,0-2 1-15,0-3 4 0,10-2 5 0,-4-2 4 16,-2-4 0-16,7-2 0 0,-5-2 3 15,-2-2 4-15,6-2 4 0,-3-1 1 16,-1-1 2-16,6-3 1 0,-8 1 1 0,9 0 2 16,-7 2 1-16,-2 3 1 0,7-1 1 0,-5 2 3 15,-2 2-1-15,4 2 2 0,-4-1 1 0,2 2-2 16,1 3-2-16,-1 1-2 0,0 2-5 16,-6 2-3-16,8 3-2 0,-4 0-2 0,-1 2-2 0,1 1 1 15,-2 1-1-15,8 0 0 0,-6 0 0 16,2 0-1-16,-1 3 1 0,7 2 0 0,-6 1 1 15,7 1 1-15,-7-1-1 0,8 3 0 0,-8 0 0 16,9 1-1-16,-7 0-1 0,7 0 0 0,-3 1 1 16,-4 0 0-16,5 1 2 0,-5 0 2 15,0-1 3-15,3 3 2 0,-7 0 1 0,6 0 2 16,-6 2 0-16,0 0 2 0,-2 2-1 0,-2 1 1 16,0 1 0-16,0 1-1 0,0 1-3 0,0 0-2 15,0-3-3-15,-2 1-9 0,-2-2-11 16,0-3-17-16,0-1-34 0,-2-2-65 0,6-6-252 15,-2 0-2830-15</inkml:trace>
  <inkml:trace contextRef="#ctx0" brushRef="#br0" timeOffset="-36371.14">15228 15736 3 0,'0'0'0'16,"0"0"0"-16,0 0 0 0,0 0 0 0,0 0 0 15,0 0 0-15,0 0 0 0,0 0 174 0,0 0 685 16,0 0-163-16,0 0-221 0,0 0-137 0,0 0-122 0,0 0-52 15,-20-87-44-15,14 79-31 16,-1 1-16-16,1 0-19 0,2 0-10 0,-2 2-18 0,-4-1-8 16,7 1-5-16,-5-1-6 15,-2 2-2-15,6-1-10 0,-7 2-3 0,5 1-5 0,-2 0 5 16,-4 1 5-16,5 1 3 0,-5 0 6 16,6 0-6-16,-9 0 5 0,9 0 2 0,-8 3 4 0,7 1 8 15,-7 1 5-15,8 1 8 16,-9 1 10-16,9-1 10 0,-4 0 5 0,3 0-1 15,1 1-5-15,-4 0-10 0,6 0-7 0,0 0-6 0,-3 1-5 16,1 0-4-16,4 2-2 16,0 1-3-16,0 2-1 0,0 3-1 0,0-1 1 15,-2 2-2-15,4-1 1 0,0 2-2 0,0 0-1 16,0 2-2-16,0 0-1 0,4-1-1 0,-2 1-2 16,2-1 0-16,-2-1-1 0,0-2-1 0,0 1 0 15,7-1 0-15,-7-1-1 0,4-2 0 0,-4-1-2 16,8 0 0-16,-4-2-1 0,-1-2-1 15,7 0 0-15,-6-4-1 0,5-1 1 0,-3-3 1 16,4 0 2-16,-3-1 1 0,3-5 1 0,-2-2 1 16,5-3 0-16,-7-4 2 0,9-2 0 0,-5-4 0 15,-2-4 1-15,7-1 0 0,-5-5-1 16,1 1-1-16,3-2 1 0,-1 0-1 0,-5-2 2 16,4 2 0-16,1-4 1 0,-5 2 2 0,5-1 1 15,-1 0-1-15,-4-1-1 0,3-1 0 0,-5 1-1 16,2-1-2-16,-1 1 0 0,-7 0-2 0,8 2-1 15,-8 3 1-15,0-1-2 0,-2 5 1 0,0-1-1 16,0 4 0-16,0 1 0 0,-4 3 0 16,0 2-1-16,-2 2 0 0,4 2 0 0,-2 4-2 15,-1 2 0-15,1 2-3 0,-2 3-2 16,4 0-3-16,-2 3-4 0,0 0-3 0,-4 0-1 0,5 7 0 16,-1 4 4-16,0 1 5 0,-2 4 3 15,0 3 3-15,6 0 1 0,-4 4 1 0,2 2 1 16,0 0 1-16,-1 3 1 0,3 1 1 0,-4 4 2 0,4 0 0 15,0 2 1-15,0 4 1 16,0-1 1-16,0 3 0 0,0-1 1 0,7-2 1 16,-5 0-1-16,4-1 0 0,-4-4-2 0,8 0-1 15,-4-4-2-15,3 1-1 0,1-4-2 0,-4-1-1 16,5-2-1-16,-5-2-3 0,6-2-3 16,-4-3-10-16,-1-3-10 0,5-1-25 0,0 0-47 0,-5-5-137 15,-3-1-3046-15</inkml:trace>
  <inkml:trace contextRef="#ctx0" brushRef="#br0" timeOffset="-31653.65">16651 15028 3 0,'0'0'0'0,"0"0"0"0,0 0 0 16,0 0 0-16,0 0 0 0,0 0 43 0,0 0-69 0,0 0 9 16,0 0 17-16,0 0 38 15,0 0 56-15,0 0 59 0,0 0 45 0,0 0 50 16,-19 58 37-16,19-50 41 0,0 0 57 0,0 1 7 15,0-1-14-15,4 1-79 0,-4 0-83 0,0 2-60 16,0-1-43-16,0 1-25 0,0 2-15 0,0 0-13 16,-4 1-8-16,4 0-6 0,-2 2-10 15,0 2-6-15,-2-1-4 0,-2 3-6 0,-1 1-6 16,7 0-3-16,-6 2 0 0,2 2 0 0,-6 0 0 16,6 0 0-16,-3 0 0 0,-3 3 2 0,6-3 1 15,-2 1 0-15,-3-2-2 0,7 0-2 16,-2 1-1-16,0-2 0 0,0 0 0 0,-2-1 0 15,6-2 1-15,0 0-2 0,0-2-3 0,0 0 0 16,0 0-1-16,0-2-2 0,0 1 1 0,6-1-2 16,0-4 1-16,-4 1-2 0,2-4 0 0,-2 0 0 15,7-2-2-15,-5 0-1 0,2-3-2 16,-2 1 0-16,4-2 1 0,-1 0 2 0,-1-1 1 16,4-1 1-16,-4 1 2 0,7-2-1 0,-5 0 0 15,4 0-1-15,-3-3 1 0,5 0 0 0,-3-2 0 16,3-1 2-16,5-1-1 0,-5 0-1 15,1-2 0-15,-1 0 1 0,3-2 0 0,-3 2 0 16,-6 1 2-16,7-1-3 0,-9 2-3 0,4 2-15 16,-6 2-31-16,1 2-59 0,-3-1-167 0,-2 2-895 15,0 0-998-15</inkml:trace>
  <inkml:trace contextRef="#ctx0" brushRef="#br0" timeOffset="-31068.47">16382 15510 3 0,'0'0'0'0,"0"0"0"15,0 0 0-15,0 0 0 0,0 0 0 16,0 0 0-16,0 0 0 0,0 0 0 0,0 0 0 16,0 0 0-16,0 0 0 0,0 0 0 0,0 0 0 0,-17-8 0 15,19 7 0-15,-2-1 0 16,0 1 0-16,0 0 0 0,5 1 0 0,-5-2 0 0,0 2 26 16,0 0 654-16,0 0-123 0,0 0-157 0,0 0-154 0,0 0-110 15,2 0-79-15,2 0-41 16,-4 0 3-16,2 0 10 0,2 0 6 0,-2 3 15 15,0-2-18-15,4 1 13 0,1 1-13 0,-1-3 3 16,2 3-5-16,0-3-6 0,-2 0 0 0,7 0-6 16,-5 0 6-16,7 0 1 0,-5 0-1 15,4 0 2-15,1 0-7 0,-3 0 8 0,3-2 12 0,1 1 27 16,-1-1 49-16,-1 1 26 16,1-1-10-16,1 0-25 0,1-1-33 0,-3 1-26 15,1-1-17-15,3 1-11 0,-1-1-6 0,-1 1-11 16,-1 1-7-16,-1-1-19 0,3 1-42 0,-7 1-141 15,1 0-631-15,-7 0-1440 0</inkml:trace>
  <inkml:trace contextRef="#ctx0" brushRef="#br0" timeOffset="-15368.2">17403 15578 3 0,'0'0'0'0,"0"0"0"0,0 0 0 15,0 0 0-15,0 0 0 0,0 0 0 0,0 0 0 0,0 0 0 16,0 0 123-16,0 0 73 0,0 0-19 16,0 0-17-16,-21-62-35 0,19 62 12 0,-2-1 27 15,-4 1 5-15,0 0 4 0,1 0-8 0,-3 0-7 16,4 0 4-16,-2 0 22 0,-1 1 24 0,3 1 6 15,-6 0-11-15,8 1-7 0,-7 0-25 0,3 0-29 16,2-2-27-16,-2 1-23 0,1 0-16 16,-3 1-14-16,6-1-9 0,-4 0-12 0,4 0-11 15,-7 0-10-15,9 0-7 0,-2 1-5 0,0-1-4 16,-2 3-1-16,2-1 0 0,-1 1 0 16,-1 2 0-16,0 2-1 0,0 1-1 0,2 3 0 0,-5 0-1 15,3 3 0-15,2 1 0 0,-4 1-1 16,6 0 0-16,-5 1 0 0,5 0 1 0,0-1-1 15,0 0 0-15,0 0-1 0,2 0 1 0,0-2-2 16,0 0 0-16,2-1 2 0,4-2-1 0,1-1 1 16,3-1 0-16,-2-2 1 0,7-1 1 15,-1-1 1-15,1-4 1 0,-1-2 2 0,5-1 1 16,-1 0 2-16,-1 0 2 0,-1-4 2 0,-1-4 1 0,-1-1 2 16,3-2 2-16,-5-2 1 0,1 0 0 15,1-3 0-15,-3-3-1 0,-1 1-2 0,-4-2-1 16,0 0-3-16,0 1-4 0,-3 0-4 15,-1-2-1-15,-2 1-4 0,0-2-3 0,-5 2-3 16,-1-1-7-16,-2 0-7 0,-4 2-7 0,-1-1-4 16,-3 2-1-16,-1 1 1 0,7 2-1 15,-5 3-11-15,3 2-17 0,4 4-33 0,-3 1-57 0,5 2-94 16,2 2-189-16,2 1-293 16,0 0-288-16,2 0 57 0,0 0 959 0,0 1 0 0,4 2 0 15,-2-3 0-15</inkml:trace>
  <inkml:trace contextRef="#ctx0" brushRef="#br0" timeOffset="-14236.27">18922 15031 3 0,'0'0'0'16,"0"0"0"-16,0 0 0 0,0 0 170 0,0 0 416 15,0 0-143-15,0 0-214 0,0 0-129 16,0 0 2-16,0 0 80 0,0 0 60 0,0 0 26 16,0 0-33-16,0 0-76 0,-29 82-54 0,29-67-47 15,0 2-26-15,0 0-12 0,0 2-14 0,0 0-2 16,0 0-4-16,0 0-2 0,0 0 4 15,0 0 2-15,0 1 0 0,0 0 1 0,0 1 0 16,0 0-4-16,-2 0 6 0,2 0 1 0,-2-2 2 16,2 2 5-16,0-3 1 0,-4 1-2 15,4 1 0-15,0-4-4 0,-2 2 3 0,0-2 0 16,2 0 5-16,0 0 10 0,0-2-5 0,-2 0 3 16,2-1-3-16,-2 0-3 0,2-1-6 0,-4 0-5 0,4-1-6 15,-2 0-4-15,0-2-4 0,2 2-4 16,0-3-7-16,0 1-7 0,0 0-13 0,0-2-4 15,2 1-4-15,4 1 2 0,-2-2-1 16,4-1 0-16,5 0 1 0,-3-1-7 0,2-2 13 16,5-2 9-16,-5-1 8 0,5 0 6 0,4-2 3 15,-7-4-1-15,5-1 0 0,-1-1-4 16,3-2 2-16,-4-2 5 0,-3 0 10 0,0 0 0 0,-1 1 9 16,-1 0-16-16,-3 3-96 0,-3 0-301 15,-4 3-830-15,2 0 269 0,-4 2 963 0</inkml:trace>
  <inkml:trace contextRef="#ctx0" brushRef="#br0" timeOffset="-13768.84">18695 15356 3090 0,'0'0'239'0,"0"0"-120"16,0 0-22-16,0 0-6 0,0 0-19 0,0 0-27 0,0 0-22 16,0 0-15-16,0 0-7 0,0 0-3 15,0 0-2-15,0 0-3 0,0 0 0 16,0 0-1-16,-6 7 1 0,12-1 0 0,4 0-1 16,-3-2-1-16,7 0-1 0,1-3-1 0,1-1-2 15,-1 0-3-15,5 0-5 0,1-2-3 0,2-3-7 16,-3 0-1-16,3-3-4 0,0 2-2 0,-1-1 2 15,3-1-2-15,0 1-1 0,0 1-9 0,0-3-9 16,2 3-11-16,-7-2-15 0,3 0-1 16,0 0-30-16,2 1-152 0,-5 2-652 15,-3 0-822-15,-7 3 1740 0</inkml:trace>
  <inkml:trace contextRef="#ctx0" brushRef="#br0" timeOffset="-11872.57">19458 15395 3 0,'0'0'0'0,"0"0"0"16,0 0 0-16,0 0 1102 0,0 0-243 0,0 0-321 0,0 0-243 15,0 0-120-15,0 0-64 16,0 0-14-16,0 0-24 0,0 0-24 0,0 0-18 16,0 0-27-16,2-38-9 0,-2 38 3 0,0 2 7 0,0 2 16 15,2 1 9-15,-2 2-3 0,4 1-4 16,-4 0-10-16,2 2-7 0,-2 0-5 0,0 2-2 15,2-1 1-15,0 2-1 0,0 1 1 16,2 0 0-16,-4 0 1 0,3 1 2 16,3-1 1-16,-4 0 2 0,2 1-1 0,2-1 3 15,-6 0 0-15,4-2 1 0,2 0 3 0,-1 0-3 16,1-4-1-16,-2 2 2 0,2-2-2 0,-2-1 2 16,2 0 4-16,3-2-1 0,-5 0 3 0,2-1 2 15,-2-3-1-15,2 2 1 0,-1 0-1 0,-3-2 1 0,2 0-2 16,-2-1 0-16,0 1-4 0,-2-1-2 15,4 1-2-15,-4-1-3 0,0 1 0 16,0 0-2-16,2 0-2 0,-2-1-1 0,2 2-1 16,-2 0 0-16,0-1-2 0,2-1 0 15,0 2-1-15,2-1-3 0,-4-1-1 0,3 0-2 16,-3 0-3-16,6 0 3 0,-4 0 1 0,2-3 3 16,2-2 4-16,-2-2 3 0,2-3 2 0,3 0 2 15,-3-3 1-15,2-1 1 0,-2 0 0 0,1-2 1 16,1 2 1-16,-2-3 0 0,4 4 2 15,-3-1 0-15,-1 2 0 0,2 2 0 0,-4 2-5 16,2 2-2-16,-1 2-3 0,-1 0-1 16,-2 3-2-16,2 0-1 0,-4 1-2 0,4 0-1 15,-2 0 1-15,-2 4 2 0,2 3 1 0,0 1 1 0,2 2 1 16,-4 2-2-16,2 1-1 0,-2 1 0 16,2-1-2-16,-2 2-1 0,0-1 1 0,3 0 0 15,-3 0 0-15,4-2 0 0,-2 1-1 16,-2-1 0-16,4-1 1 0,2-2 0 0,-4-1 2 15,4 0 1-15,1-2 0 0,1-1 2 0,0-2 0 16,0 0 1-16,3-2 2 0,-3-1 3 0,2 0 0 16,-4 0 4-16,3-1 1 0,-1-2 2 15,-4-1 2-15,6-1 3 0,-3-1 1 0,1 0 0 16,-2 0 2-16,0 0-2 0,-1-1 0 0,1 0-3 16,-2-1 0-16,0 1-3 0,0-1-2 0,2 0-3 15,-4 0-4-15,5 0-1 0,-5-1-2 16,0 0 1-16,4-2-2 0,-4-1 0 0,2-1-1 0,2-3-1 15,-4-2 1-15,7-1-1 0,-1-3 0 16,-4-2 2-16,6-1-2 0,-1 0 1 0,1 0-1 16,-2 0 0-16,5 1-2 0,-3 3 1 0,0 1-4 15,-1 4-4-15,1 3-5 0,0 4-12 16,-6 2-16-16,3 3-33 0,-3 4-81 0,2 0-422 16,-6 0-2428-16</inkml:trace>
  <inkml:trace contextRef="#ctx0" brushRef="#br0" timeOffset="-10717.92">20555 15462 3 0,'0'0'0'0,"0"0"306"0,0 0 503 0,0 0-152 16,0 0-193-16,0 0-185 0,0 0-146 0,0 0-85 15,0 0-46-15,0 0-8 0,0 0 6 0,0 0 0 16,-122-19 2-16,116 20-8 0,0 0 1 16,-2 2 8-16,0-1 9 0,3 2 12 0,-3-2 19 15,2 1 16-15,-2 2 31 0,4-1 12 16,-3 1 20-16,3 1 1 0,-4 1-16 0,4-1-16 16,0 1-22-16,-3-1-18 0,3 1-9 0,0 1-8 15,2-1-4-15,-2 2-6 0,2 0-2 0,0 0-4 16,0 1-3-16,2 1-1 0,-4 0-1 0,4 2 0 15,0-1 2-15,0 1 0 0,0 1-2 16,0 0-4-16,0 0-2 0,4 1-3 0,-2-2 0 16,2 0-2-16,2 2-1 0,-4-4 1 0,4 2-2 15,1-2 1-15,-1 0-1 0,4-2 0 0,1 0 0 16,-7-4 0-16,8 1 0 0,-6-3 1 16,9-1 1-16,-9-2 2 0,4 0 1 0,1-1 4 15,3-6 0-15,-4-1 0 0,3-4 2 0,-3-3-2 16,1-1-1-16,1-4-1 0,-2-1-2 0,1 0 0 15,-3-4-1-15,0 0 0 0,0 0-1 0,-3-3 0 16,1 2-1-16,-2 1-1 0,-4 2-1 16,2 0-2-16,-2 4-1 0,0 1-1 0,0 3-2 15,-2 1 1-15,-2 3-5 0,-2 1-3 0,3 3-6 16,-3 3-9-16,2 0-6 0,2 2-5 0,-4 2-5 16,4 0-14-16,2 0-22 0,0 4-52 0,0 1-145 15,0 2-410-15,0 2-1165 0,0-2 1167 16,0-3 685-16</inkml:trace>
  <inkml:trace contextRef="#ctx0" brushRef="#br0" timeOffset="-8992.29">21756 15397 3 0,'0'0'0'0,"0"0"0"16,0 0 0-16,0 0 618 16,0 0-142-16,0 0-92 0,0 0-64 0,0 0-19 0,0 0 19 0,0 0-26 15,0 0-66-15,0 0-73 0,0 0-62 16,0 0-40-16,-99-39-20 0,95 37-12 0,0 1-9 15,-2 0-3-15,-3-2-1 0,7 2-4 0,-2 1 4 16,-4 0-3-16,2 0 3 0,4 0 4 16,-7 0 1-16,-1 2 0 0,6 2 3 0,-8 1 3 15,5-1 1-15,-3 3 0 0,2-1-1 16,-3 0-4-16,1 1 2 0,0 2 2 0,-1 0 5 0,3-2 2 16,-2 2-3-16,6 0-1 0,-5 0-2 15,1-1 4-15,6 2-4 0,-4 1-2 0,-2-1-5 16,6 3-3-16,0-1-1 0,-1 3-1 0,1-1 0 15,-2 0-1-15,2-1-3 0,2 1-1 16,-2 1-1-16,2-1-1 0,0 0-1 0,0 0 1 0,0 1-1 16,0-1 1-16,2 0-1 0,0 0 0 15,2 0 0-15,-2 0 0 0,1-2-1 0,1 0-2 16,2-1 0-16,0-3-1 0,-4 0 1 16,4-1 1-16,1-1 1 0,-1-2 1 0,0-2 1 15,2 0 3-15,0-2 2 0,-3 0 5 0,7-4 1 0,-4-6 2 16,5-1 1-16,-1-3-1 0,0-5 0 15,1-1-1-15,3-4 0 0,-1-2-1 16,1-3-2-16,5-1 0 0,-2-2-1 0,-1-4 1 16,-1 0-1-16,1-3-1 0,-1 1-1 0,-3-1-1 15,5-3 0-15,-7 1-2 0,1-2 0 16,3 1-1-16,-7-3 0 0,1 3 0 0,-2 0-1 0,-4 0-1 16,3 2 1-16,-5 3-2 0,-2 3-1 15,0 2 0-15,0 3 0 0,-4 4 0 16,-1 2 0-16,1 4-1 0,-2 4-1 0,2 1 0 15,0 5-2-15,0 0 1 0,0 4 0 0,-1 3-2 16,5 1 0-16,-2 1-3 0,0 0-4 0,-4 6 0 0,4 2 3 16,-4 6 2-16,4 4 5 0,0 1 2 15,-5 6 0-15,3 2 1 0,-2 0 1 0,4 5 0 16,0 0 1-16,0 1 0 0,-2 4-1 16,2 0 0-16,0-1 1 0,2 1-1 0,0 0 2 0,0-2 0 15,0-2 0-15,0-1 0 0,2 0 0 16,4-3-1-16,-2-1 0 0,0 0 1 15,4-3 1-15,1 0 0 0,-5-4 1 0,8 2-1 16,-6-3 0-16,3-2-3 0,-1 0 0 0,0-1-1 16,3-2-1-16,-7-1 0 0,4 3-1 0,-2-1-1 0,-2-1-2 15,-4 2-4-15,4-3-10 16,3 1-10-16,-7-1-18 0,6-2-29 0,-4 1-80 16,-2-3-505-16,2-4-2276 0</inkml:trace>
  <inkml:trace contextRef="#ctx0" brushRef="#br0" timeOffset="-8032.82">22209 15468 3 0,'0'0'593'16,"0"0"33"-16,0 0-197 0,0 0-42 0,0 0-74 15,0 0-88-15,0 0-93 0,0 0-72 0,0 0-33 16,0 0-10-16,0 0 2 0,0 0-2 0,0 0-4 16,0 0-13-16,-4 43-9 0,4-38-8 15,4 1-6-15,-2-1-2 0,0 0-5 0,4 1-4 16,-3-1 4-16,-3 1-2 0,4-1-9 16,2-2-5-16,0 1-2 0,-2-2 3 0,-2 0 18 0,4 1 19 15,3-2 19-15,-5-1 16 0,4 0 20 16,2 0 10-16,-3-1 20 0,5-4 24 0,-4 1 9 15,5-1 12-15,-3-3-7 0,3 1-16 0,-5-1-16 16,4 0-17-16,-4 0-9 0,3 0 0 16,-5 0 1-16,2 1 0 0,1-1-3 0,-5 1-5 0,2 2-9 15,-2-2-9-15,-2 1-9 16,0 2-9-16,-2-1-6 0,0 0-5 0,0 3-2 0,0-2-3 16,-4 1-2-16,-2 0 0 0,0 0-3 0,1-1 0 15,-3 1-2-15,0-1-2 0,4 1-2 0,-7 2-1 16,3-2-1-16,-2 1 1 0,0 1 5 15,-3 1 2-15,5 0 3 0,-7 0 1 16,7 0 1-16,-4 0 0 0,5 3 2 0,-3 1 0 16,2-1 2-16,-2 3 0 0,1 0 0 0,5 0 2 15,-4 2 1-15,2-1 1 0,2 4 2 0,1 1 3 0,1 1 0 16,2 1 0-16,0 2 0 16,0 2-3-16,0 0-3 0,5 0-3 0,-3 1-2 0,6-2 1 15,0-1-1-15,-2-1 1 0,7 0-1 16,-7-3 0-16,8-1 0 0,-5-1 0 0,5 0-2 15,-1-2 3-15,-1-1-1 0,5-1 1 0,1-2 0 16,-3 1 0-16,3-3-1 0,-3 0 0 0,3-1-1 16,-1-1-2-16,1 1-6 0,-7-1-15 15,1 1-48-15,-8 1-147 0,5-1-830 16,-5-1-1354-16</inkml:trace>
  <inkml:trace contextRef="#ctx0" brushRef="#br0" timeOffset="-7033.71">23019 15334 3 0,'0'0'0'16,"0"0"0"-16,0 0 0 0,0 0 0 0,0 0 0 0,0 0 47 0,0 0 68 0,0 0-52 15,0 0-54-15,0 0-26 16,0 0 17-16,0 0 34 0,0 0 42 15,0 0 55-15,-31 9 50 0,31-4 36 16,0 1 13-16,0-1-6 0,0 2-14 0,0 0-27 0,0 2-21 16,0-2-8-16,0 1-23 0,0 2-3 15,0-1 0-15,0-1-16 0,0 1-8 0,0-1 5 16,0-1-10-16,0 0-5 0,3-1-18 0,-3-2-22 16,0 1-17-16,2-2-1 0,-2 0-9 15,0-1 8-15,2-2 4 0,-2 0 8 0,2 0 11 16,0 0 7-16,-2 0-2 0,4-2-10 0,-2-2-15 15,-2-2-11-15,4 1-9 0,-4-2-2 0,0 0-1 16,0-1-2-16,0 0-3 0,0-1-5 16,-4 0-4-16,2 0-6 0,-4 0-6 0,4 1-7 15,-2-1-6-15,-3 0-7 0,-1 2-6 0,6 0-5 16,-2 1-3-16,-2 1-10 0,-3 2-23 0,7 0-35 16,-2 2-50-16,-4 1-68 0,2 0-79 15,4 0-63-15,-2 2-49 0,-3 3 17 0,1 1 91 0,2 1 82 16,2 0 94-16,-4 1 71 0,-1-1 71 15,3 2 38-15,2 2 58 0,-2 0 51 0,-2 1 58 16,-2 0 44-16,6 1 38 0,-3-1 22 0,-1 2 6 16,0 1-21-16,4-1-50 0,-2 0-50 15,-2 3-47-15,4-1-38 0,-5-2-25 0,5 0-24 0,2 1-12 16,-2-1-13-16,2-1-4 16,0 0-3-16,0 1-3 0,2 0-5 0,2-1-3 0,5-2-5 15,-1 0-4-15,6-1-3 0,-7-2-1 16,7-2-1-16,-4 0 1 0,5-2 1 0,2-2-1 0,-3 0-2 15,0-2 1-15,3 0-3 0,2 0 0 16,-3-1-2-16,1-2-1 0,-3 0 1 0,3-1-1 16,1-3-1-16,-3 1-6 0,-5 1-15 15,2 0-44-15,-7 3-162 0,3-1-1006 0,-8 3-936 0</inkml:trace>
  <inkml:trace contextRef="#ctx0" brushRef="#br0" timeOffset="-6473.58">23420 15475 2369 0,'0'0'462'0,"0"0"-266"0,0 0-92 15,0 0 4-15,0 0-22 0,0 0-30 0,0 0-35 0,0 0-33 16,0 0-15-16,0 0 5 16,0 0 18-16,0 0 26 0,0 0 11 0,0 0 1 15,11 2-5-15,-5 12-7 0,-6-1-2 0,2 1-5 16,0 1-3-16,-2 3-2 0,0-1-1 0,2-1-2 15,-2 4 4-15,0-4 2 0,0 2 3 16,0-1 6-16,0-2 3 0,0-1 2 0,0-1 2 16,0-3-4-16,0-2-4 0,-2 0-7 0,2-2-4 15,0-3-5-15,0 1 2 0,0-3-2 16,0-1-2-16,0 0 0 0,0 0-4 0,0 0-5 0,0 0-21 16,0 0-45-16,-2-1-124 0,0-1-593 15,0 0-1903-15</inkml:trace>
  <inkml:trace contextRef="#ctx0" brushRef="#br0" timeOffset="-6267.73">23536 15008 3622 0,'0'0'32'0,"0"0"-24"15,0 0-13-15,0 0-1 0,0 0-4 16,0 0-18-16,0 0-16 0,0 0-21 0,0 0-14 16,0 0-4-16,0 0-43 0,0 0-316 15,0 0-1304-15,0 0 721 0</inkml:trace>
  <inkml:trace contextRef="#ctx0" brushRef="#br0" timeOffset="-4647.79">23886 15432 50 0,'0'0'1068'16,"0"0"-281"-16,0 0-278 0,0 0-172 16,0 0-149-16,0 0-87 0,0 0-61 0,0 0-40 15,0 0-23-15,0 0-9 0,0 0-12 0,0 0 11 16,0 0 15-16,-5-8 22 0,5 13 19 15,0 0 8-15,0 1 0 0,0 1-7 0,0 0-4 16,0 0-2-16,0 1-3 0,0 1 9 0,0 1 1 16,0 0 5-16,0-1 3 0,0 3-5 0,0 0-5 0,-4 0 7 15,4-1-3-15,-4 1 5 0,4 0 3 16,-2-2-2-16,2 2 1 0,0-3-3 16,0 1 2-16,0-2-1 0,0 2 1 0,0-2-3 15,2-1-2-15,2 0-3 0,-4-1-2 0,0-2-3 16,4 1-2-16,-4-1-2 0,3-1 0 0,-3-1 0 15,2-1-1-15,-2 2-1 0,0-2-1 0,0 2-1 16,2-2-1-16,-2-1-3 0,0 1-2 16,0-1-1-16,0 1-3 0,0 0 0 0,0 1-1 15,0-1-1-15,0-1 0 0,0 1-2 0,0-1-1 16,0 0-1-16,0 0-1 0,0 0 0 16,0 0 1-16,2-2 1 0,0-2 3 0,2-1 2 15,-2-2 1-15,4-1-1 0,-2-4 1 0,5 0-1 16,-1-4 0-16,-4 1 1 0,4-3 1 0,3 0 1 15,-5 0 1-15,6 0 0 0,-8-1 2 16,7 1-1-16,-1 1 1 0,2 0 2 0,-5 1 1 16,1 2 0-16,2 1-2 0,-6 1-4 0,5 1-2 15,-1 2-2-15,-6 0-1 0,2 4-1 0,0 2 1 16,-2-1-2-16,2 2 0 0,-2 2-2 0,-2-1-3 16,0 1 0-16,5 0 0 0,-5 0 1 0,2 3 0 15,0 2 2-15,4-1 2 0,-2 2-1 0,0 1 0 16,-2 0 1-16,0 1-1 0,0 0 1 15,3-1 0-15,1 1 1 0,-4-2 1 0,2 0 0 16,-4 0-1-16,2 0 1 0,0 0-1 16,6 0 1-16,-6-2 1 0,0 3 1 0,1-2-1 15,-1-1 1-15,4 1 0 0,-4-1 1 0,2 1 0 16,0-1 0-16,-2 1 0 0,-2-1 1 16,4 0 0-16,1 1 1 0,-3-2 1 0,2 2-1 15,-2 0 1-15,-2 0 0 0,2 0 0 0,-2 0 1 16,0 0-2-16,0 1 0 0,0 1-2 0,0 0-1 15,0-2 0-15,0 3-2 0,0-3 0 0,0 1 0 0,0 0-1 16,0-2 0-16,0 0 0 0,2-1 1 16,-2 1-2-16,0-2-1 0,0 0 1 0,0-1-1 15,2 1 1-15,-2-2-1 16,2 0 0-16,-2 0 2 0,0 0 0 0,4 0 2 0,-4 0 0 16,2-2 2-16,-2 0-1 0,4-1 0 0,-2-2 1 15,-2 0-2-15,3 1 1 0,-1-2 0 0,-2 2-2 16,2-2 1-16,0 0 0 0,2 0-1 0,-2 1 0 15,2-2 1-15,-2 0-2 0,2-2 1 16,-2 0 0-16,5-2 0 0,-1-1 0 0,-2 1 0 16,-2 0-1-16,6 0-1 0,-2-1 0 15,-1 2 1-15,-1-3-1 0,6 3 1 0,-4 0 1 16,-4 1-2-16,11-1 1 0,-7 1 0 0,-2 2 0 16,6-2 1-16,-3 3-1 0,-3 0 0 0,6 1 0 15,-4 0 0-15,-2 2-1 0,7 1 1 0,-7-2-2 16,0 2 0-16,2 1 0 0,2-2-1 0,-6 3 0 15,3-1 1-15,5 1-1 0,-4 0 1 0,-4 0 1 16,6 2-1-16,-1 2 0 16,-3 2 0-16,4 0 1 0,-2 1 0 0,-2-1 2 0,1 2 0 0,5 1-1 15,-4 1 1-15,-2 0 0 16,7-1 0-16,-5 2 0 0,-2-1 0 0,6 0 0 16,-4 1-1-16,3 0 1 0,1 1 0 0,-6-2-1 15,4 1 1-15,1 0-1 0,-5-1 2 0,6 1-1 16,-6-1 0-16,0 0 1 0,1 1-1 0,5-2 0 15,-6 1-1-15,-2 0 0 0,6 0-1 16,-3-1-6-16,-3 0-6 0,2 2-6 0,-4-2-7 0,0 0-4 16,0 3-9-16,0-1-23 15,0 1-66-15,-2-2-296 0,0-2-2707 0</inkml:trace>
  <inkml:trace contextRef="#ctx0" brushRef="#br0" timeOffset="-3407.61">25107 15411 3 0,'0'0'0'16,"0"0"0"-16,0 0 0 0,0 0 0 0,0 0 0 0,0 0 0 15,0 0 0-15,0 0 0 0,0 0 0 16,0 0 0-16,0 0 0 0,0 0 47 0,0 0 335 15,0 0 41-15,-118-78 35 0,114 77 8 0,-2 1-32 16,0-1-90-16,-2 1-76 0,3 0-75 16,-5 0-64-16,6 0-4 0,2 0-16 15,-2 0-13-15,-2 0-10 0,-1 0-21 0,5 0-14 16,0 1-13-16,0 1-9 0,-6 2-11 0,2 2-7 16,4 1-5-16,-5 3-3 0,-3 1 0 0,6 0-3 0,-6 1 1 15,1 2 0-15,3 1-1 0,-2 1 0 16,0 1 0-16,4 3 0 0,-7 1-2 0,7-1 1 15,2 1 0-15,-2-1 1 0,-2-1-2 0,2-2-1 16,4 0-1-16,0-3-2 0,0-1-1 0,4-2 0 16,4-4 0-16,-4 1 3 0,4-4 2 15,3-1 4-15,-3-3 4 0,4 0 1 16,-1-2 3-16,3-5 1 0,3-2 1 0,1-2 0 16,-1-3 3-16,-3-1 0 0,1-2 1 15,3-2-1-15,1 0-1 0,-5-2-1 0,-3 1-3 0,5 1-2 16,-1-1-3-16,-7 4-3 0,2 0-2 0,-3 1-1 15,-3 2-2-15,2 3-1 0,-2 1-1 0,-4 0-4 0,0 2-2 16,0 4-5-16,0-1-1 16,0 3-3-16,0 1-3 0,0 0-3 0,-4 0-7 15,2 0-7-15,-2 3-2 0,2 2 2 16,0 2 7-16,2 2 10 0,-2 0 5 0,-1 0 5 16,3 2 4-16,0 0 3 0,0 0 2 0,0 2 3 15,3-1 1-15,-1-1 2 0,0 0 3 0,6-2-1 16,-2 0 3-16,0 0 1 0,5-2 1 15,-3 0 0-15,4-2-3 0,-3-2-1 0,5 1-1 16,-8-1-2-16,7 0-4 0,-5 0-6 0,4-2-21 16,-5 1-81-16,-5-1-354 0,0-1-2500 0</inkml:trace>
  <inkml:trace contextRef="#ctx0" brushRef="#br0" timeOffset="-2793.88">25618 14648 1861 0,'0'0'853'15,"0"0"-801"-15,0 0-149 16,0 0-15-16,0 0 36 0,0 0 63 0,0 0 34 0,0 0 16 0,0 0-8 16,0 0 4-16,0 0 18 15,0 0-6-15,-23 143 9 0,23-115-7 0,-4 4-8 16,0 0 11-16,-4 4-4 0,3-1 14 16,-1 3 21-16,-4 3 23 0,6-1 10 0,-7 0-4 0,3-1-24 15,2-1-22-15,-4-2-12 0,5-1-11 16,1-3-6-16,0-2-4 0,0-3-7 15,0-1-7-15,4-5-1 0,0 0-4 0,4-3-2 0,2-4-2 16,-4-1-5-16,2-3-6 0,-1 0-7 0,3-2-16 16,0-1-39-16,-4-1-123 0,0-3-787 15,0 0-1543-15</inkml:trace>
  <inkml:trace contextRef="#ctx0" brushRef="#br0" timeOffset="19517.5">26529 15289 3 0,'0'0'0'0,"0"0"0"16,0 0 0-16,0 0 0 0,0 0 0 0,0 0 0 0,0 0 0 16,0 0 0-16,0 0 17 0,0 0 119 15,0 0-34-15,0 0 8 0,-2 16 13 0,0-9 12 16,0 1-2-16,2-1 1 0,-2 0-8 16,-6 3 1-16,8-2 40 0,-2 3 28 0,2-1 47 0,-4 1 46 15,2 0-4-15,-3 3-15 0,-1-1-35 16,4 2-46-16,0-1-56 0,0 3-37 0,-2 2-24 15,2 1-15-15,-6 2-7 0,6 1-8 0,-1 1-6 0,1 0-8 16,2 1-3-16,-4 0-4 16,2 0 1-16,0 0 0 0,-4 1-1 0,2-1-1 0,4 0-3 15,-2 0-6-15,0 2-3 0,0-1-4 16,-5-3-1-16,1 2-3 0,4-4 0 0,-2 1-4 0,0 2-3 16,-6-2-8-16,5-1-19 0,-1-2-42 0,-4-1-117 15,6-2-477-15,0-6-1609 0,-5-3 1889 0</inkml:trace>
  <inkml:trace contextRef="#ctx0" brushRef="#br0" timeOffset="20585.84">26428 15345 3 0,'0'0'0'0,"0"0"0"16,0 0 0-16,0 0 0 0,0 0 0 0,0 0 0 0,0 0 0 15,0 0 0-15,0 0 336 0,0 0 13 16,0 0-22-16,0 0-21 0,0 0 2 0,0 0-8 16,8 6-22-16,-8-6-52 0,5 0-54 0,-5 0-43 0,0 0-32 15,0 0-14-15,0 0-20 16,2 0-5-16,-2 0-15 0,0 0-11 0,0 0-12 0,0 1-17 16,0-1-6-16,0 0-8 0,0 0-9 0,0 2 1 15,0-2 0-15,0 0 5 0,0 0 4 16,2 0 0-16,0 0-3 0,0 0 2 0,2 0 6 0,4 0-2 15,-4-3 4-15,-2 0-2 16,3-1 3-16,5 1 7 0,-2-2 2 0,-4 1 5 0,9-1 7 16,-7-1 0-16,8 1 8 15,-3 0 3-15,1-1-1 0,3 2-6 0,-7-1 2 16,8-1-2-16,-1 2-2 0,-3-1 2 0,5 0 8 16,-1 2 3-16,1 0 0 0,1 1-1 0,-5-1-14 15,3 2-4-15,1 1-10 0,-1 0-4 0,-3 0-3 16,1 0-2-16,3 5 0 0,-3-1 0 0,-5 0 1 15,3 3 2-15,-4 2 1 0,-2 0-1 0,5 1-1 16,-9 2-1-16,2 0 0 0,-4 2 4 16,0 1 0-16,0 3 1 0,-4-1 0 0,-2-1-3 0,-5 4 2 15,-5-2-4-15,8 0 2 16,-9-1 1-16,-2 1 0 0,3-1 3 0,-5-1 1 16,7 1 4-16,-7-4-1 0,0 0 1 15,-1-3-1-15,-1-2-5 0,2-2-2 0,1-1-5 0,-1-3-11 16,-2-1-1-16,5 0-6 0,-3-1-5 15,11 0 0-15,-7-1 0 0,3-3-11 0,9-1-47 16,-1-2-139-16,4 0-359 0,2-1-887 0,0 2 594 16,0 1 877-16</inkml:trace>
  <inkml:trace contextRef="#ctx0" brushRef="#br0" timeOffset="21287.45">27458 14678 3 0,'0'0'0'0,"0"0"585"15,0 0 17-15,0 0-144 0,0 0-62 0,0 0-121 16,0 0-116-16,0 0-49 0,0 0-66 16,0 0-2-16,0 0 20 0,0 0-3 0,0 0 15 15,0 0 14-15,-52 108 5 0,48-85-4 0,0 2-7 16,-7 1-11-16,7 0-4 0,0-1-6 0,0 1-6 15,-6 0-8-15,7 3-9 0,-3 2-7 0,-2 0-2 0,4-2-2 16,2 1 1-16,-2-1-2 16,-7-2 1-16,9 0-3 0,0-1-4 0,0 1-2 0,-2-1-4 15,0 1-4-15,-6 0-3 16,7-1-3-16,-3 0-3 0,-4-2 0 0,8 0-1 0,-4-3-4 16,2 1-1-16,-7-3-1 0,7-1-4 15,0-1-7-15,-6-3-19 0,8 0-35 0,-3-6-95 16,3-2-490-16,2-4-2197 0</inkml:trace>
  <inkml:trace contextRef="#ctx0" brushRef="#br0" timeOffset="22381.72">27972 15387 3 0,'0'0'543'0,"0"0"-37"0,0 0-39 0,0 0-91 16,0 0-159-16,0 0-134 0,0 0-106 16,0 0-60-16,0 0-18 0,0 0 12 0,0 0 40 0,0 0 32 15,0 0 38-15,0 0 6 0,-107-79-3 16,92 78 18-16,7 1-5 0,-2 0 7 0,-1 0 8 16,1 0 5-16,2 2 39 0,-5 0 34 15,7 0 38-15,-6 1 35 0,6 1-3 0,-1 0-24 0,-3-1-34 16,6 2-25-16,-6-3-23 0,5 3-16 15,1 0-13-15,-2 0-14 0,-2 0-11 0,6-1-11 16,-2 2-7-16,-1 2-8 0,3-3-4 0,-4 2-3 16,2 0-2-16,4 3 1 0,-2 0-1 15,-2 2-1-15,2 1-1 0,-6-1-1 0,5-1-3 0,1 2-1 16,2 1 0-16,-2-1 0 16,0-1 1-16,2 0-1 0,-2-1-1 0,2 1-1 0,0-3-2 15,0-1-3-15,0-1-2 0,4-1-2 16,-2-3-1-16,3 1 1 0,5-3 1 0,-4-1 1 15,4 0 1-15,-1 0 1 0,3-3 0 0,-2-3 5 16,3-3 2-16,-3 0 0 0,7-3 3 0,-3-1 0 16,-3-1 0-16,5 0 1 0,-1-2 1 0,-5 1 2 15,4 3 0-15,1-1 0 0,-7 3-3 16,4-1-2-16,-5 3 1 0,3 0-2 0,-6 2 1 0,0 2 0 16,-2 2-2-16,0 0-1 0,-2 2-1 0,0 0-2 15,0 0-2-15,0 7-3 16,0-1-1-16,-2 4-4 0,2 4-1 0,-2 1-4 15,-2 2-9-15,2 1-4 0,0 2-6 0,-4-1 3 16,6-1 4-16,0 0 0 0,0-2 1 0,0-4-1 16,8-1-4-16,-2-2 3 0,-2-3 2 15,9-1 1-15,-7-4-14 0,8-1-20 0,-5 0-43 0,7-3-74 16,3-4-147-16,-3-3-450 16,-5 0-891-16,1 5 1670 0</inkml:trace>
  <inkml:trace contextRef="#ctx0" brushRef="#br0" timeOffset="23534.18">28623 15221 3 0,'0'0'0'16,"0"0"0"-16,0 0 0 0,0 0 0 16,0 0 0-16,0 0 0 0,0 0 0 0,0 0 0 15,0 0 0-15,0 0 0 0,0 0 0 0,0 0 0 0,0 0 0 16,0 0 0-16,-47 67 0 0,39-58 0 15,6-1 0-15,-1 0 0 0,3-1 0 0,-2 0 0 16,2-2 0-16,0-1 0 0,0-1 0 16,0 0 0-16,0-2 183 0,0 0 58 0,2 0 66 15,-2-1 68-15,3 0 66 0,-1 0 17 16,6 0-33-16,-6-2-101 0,0-2-100 0,0-1-76 0,0 1-51 16,0-3-33-16,4-1-21 0,-4 0-10 15,1-3-9-15,-3 2-3 0,0-1-6 0,0 2-6 16,0 0-8-16,-3-2-11 0,-5 2-10 0,4 1-17 0,-2 2-20 15,-7 0-20-15,7 1-17 16,-8 2-16-16,6 2-20 0,-5 0-35 0,3 0-82 0,-5 2-134 16,-1 4-158-16,8 2-72 0,-5-1 85 15,-1 4 186-15,5-1 251 0,-3 2 89 0,6 2 72 16,-2 0 111-16,-3 0 113 0,5 1 124 16,-4-1 94-16,5 1 13 0,1 0-104 0,-2 1-110 0,-2 0-94 15,6-1-56-15,-2 1-21 0,0-1-34 0,-5-1-23 16,7 0-17-16,0 0-21 15,2-2-11-15,-2-1-13 0,0 1-11 0,2 0-7 0,0-2-4 16,0 0-1-16,0 1 0 0,0-2 1 16,4 2 1-16,-2 1 1 0,6-1 2 0,-1 2 0 15,-1 0 2-15,4-2-2 0,-2 0 0 16,9-2 2-16,-9-1 2 0,9-3 0 0,-1 0-1 16,3-1-1-16,2-2-5 0,-1-2-2 0,1 0-4 0,2 0-5 0,-1-6-9 15,1 0-17-15,-2 0-51 16,0-3-194-16,-5 2-1342 0,-4 2-56 0</inkml:trace>
  <inkml:trace contextRef="#ctx0" brushRef="#br0" timeOffset="24923.95">28921 15418 2263 0,'0'0'438'0,"0"0"-249"16,0 0-26-16,0 0-12 0,0 0-40 16,0 0-43-16,0 0-35 0,0 0-17 0,0 0 0 15,0 0 0-15,0 0 4 0,0 0-1 0,0 0-8 16,0 0-5-16,0 9-4 0,0-5-2 0,0-1-1 15,0 2-1-15,2 0-4 0,0-2-6 16,2 1-2-16,-4 0-3 0,2-1 2 0,7 1 0 16,-7-2-2-16,0 0 3 0,0 2 2 0,0-2 5 0,0 1 3 15,0-1 7-15,6 0 5 0,-6 0 3 16,0-1 4-16,1 0-5 0,-1 0 2 0,-2 1-1 16,4-1-3-16,2 0 4 0,-4 0-4 0,0 2 1 15,0-2-4-15,2 0 2 0,-2 0 0 0,7-1-1 16,-7 2 4-16,4-1-1 0,-4 0 1 15,8 1 1-15,-6-1 0 0,3 1 3 0,-3-1 0 16,10 1 4-16,-5-2 0 0,1 2-2 0,-4-1-1 0,6 0-2 16,-5-1-1-16,5 0-4 15,-4 0-1-15,7 0-1 0,-11 0 0 0,8-1 1 16,-3-2 0-16,3 1 0 0,-4-1-1 16,3 0-1-16,-5-1 0 0,-2 0 0 0,8-1 0 0,-5 0 0 15,3-1 0-15,-6 0 0 0,2-1 1 16,-4 0 0-16,7-1 1 0,-7 0 0 0,0 0 0 15,-2-1 1-15,0 0 0 0,0 1-2 0,0 0-2 0,0 1-3 16,-4 0-1-16,-5-1-1 16,5 1 0-16,-2 0-2 0,-4 1 0 0,3 0 0 15,-5 1-1-15,6 0 0 0,-5 2 0 0,1 1-2 16,-4 0 0-16,7 1-3 0,-7 0-2 0,8 1-1 16,-9 0 1-16,7 0 0 0,-6 2 3 15,3 2 2-15,-3 2 0 0,-1 2 3 0,-3 0 1 16,5 3 1-16,-5 2 0 0,1-1 0 0,1 2 3 15,-3 1 0-15,0 1 4 0,7 0 0 0,-5 1 1 16,3-1 1-16,-3 0 0 0,7 0 1 0,-4 1-2 16,5-2-2-16,-1 1 1 0,8 0 0 15,0 0-1-15,2 0 1 0,0 0-2 0,2 1-2 0,10-1 1 16,-1-2-1-16,5 0 0 16,3-1 1-16,4-3 4 0,1-1 2 0,7-5 3 0,7-2 0 15,-5-2-1-15,6 0-2 0,0-4-6 0,-2-1-5 16,1-3-9-16,-9-1-13 0,4 1-35 15,-13 0-119-15,-7 3-2655 0</inkml:trace>
  <inkml:trace contextRef="#ctx0" brushRef="#br0" timeOffset="26208.71">29926 15291 3 0,'0'0'731'0,"0"0"-96"0,0 0-150 15,0 0-111-15,0 0-74 0,0 0-105 0,0 0-57 16,0 0-27-16,0 0-13 0,0 0-7 0,0 0-10 16,0 0-12-16,-62-23-17 0,55 23-5 15,-1 1-4-15,0 2-2 0,0 0-5 0,-3 2-3 16,3 1-4-16,-4 1-2 0,1 0 1 16,-1 0-1-16,-3-1 0 0,7 2 1 0,-4 1-1 0,4-1-2 15,-5 1-1-15,7 0 0 0,-6-1-2 16,5 0 0-16,1-1-5 0,-4 1-3 0,6-2-3 15,0 1-3-15,1-2-3 0,-5 0-1 0,6 0 0 16,2-1-3-16,-2 0-1 0,2-1-2 16,0 2-1-16,0-2 1 0,0 1-1 0,2-1-2 15,0 1 1-15,6-1-1 0,-3 0 2 0,-1 1 1 16,6-1 1-16,-2 1-1 0,-1-2 1 0,5 0-2 16,-2 1 0-16,3-2 0 0,-1-1 0 0,-2 2 1 15,5-2-1-15,-1 0 2 0,-3 0 1 0,3 0 0 16,-8 1 1-16,11 1-1 15,-11 1 0-15,4 0 0 0,-1 2 0 0,-7 0-1 0,8 1 1 16,-6 1 0-16,0 2-1 0,-2 3 1 0,-2 1 0 16,5 1 0-16,-5 2 0 0,0 0 0 15,-7 1 0-15,5 1-1 0,-4 1 1 0,-4-1 0 0,4 1 0 16,-5-1 0-16,3-2 0 16,-4 1 0-16,1-4 2 0,-5 2-1 0,-1-3 2 0,7 2-2 15,-7-5-1-15,-1 1-1 0,-1-2-2 0,3-3-2 0,3-3-1 16,1-2-4-16,-5-1-6 15,7-6-13-15,-3-4-13 0,7-1-11 0,-6-2-12 0,10 0-21 16,2 0-79-16,-2 4-389 16,2 4-2299-16</inkml:trace>
  <inkml:trace contextRef="#ctx0" brushRef="#br0" timeOffset="27043.88">30316 15364 3298 0,'0'0'166'0,"0"0"-102"0,0 0-14 0,0 0-10 0,0 0-14 15,0 0-14-15,0 0-18 0,0 0-19 0,0 0-14 16,0 0-5-16,0 0-2 0,0 0-13 0,0 0-90 15,0 0-738-15,5 14-1511 0</inkml:trace>
  <inkml:trace contextRef="#ctx0" brushRef="#br0" timeOffset="27404.32">30281 15732 2910 0,'0'0'303'0,"0"0"-236"16,0 0-44-16,0 0 5 0,0 0-4 0,0 0-8 15,0 0-26-15,0 0-23 0,0 0-38 0,0 0-95 0,0 0-339 16,0 0-1359-16,0 0 1145 0</inkml:trace>
  <inkml:trace contextRef="#ctx0" brushRef="#br1" timeOffset="36177.9">18757 16885 3 0,'0'0'0'16,"0"0"0"-16,0 0 0 0,0 0 0 15,0 0 0-15,0 0 0 0,0 0 0 0,0 0 0 16,0 0 585-16,0 0-3 0,0 0-6 0,0 0-68 0,-112 108-142 16,108-95-113-16,-2 0-96 0,0 3-48 15,2-2-24-15,-2 2-5 0,1 2-11 16,-3-1-6-16,6 0-9 0,-4 2-11 0,2-1-8 15,-2 0-14-15,-1 2-8 0,7 1-3 0,-4-1-4 16,2 1-2-16,-4 0-1 0,4 1-1 0,0 1-1 16,2-1-1-16,-4 2 0 0,4-2 0 15,0-1 1-15,0 0-1 0,0 0 1 0,0-2-3 16,4 1 0-16,-2-4-3 0,4-2 1 16,0 1-1-16,0-1 3 0,3-2 2 0,1-1 2 0,0-1 2 15,3-2 0-15,5-1 2 0,-1-1 1 0,2-1 0 16,1-2 0-16,1-3 1 0,0 0 3 0,-1 0 4 15,1-5 0-15,0-2 1 16,1-1-1-16,-1-2-1 0,-4-3-3 0,1 0-1 16,1-2-3-16,-3-1-1 0,-1 0-3 0,-3-2 0 0,3-2-3 0,-5-1-2 15,0-1 1-15,1-1-3 16,-7-2 0-16,2-2-4 0,-2 0-3 0,2-1 0 16,-6-1-4-16,0-1 4 0,0 0 2 0,0-1 5 15,-4 0 4-15,0 2-2 0,0 0 3 16,-2 2 0-16,4 2 1 0,-5 2 1 0,1 4 4 0,-2 4 0 15,0 0-2-15,-1 2-3 0,5 3-3 16,-10 0 0-16,10 3 1 0,-7 1-2 0,1 1-3 16,-7 3-5-16,9 1-2 0,-6 1 1 15,1 1 0-15,-1 6 3 0,-1 0 2 0,3 3-2 0,-5 0-1 16,5 3 2-16,-7-2 0 0,7 0 5 16,-2 0 3-16,1-1 1 0,5-1 1 0,-2-3-3 15,3-2-4-15,3-1-11 0,2-2-18 16,-2-1-34-16,4 0-78 0,0 0-120 0,0-5-289 0,4-1-754 15,-2 1 69-15,2 1 1239 0</inkml:trace>
  <inkml:trace contextRef="#ctx0" brushRef="#br1" timeOffset="36892.04">19398 17505 978 0,'0'0'823'0,"0"0"-399"0,0 0-70 0,0 0-49 16,0 0-76-16,0 0-95 0,0 0-62 0,0 0-44 16,0 0-20-16,0 0-4 0,0 0-4 0,0 0 1 15,0 0-6-15,0 0 6 0,12 1-8 0,-6-2-13 16,-6 0-38-16,5 1-139 0,-3 0-498 16,2 0-1473-16,-2 0 1960 0</inkml:trace>
  <inkml:trace contextRef="#ctx0" brushRef="#br1" timeOffset="38311.53">19828 16978 3 0,'0'0'0'0,"0"0"72"16,0 0 608-16,0 0-70 0,0 0-142 0,0 0-164 15,0 0-122-15,0 0-31 0,0 0 37 0,0 0 17 16,0 0-21-16,0 0-48 0,0 0-33 16,0 0-34-16,-4 0-11 0,4 0-4 0,0 0-10 15,0 0-5-15,0 0-6 0,0 0-7 0,0 0 1 16,0 1-3-16,0-1 3 0,0 1-3 0,0-1 0 15,-4 1-7-15,4-1-5 0,-3 0-4 16,3 0-3-16,-2 0 1 0,2 0-1 0,0 0-1 16,0 2 0-16,0-2-2 0,0 0-1 0,0 0-2 0,0 0-1 15,0 0-2-15,0 0 0 0,0 0-3 16,0 0 1-16,0 0-3 0,0 0-1 0,0 0 0 16,0 0-1-16,0 0 2 0,0 0 2 0,0 0 4 15,0 0 4-15,2 0-2 0,1 0 1 0,1-2-1 16,-2 0 2-16,4 1-1 0,-2 0 0 15,2-2 2-15,-2 1-3 0,5 0 4 0,1-1-3 16,0-2 3-16,1 1-3 0,-1-2 1 16,2 1 0-16,1-1 0 0,1 1 1 0,-1 0 1 15,3 0 2-15,-3 1 0 0,-1-1 2 0,5-1 1 16,-3 1 1-16,-4 1 1 0,7 1 0 16,-5 0-4-16,1 1-1 0,3-1-4 0,-3 2-1 0,-1 1 0 15,3 0-1-15,-5 0-1 0,0 0-1 16,1 0-2-16,-1 1-2 0,-2 4 1 0,-4 1 1 15,3 0 2-15,-5 3 3 0,-2 0 3 0,0 1 2 16,-7 2 1-16,1 1 0 0,-2 0-2 16,-7 1 0-16,5 0-1 0,-4 1 0 0,3 0 0 15,-1 1 3-15,-7-1-1 0,7 1 1 0,-3-1 2 16,3 0-1-16,0-2 3 0,1 0 1 16,1-3 0-16,2-1 1 0,-1-1-1 0,1-2-1 0,4-2-1 15,4-2-4-15,0 1-1 0,-2-2-4 16,2-1-2-16,0 0-3 0,0 0 0 0,2 0 0 15,-2 0 2-15,4 0 2 0,4 0 2 16,-1-1 0-16,-1-2 0 0,2-1-1 0,0 2 1 0,1-1-1 16,-3 0 0-16,2 1 0 0,-2 0-1 15,3 0-2-15,-5 2 1 0,4 0-3 0,-4 0-1 16,2 3 0-16,-2 1-1 0,5 1 1 16,-3 0 2-16,-2 1 2 0,2 1 1 0,-2 1 0 0,5 0 0 15,-5 2 0-15,4-2 1 0,-2 2-1 0,-2 0 1 16,5 1 1-16,-3-1-1 0,-4 1 0 15,6-3-1-15,-6 2 1 0,2-1 1 0,1 0 1 0,-3 2 1 16,-2-1-1-16,0 1 4 0,0 1-1 16,0 3 1-16,-7-1-1 0,1 0 0 0,-2-1-2 15,-2 1 0-15,-1-1-1 0,-3 0-1 16,1-2 2-16,1 0 0 0,-5-1-2 0,5 0-1 16,0-4-1-16,-7 1 0 0,7-2-2 0,1-4-1 15,-5 2-2-15,7-3-4 0,-1 0-1 0,6-3-2 16,-2-1-4-16,0-2-2 0,1-1-2 0,1 0-5 15,4-2-2-15,0 0-8 0,0 0-14 16,9-1-36-16,-3 0-101 0,0 3-469 0,-2 3-2070 16</inkml:trace>
  <inkml:trace contextRef="#ctx0" brushRef="#br1" timeOffset="38974.53">20768 16872 3 0,'0'0'0'0,"0"0"0"0,0 0 0 15,0 0 0-15,0 0 756 0,0 0 235 0,0 0-223 16,0 0-308-16,0 0-210 0,0 0-88 15,0 0-55-15,0 0-37 0,0 0-23 0,0 0-14 16,11-4-10-16,-9 4-4 0,4 0-5 0,-4 0-2 16,2 0-2-16,2 0-3 0,3 0 0 15,-3-1-1-15,2-1 1 0,2 0-1 0,1 0 0 0,3-1 0 16,1 0-1-16,1 0 0 0,-1 0-1 0,3 1-1 16,3-3 0-16,0 1-1 0,-3-1 0 15,3 0 1-15,0-1-2 0,-1 2 0 16,-1-1 0-16,-1 1-1 0,-3-1 0 0,-3 2 0 0,5-1 0 15,-7 2-1-15,-1 1 0 0,-5 0 0 0,2-1-3 16,-4 2-2-16,-2 0-2 0,0 0-10 16,0 0-11-16,0 0-28 0,-8 0-53 0,4 3-150 15,-3-1-762-15,3-1-1258 0</inkml:trace>
  <inkml:trace contextRef="#ctx0" brushRef="#br1" timeOffset="39688.63">20727 16951 3 0,'0'0'0'0,"0"0"727"0,0 0-116 0,0 0-60 15,0 0-80-15,0 0-141 0,0 0-130 0,0 0-80 0,0 0-45 16,0 0-6-16,0 0-5 16,0 0-15-16,0 0-11 0,0 0-11 0,-17 0 1 15,17 3 7-15,7 1 5 0,-7 0 1 16,2 1-3-16,-2 1-9 0,0 2-3 0,0 1-10 0,0 0-4 16,0 1-6-16,-2 0-3 0,-2 2 0 15,1 0 0-15,1-1-3 0,-4 0 3 0,4 2 1 16,0-1 2-16,0-1 2 0,-2 0-2 0,2 0 4 0,2-1 4 15,0-1 5-15,0 0 0 16,0-2 0-16,0-2-4 0,0 0-2 0,0-1-2 16,2 1 2-16,2-3 3 0,-4 0 2 0,2-2-1 15,-2 2-1-15,2-1-2 0,-2-1-2 0,0 0-1 16,0 0 0-16,2 0 1 0,-2 0 0 16,0 0 2-16,0 0-1 0,0 0-2 0,0 0-4 0,0 0 0 15,0 0-3-15,0-1-1 0,0 1-1 16,0-2-3-16,0 2-1 0,0-1-2 0,0 1-1 15,0 0-3-15,4-1 0 0,-2 0 0 0,0-2-1 0,7 1 1 16,-7-1 1-16,8 2 2 16,-2-1 1-16,1-1 0 0,1 1 2 0,2 0-1 0,-3 0 1 15,5-1 0-15,-3 0 1 16,5 0 0-16,-4 1-1 0,1 0 2 0,1-1 0 16,1 2 0-16,-1 0 1 0,-1 1 0 0,-1 0 0 0,-4 0 0 0,5 0 0 15,-5 0-1-15,0 1 2 16,1 3-1-16,-5-1 2 0,-2 1-1 0,4 4 2 15,-2-1 0-15,-4 0 2 0,6 5 1 16,-6 0-2-16,0 2 0 0,0 0-3 0,0 1 0 16,-2 3 0-16,-4-1 0 0,-2 2 2 0,2 1-3 15,-7 1 2-15,3-1 0 0,-5 1 1 0,5-1 1 16,-2-4 0-16,-5-1 1 0,7-2 0 16,-3-2-1-16,-3-1-1 0,5 1 1 0,-3-3 0 15,0-1-1-15,1-2 0 0,1-2-2 0,-5-2-1 16,5-1-3-16,-1 0-3 0,-3-6-4 0,3 0-4 15,3-4-8-15,-2 1-7 0,3-1-12 0,3 2-19 16,2-2-37-16,4 0-109 0,-2 2-785 16,2 2-1547-16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D93A-5C06-4D81-DDF5-0A6E82D25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1F504-0561-3498-4BE2-10AA4C094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CD211-126D-09C8-7DFC-13A30D80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0F5E-1414-E2E1-E0F5-73692D22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7D769-267E-F885-6DC7-DE7D7FE0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0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94-8E2B-94AE-4064-50461D65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EF66C-008E-667E-1EFC-5B60874E3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3EFC3-C66C-25AF-B28A-0F2A65B6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3150A-474B-89B1-FDB4-0660CD44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7CE76-0305-EFAA-BD65-6A76CFDC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9A1B14-9582-4FF4-8F15-C7EE107AF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98471-E675-213B-59A0-F0CEE552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245EA-329B-9D63-17E9-F96531E0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92FE-51DB-A607-074F-B8BB165A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41AD4-D74E-92EE-04A4-272CD845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7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AEC7-C481-B0B2-8371-293E9A6B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67A1-5B58-67C7-59A3-4E500ED4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A5428-0422-B363-0A49-1BD2F3E90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BB33-5CA4-8ADD-CEF4-5570C824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0F126-93F0-BEE6-074F-C9416A8B2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3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265C-BD29-FC46-1607-E2D074B5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A8D28-65DF-65B1-7A1D-9EF8D5823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5B6D1-7142-32A9-1750-97DD0ABE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F35CD-5944-45DF-AB0A-3720DADC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EE21F-E6D5-CA2D-1646-B3ACC44D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DA67-B3BD-DFE9-8510-E37F5AAE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6CABB-BC92-88A6-7EED-B2212990B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5589A-A6EB-8480-0DBF-C8FFFE733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723B6-53ED-DCBC-FFE2-60EDAF48E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CE754-2E0D-7A1C-9D2F-A9E14F73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80551-7CEE-9D36-60BF-8C41BCA5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8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AB075-7C4D-84E6-4DAE-7EC434FE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2CE74-3E14-AD3C-84B7-5CA59CFB6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EF79C-FCE2-95E3-0165-637BB785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A39FE-B7E3-3F65-BF70-E74DC495B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8CFCC-18AC-FB7D-2F9B-FD6F17F52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29A3F-14E2-CA35-FA03-FF8B4EE9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92CF8C-87BC-8EA0-9D6F-9AD1234F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607AE-F5DE-9477-F9D4-3B118127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C49F-CC85-9019-238B-35D6571D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863E2-A699-9B39-F0E1-A6E44282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814DC-F2BC-4D1C-AE74-2B146F80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C2BAFF-F460-CBFA-CAAD-CC54858E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6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4F246-3595-E144-33B9-36829AFA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103705-1B5A-685D-3B63-391795F0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F7BC9-622D-830D-C203-2FB44CAD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0F04-7476-58B4-CEA6-57702562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793C-58D4-CF6A-4212-4BAF8F797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94D83-206B-47E9-D809-3D74706B0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43DBC-6F5A-FDB1-6F6D-3E923C79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1C354-A5F2-1586-6B68-A8CD9B85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E75CD-D73D-6ADC-91C8-314746B3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2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E12B-0523-E2CB-EBA3-4183581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7511CB-5D0E-800D-7C68-503C39A641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A3A18-BD37-17D7-7861-CD8D9F70A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D87C4-1EE9-15BD-FAB2-9D18CD5F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9908-7E41-4CEC-A7BE-0B1C8593502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BFF42-22D9-F906-D2D4-2700B923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56920-B48D-4E3C-D141-0F9A78BB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7D2B9-16D9-C2B0-5A1F-70281099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98F9D-7E5F-1F49-AEC1-0EE0A97C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BCFB-7E1F-B120-09DC-C439A5FAD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A9908-7E41-4CEC-A7BE-0B1C85935024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C32E-1C55-2220-D658-3E91003A5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24EC-62B6-5DBF-3C7B-B6C78FF0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C87541-C180-4A24-BBB3-CAF369B05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8.png"/><Relationship Id="rId4" Type="http://schemas.openxmlformats.org/officeDocument/2006/relationships/customXml" Target="../ink/ink4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355297B-47F7-DD27-BA5A-329390D12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33875" cy="27342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7F65C4-C035-14DD-4A97-89977A42E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5266"/>
            <a:ext cx="3762005" cy="43927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DCD0EB-2C02-29DF-E6E5-3DFE650B30C5}"/>
                  </a:ext>
                </a:extLst>
              </p14:cNvPr>
              <p14:cNvContentPartPr/>
              <p14:nvPr/>
            </p14:nvContentPartPr>
            <p14:xfrm>
              <a:off x="6064920" y="4448520"/>
              <a:ext cx="2444040" cy="94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DCD0EB-2C02-29DF-E6E5-3DFE650B3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9080" y="4385160"/>
                <a:ext cx="2475360" cy="10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42C7117-59B5-6AE9-0EF5-F13E8A7D5CDA}"/>
                  </a:ext>
                </a:extLst>
              </p14:cNvPr>
              <p14:cNvContentPartPr/>
              <p14:nvPr/>
            </p14:nvContentPartPr>
            <p14:xfrm>
              <a:off x="6073920" y="4417200"/>
              <a:ext cx="2365920" cy="990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42C7117-59B5-6AE9-0EF5-F13E8A7D5C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8080" y="4353840"/>
                <a:ext cx="2397240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F1AE5F-5F0E-C319-51D2-86ACB5ABAB6C}"/>
                  </a:ext>
                </a:extLst>
              </p14:cNvPr>
              <p14:cNvContentPartPr/>
              <p14:nvPr/>
            </p14:nvContentPartPr>
            <p14:xfrm>
              <a:off x="4567680" y="253800"/>
              <a:ext cx="5473800" cy="4813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F1AE5F-5F0E-C319-51D2-86ACB5ABAB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58320" y="244440"/>
                <a:ext cx="5492520" cy="483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499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F947F-B836-152C-BB7E-025B0DEDC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030895" cy="25050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E3329A-8A43-DD4C-D7CE-FC72FB58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9218"/>
            <a:ext cx="3990299" cy="463878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79E71C-25D4-9EC6-E3D5-3CAFDF4E1C85}"/>
                  </a:ext>
                </a:extLst>
              </p14:cNvPr>
              <p14:cNvContentPartPr/>
              <p14:nvPr/>
            </p14:nvContentPartPr>
            <p14:xfrm>
              <a:off x="6396840" y="5899320"/>
              <a:ext cx="1567440" cy="54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79E71C-25D4-9EC6-E3D5-3CAFDF4E1C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1000" y="5835960"/>
                <a:ext cx="159876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7A11D1-2B87-62E8-069C-4BA22A77C528}"/>
                  </a:ext>
                </a:extLst>
              </p14:cNvPr>
              <p14:cNvContentPartPr/>
              <p14:nvPr/>
            </p14:nvContentPartPr>
            <p14:xfrm>
              <a:off x="6390720" y="5965200"/>
              <a:ext cx="1551240" cy="600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7A11D1-2B87-62E8-069C-4BA22A77C52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4880" y="5901840"/>
                <a:ext cx="158256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B137330-625E-59B8-E139-5CCDEA60D7CD}"/>
                  </a:ext>
                </a:extLst>
              </p14:cNvPr>
              <p14:cNvContentPartPr/>
              <p14:nvPr/>
            </p14:nvContentPartPr>
            <p14:xfrm>
              <a:off x="4327200" y="420480"/>
              <a:ext cx="6588720" cy="5919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B137330-625E-59B8-E139-5CCDEA60D7C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7840" y="411120"/>
                <a:ext cx="6607440" cy="593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1847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2</cp:revision>
  <dcterms:created xsi:type="dcterms:W3CDTF">2024-08-21T19:42:36Z</dcterms:created>
  <dcterms:modified xsi:type="dcterms:W3CDTF">2024-08-22T17:01:46Z</dcterms:modified>
</cp:coreProperties>
</file>