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6BF7D-5CCA-4F9C-BB92-DB214A5005D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25331-BE54-41B3-B013-E86F22DC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7833-C6A8-C6C8-214D-8BC52C61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81453-9251-CA3A-9EBE-277B8F622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8B9C-087B-1D10-6376-67117C3B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B7D2-8F95-DF8A-F0B9-F9675758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DDDC-6301-6A8B-9111-CBB5FBF9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E1FF-A8F5-241D-F252-9E87FAE5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FC7CC-2A73-22A7-295D-A0D98D29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5018-62EA-32CF-F66E-6BA0D3F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33D3-DEE5-5B3B-68CB-E1653489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7BB01-BFF3-53A7-CA89-FD3AD0C4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BCE21-DF73-E3FC-8D28-984426AF6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DD555-428C-4C8F-9BC6-D2FB8F486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7026-F3FF-8544-CF65-D654D4F3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A270-7255-D6CA-33C2-B442CB79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A08B-EA63-081E-E5F8-A64ED0CF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6747-44CC-46ED-BFA4-0A7557E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932C-46FC-3B2F-E027-57919B1E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C72A-977F-01A9-7D1B-ED491AD7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E47AC-09CC-366D-01DA-045ED9A3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379D-B470-5D00-F79C-4D9554FD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B9C4-836B-D1A2-3A76-0A10BB19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DAE3B-49D8-B5DE-8B5C-5CD4C47F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E061-002C-0D1C-9699-DC346F90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DD03-33E1-3580-739C-3AA03F57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9B97-0FF3-33F3-4DC8-5DD8CAF8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4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C6DD-AD84-BE82-1C7B-5828A73C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2F23-E39D-CE6A-8F5A-8142A9471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25D5-4004-F0F3-4F6D-538257F6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B854-4E61-ACD3-F6F9-102B7D6D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ABA6-C36A-9049-C4CB-F79FDB9F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292C3-E7F5-117D-4FEE-90E0138F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BC1-8534-BC4A-4993-F8B36F8C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B331-89D9-D1B9-2CAC-F6B66DD4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7A827-15CE-DE1C-98B6-32BCA2FC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99E92-2D2A-17A8-D2E5-098CB103A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53252-F3B8-E588-8211-C577186A7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31653-8427-61DE-47F8-85F0551D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65223-5C5D-1CAB-0CEE-AC3D68A3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8779E-A383-5B68-F0BF-5B68454B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6D32-C0FE-384F-FA12-F6D7A527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6A623-5F85-2558-A94D-65CE9836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A2561-64AD-029C-5F0D-7F601FEE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9FC90-3010-DE71-45EE-2E6ADEF5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CFA08-3412-F94D-5684-8729862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1586F-208B-1412-A41D-28A494CE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593F4-1918-A732-1DFF-4AFB0040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1083-21B0-97D1-F315-2FE9D8B2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EF26-1BF6-AA06-EC6F-17B2BC95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5E7A9-9A60-941C-E640-55057813A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68D4C-1ED9-7F2A-7B96-5EC135D9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58990-8524-3B0D-9CA5-DA438968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59994-381C-2581-29D4-6D8FF811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9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3526-F478-3292-0835-6BF1899D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CDFE2-2336-D653-44EB-2F64C1BF4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438B5-CC3D-F67E-7B97-50941EFB2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2724B-6CC3-6BBB-1734-C9526818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9335E-F83D-9CC8-BFB9-9B9B88BD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06536-DA23-6EB7-0DF8-D33AF8EC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619D1-8C2E-88D4-5124-2EA18A4E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0A814-61A7-760F-C9AA-D0CAD29C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1AD7-582F-14C9-57EE-D7D146789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18E9-20E0-AEC1-4E1E-FB843339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CB4AB-5921-635D-9997-0B97476D1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5B20-D77D-F6C4-2B9A-079A2589A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Functions From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222CF-57CA-AA89-8893-3A91AEDA0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Algebra</a:t>
            </a:r>
          </a:p>
        </p:txBody>
      </p:sp>
    </p:spTree>
    <p:extLst>
      <p:ext uri="{BB962C8B-B14F-4D97-AF65-F5344CB8AC3E}">
        <p14:creationId xmlns:p14="http://schemas.microsoft.com/office/powerpoint/2010/main" val="168492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E57E-33A7-4886-E802-555541B4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BC9C1-C7CF-0EA9-5EBA-D95E8867A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518"/>
            <a:ext cx="10515600" cy="310755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F7A5-B8CC-7A07-FDE4-F66BDE47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marketwatch.com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0BD688-B831-274F-1252-8287979A49AE}"/>
              </a:ext>
            </a:extLst>
          </p:cNvPr>
          <p:cNvCxnSpPr/>
          <p:nvPr/>
        </p:nvCxnSpPr>
        <p:spPr>
          <a:xfrm>
            <a:off x="4437529" y="5647765"/>
            <a:ext cx="649044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891723-6B9F-856D-DFD3-21F807AAC10E}"/>
              </a:ext>
            </a:extLst>
          </p:cNvPr>
          <p:cNvCxnSpPr>
            <a:cxnSpLocks/>
          </p:cNvCxnSpPr>
          <p:nvPr/>
        </p:nvCxnSpPr>
        <p:spPr>
          <a:xfrm>
            <a:off x="11501718" y="2447518"/>
            <a:ext cx="0" cy="310755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E56799-19E7-8B7F-64AA-0E35C05E91FB}"/>
              </a:ext>
            </a:extLst>
          </p:cNvPr>
          <p:cNvCxnSpPr/>
          <p:nvPr/>
        </p:nvCxnSpPr>
        <p:spPr>
          <a:xfrm flipV="1">
            <a:off x="6651812" y="4876800"/>
            <a:ext cx="0" cy="41237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29F3D4-E7DF-AD6B-712E-58A1C88B6AF3}"/>
              </a:ext>
            </a:extLst>
          </p:cNvPr>
          <p:cNvSpPr/>
          <p:nvPr/>
        </p:nvSpPr>
        <p:spPr>
          <a:xfrm>
            <a:off x="6615951" y="4868730"/>
            <a:ext cx="71715" cy="4571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F60AAA-E2BB-848B-A91D-90660F135087}"/>
              </a:ext>
            </a:extLst>
          </p:cNvPr>
          <p:cNvCxnSpPr>
            <a:cxnSpLocks/>
          </p:cNvCxnSpPr>
          <p:nvPr/>
        </p:nvCxnSpPr>
        <p:spPr>
          <a:xfrm>
            <a:off x="6687666" y="4891589"/>
            <a:ext cx="415178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3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8E95-ED91-4F08-D300-6A5265EC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C538-710C-0072-14E1-303FBD30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Pro: Can see overall trend in function values</a:t>
            </a:r>
          </a:p>
          <a:p>
            <a:r>
              <a:rPr lang="en-US" sz="4400" dirty="0"/>
              <a:t>Con: Not good for calculating specific function values</a:t>
            </a:r>
          </a:p>
          <a:p>
            <a:r>
              <a:rPr lang="en-US" sz="4400" dirty="0"/>
              <a:t>Graphs work best with tables or formulas</a:t>
            </a:r>
          </a:p>
        </p:txBody>
      </p:sp>
    </p:spTree>
    <p:extLst>
      <p:ext uri="{BB962C8B-B14F-4D97-AF65-F5344CB8AC3E}">
        <p14:creationId xmlns:p14="http://schemas.microsoft.com/office/powerpoint/2010/main" val="414905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0"/>
    </mc:Choice>
    <mc:Fallback>
      <p:transition spd="slow" advClick="0" advTm="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E57E-33A7-4886-E802-555541B4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BC9C1-C7CF-0EA9-5EBA-D95E8867A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518"/>
            <a:ext cx="10515600" cy="310755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F7A5-B8CC-7A07-FDE4-F66BDE47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marketwatch.com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64B0DA-7910-CAC8-A37B-EC77B718D31E}"/>
              </a:ext>
            </a:extLst>
          </p:cNvPr>
          <p:cNvCxnSpPr>
            <a:cxnSpLocks/>
          </p:cNvCxnSpPr>
          <p:nvPr/>
        </p:nvCxnSpPr>
        <p:spPr>
          <a:xfrm>
            <a:off x="4419600" y="4624387"/>
            <a:ext cx="4305300" cy="2238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F84A60-1E3E-4FC3-84C8-14E36722F35F}"/>
              </a:ext>
            </a:extLst>
          </p:cNvPr>
          <p:cNvCxnSpPr>
            <a:cxnSpLocks/>
          </p:cNvCxnSpPr>
          <p:nvPr/>
        </p:nvCxnSpPr>
        <p:spPr>
          <a:xfrm flipV="1">
            <a:off x="8724900" y="3429000"/>
            <a:ext cx="1028700" cy="1419224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4AC758-8F93-C1D6-E6F6-E7FA2D428920}"/>
              </a:ext>
            </a:extLst>
          </p:cNvPr>
          <p:cNvCxnSpPr>
            <a:cxnSpLocks/>
          </p:cNvCxnSpPr>
          <p:nvPr/>
        </p:nvCxnSpPr>
        <p:spPr>
          <a:xfrm>
            <a:off x="9753600" y="3419475"/>
            <a:ext cx="11144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3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0"/>
    </mc:Choice>
    <mc:Fallback>
      <p:transition spd="slow" advClick="0" advTm="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9256F-135A-27B1-0A27-67AEBE63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8" name="Content Placeholder 7" descr="A green line graph with numbers">
            <a:extLst>
              <a:ext uri="{FF2B5EF4-FFF2-40B4-BE49-F238E27FC236}">
                <a16:creationId xmlns:a16="http://schemas.microsoft.com/office/drawing/2014/main" id="{A0FCEB69-B1E2-6459-D8DC-0876773AF1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6705"/>
            <a:ext cx="5181600" cy="402917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1BAEC50-D89A-6932-F0BD-8E5DE19D798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4000" dirty="0"/>
                  <a:t>Evaluate the following: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4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endParaRPr lang="en-US" sz="4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sz="4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1BAEC50-D89A-6932-F0BD-8E5DE19D7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  <a:blipFill>
                <a:blip r:embed="rId3"/>
                <a:stretch>
                  <a:fillRect l="-4235" t="-1889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80CF16-E4D4-7227-F564-C98E4C7426CC}"/>
              </a:ext>
            </a:extLst>
          </p:cNvPr>
          <p:cNvCxnSpPr>
            <a:cxnSpLocks/>
          </p:cNvCxnSpPr>
          <p:nvPr/>
        </p:nvCxnSpPr>
        <p:spPr>
          <a:xfrm flipV="1">
            <a:off x="3041837" y="5076825"/>
            <a:ext cx="0" cy="75527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B79E61-832A-9900-B25D-A8E05CB34608}"/>
              </a:ext>
            </a:extLst>
          </p:cNvPr>
          <p:cNvCxnSpPr>
            <a:cxnSpLocks/>
          </p:cNvCxnSpPr>
          <p:nvPr/>
        </p:nvCxnSpPr>
        <p:spPr>
          <a:xfrm flipV="1">
            <a:off x="4889687" y="3495675"/>
            <a:ext cx="0" cy="233642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DDDBB2-C125-2794-947A-A884F951DC3F}"/>
              </a:ext>
            </a:extLst>
          </p:cNvPr>
          <p:cNvCxnSpPr>
            <a:cxnSpLocks/>
          </p:cNvCxnSpPr>
          <p:nvPr/>
        </p:nvCxnSpPr>
        <p:spPr>
          <a:xfrm flipH="1">
            <a:off x="1143000" y="5076264"/>
            <a:ext cx="1898837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BDC118-2C9A-A2FF-DCD9-9B761AB83338}"/>
              </a:ext>
            </a:extLst>
          </p:cNvPr>
          <p:cNvCxnSpPr>
            <a:cxnSpLocks/>
          </p:cNvCxnSpPr>
          <p:nvPr/>
        </p:nvCxnSpPr>
        <p:spPr>
          <a:xfrm flipH="1">
            <a:off x="1143000" y="3495675"/>
            <a:ext cx="3746687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4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0"/>
    </mc:Choice>
    <mc:Fallback>
      <p:transition spd="slow" advClick="0" advTm="7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Evaluating Functions From Graphs</vt:lpstr>
      <vt:lpstr>Example</vt:lpstr>
      <vt:lpstr>Graphs – Pros and Cons</vt:lpstr>
      <vt:lpstr>Example</vt:lpstr>
      <vt:lpstr>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5</cp:revision>
  <dcterms:created xsi:type="dcterms:W3CDTF">2024-08-28T16:46:07Z</dcterms:created>
  <dcterms:modified xsi:type="dcterms:W3CDTF">2024-08-28T19:36:38Z</dcterms:modified>
</cp:coreProperties>
</file>