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89A36-F3A3-40A5-8CF0-9C163D4E3F70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8D0D44-4859-48DC-8AF5-C5981A4BB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850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F1956-5C6D-AE37-2A99-C3E23AB8E1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AFC36-2A7D-F2F0-59B6-F5076337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550E-4124-F0F4-C31B-19B1B749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A2A24-9EA8-4D02-8193-2054D62A70A6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0B6FD-1002-2D41-9696-4412A90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B910F-B6C4-32DA-8A11-BCF01985B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3457-9B22-8826-7AC8-7E1EA673E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DF2780-5AFA-58BC-3A91-50235D3C6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72881-FA3C-7B21-A25C-EFA27002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335F-F1D1-410C-9D0E-10D32CB6B797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A5F93-2B45-6A4D-6150-FD9106C14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4776-CED7-A1DB-4CF8-53A8316D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12EB77-A6C1-E7E5-B9A3-66F8747D0D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074FC-9710-E3D0-22D3-43225FFB0A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1AF09-B313-0C29-3717-355DF53D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11293-8389-47BB-901D-A9E8EBC32C60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52AC-4F92-7A3E-07B6-AB627F0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21EDC-A17D-CACE-46DC-BD30C82A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63EA-D6C1-C628-7960-02982CC1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1BD2-4EFE-AFA1-69E1-02723BE7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D69EC-2ADD-950F-4C6B-BA1614D6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39E17-1C48-4080-84E3-EB8D7FB5B790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C9CC-A7F8-4D8F-1676-E5F88E998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5FF96-2A31-6B74-D348-6B0293DD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2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36FC9-DC45-72C1-42B9-24FFDA802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7BA28-DB24-8B2C-C394-283E4FAFA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8317B-8D46-0A94-0BE0-A2A77BB8D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DE4B5-A761-4126-8E79-988F949F9A95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9427B-D9C9-E337-7F80-1F671100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57A7-6B62-A5F5-FCA6-1015812A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89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A7FF-105A-C741-F47C-B903817A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285F6-1937-91F8-6255-01A2A834E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AAE1D-6043-1960-D941-15FB4E811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84965-0D1E-5479-1793-91FE382E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7B684-8D93-49D1-9826-F1BF3789ECEB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DDCDA-1B98-4A86-F05E-965B9347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255B-31F0-21D1-6065-6617FC5E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A331-38A2-28D7-683A-570D6DB5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55F0C-5837-5ECC-433C-C5DA5CE91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550A4-F029-1874-B834-8AE044F60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0937B-F247-3AFD-51D5-EF35E23221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795958-E969-3580-BB89-CB3BCB4D3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FF85C-E94E-CC7E-7618-22B14FD6D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D707-EBC5-4E55-AB05-B037C0F38E5B}" type="datetime1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26D743-2B40-5033-8577-BE88B216E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54FF97-1637-EC9E-54EE-BDED0DC2C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1D30-37FE-B15D-F24B-74FD848E6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4FE91D-732E-83CF-64EE-A18A45031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42570-30B8-4520-A3CC-D767AF291E69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E7CD23-457A-268F-9C0D-24B450DC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3F4D4-4B27-1DA5-990F-A50A2E395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709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2416A5-632A-FDAC-A6B1-5BA9444C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B8362-80F4-46B9-A117-9B389AD523AA}" type="datetime1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58027-0213-BEF8-67F4-3CBF6AFF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CB3D7-38C2-ADFF-0A2F-71F1F7156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44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6F36-7DD5-5542-7123-661B4CED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CA4A-926D-C3FC-A9D3-5ABE54005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B19F-AFD1-1884-6C34-CFF74841E5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3E56C-CBDB-6DCE-4DDF-13EA9F73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19017-BB09-4799-91D1-794A88178BD5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963F5-9140-FDC9-B85F-6EA951855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4687F-B206-CA0D-DBF9-F317DD72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4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D81F2-2194-69AB-E9EC-CAED9358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829819-C75F-E620-95F4-A7A55B66D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367B8-7F67-7FA1-FC0B-CC96E48AC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B7ECF-AB24-60CD-E088-5D5BB54A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BAA3-5BCC-4BF2-9F74-AE36D60AEFDA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ADD5F-3EC5-A070-C4F1-C53724A94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F732E-AA40-EF04-F966-80E3C3CC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40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CC2F9-0F84-BF3A-F65D-991BBADCC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67A8B-540C-979F-5234-BF955DC85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21C2-4E6D-547C-60ED-349BC6241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6C812-85BC-4EEC-AE4E-FA5D458637E0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8B9C5-B6BA-0BA5-0A2D-00060E10A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Adapted from "Functions and Change", 6e, Crauder et al.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31166-A58C-3C21-CF10-D05C51737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CB2713-A355-4B52-A07A-A72320E4A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0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663B-CF7B-05A2-007F-6D2747525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Calculator Review</a:t>
            </a:r>
            <a:br>
              <a:rPr lang="en-US" dirty="0"/>
            </a:br>
            <a:r>
              <a:rPr lang="en-US" dirty="0"/>
              <a:t>The Exponential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2EDA0D-4033-FF2B-8A56-F2CAAD091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51496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BB80-6622-202E-37BB-3C871F0F5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257800" cy="64902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5E904-5981-1547-15F4-736383134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14154"/>
                <a:ext cx="5257800" cy="53421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tank of chlorinated water is being flushed. The concentration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hours is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=0.2+2.77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−0.35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What is the initial concentration?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2.97 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gal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Write the concentration after 6 hours in function notation.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(6)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Calculate the concentration after 6 hours.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0.54 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5E904-5981-1547-15F4-736383134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14154"/>
                <a:ext cx="5257800" cy="5342196"/>
              </a:xfrm>
              <a:blipFill>
                <a:blip r:embed="rId2"/>
                <a:stretch>
                  <a:fillRect l="-2436" t="-1938" r="-2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FB93D-AFBE-E113-8968-91ADFD077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Adapted from "Functions and Change", 6e, Crauder et al.</a:t>
            </a:r>
          </a:p>
        </p:txBody>
      </p:sp>
    </p:spTree>
    <p:extLst>
      <p:ext uri="{BB962C8B-B14F-4D97-AF65-F5344CB8AC3E}">
        <p14:creationId xmlns:p14="http://schemas.microsoft.com/office/powerpoint/2010/main" val="15851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78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Calculator Review The Exponential Function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1</cp:revision>
  <dcterms:created xsi:type="dcterms:W3CDTF">2024-08-26T17:12:38Z</dcterms:created>
  <dcterms:modified xsi:type="dcterms:W3CDTF">2024-08-26T17:47:20Z</dcterms:modified>
</cp:coreProperties>
</file>