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9EF8D-6819-49B1-8C08-B14E47D58BA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33095-9202-404B-A92D-14D757A1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2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E75B-074A-0A73-B137-580D53F7F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CD11F-C107-0B2F-79AB-13DD91E2D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9D01-B47B-DB9B-BA4B-787321F8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2A60-63D2-09E9-CFAB-28B8EFC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8787-407D-4DDF-136C-77294437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1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5665-4CD7-4CC7-E879-CE67CBCF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54953-8E13-90EF-D430-801824F4F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1443-56A6-D753-23D7-1A7A1F81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308A-1410-9CD4-D865-1F9948E7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4396-90A3-2506-8D5D-132261A1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73192-2711-9DE1-DD70-A9F472EDB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0A6FA-A8A0-CFEC-F7B6-B3AF24E5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2D46-7B65-5693-6AE1-A1E0D926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360C-6C6A-0788-54AF-43A37A19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7F89-48E1-6446-3F92-C3BB67E4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0A44-62D6-C11E-A5AD-311C2F2A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EBE7-D948-6A86-988B-C4247C64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319E-3CB3-845F-738C-5BCCEC07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90F0-822E-6954-B689-28E8006E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7267-8231-5F51-D4ED-865C7106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4B5C-CDF4-7EE0-D62E-0D8FC292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4B035-EE43-D280-FBCF-1BA892876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B32E-18B0-D026-7F3A-EB96F0FA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7DD9-233F-FFD4-AC5B-87F32592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8CE17-37C4-33C3-5E7C-50445667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0133-E009-CF26-EC86-81782FA9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278B-1194-823E-A275-C20C57442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CD917-3716-593E-8ECA-D092C3980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5E48-E460-A162-84FC-4A4F6B86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855AB-9922-C62A-B82D-3EABE838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6DBA2-9537-AF20-F408-020227A0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B346-C06C-8CB0-5502-F009813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7566-B7DC-EF39-AC4D-DC1223EF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4E8CC-8732-88E0-4E78-E033F689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C8A6C-8C7F-2BC5-956D-7A2A1F15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ECD6A-67FB-B21C-2347-4BB7921CF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A4BA9-33B4-9366-FC8B-A07C4B6B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481A6-BD74-0B3D-3D52-4C471490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2C81A-5EAB-F7C5-6F52-7752B9F9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6B32-AA1D-7DCC-2323-6940AD6F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1531-DB56-FFAD-207A-AB92332D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982BD-1058-141E-195E-CA778E7C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D8EDC-FB25-86CD-2233-ABFB70AA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7D29B-5BC0-D6E7-627B-AAA21889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57861-7B22-CE26-2101-A68446FE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EAD4-46A4-ECC9-8A91-74EF8425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8814-BDD6-B3C1-3FA5-BDBE1DDC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396B-C1F9-4AFD-4759-E0E10F30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4CF48-0A83-6A8A-C0BA-1D05FEE4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7B93-1EC2-A152-6EFB-604E4BDC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26FB9-24CB-1982-A07C-E9E8FA68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9BE6-8053-8BF9-5AAE-FC50766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E451-A953-45CA-DB3F-53A9EDD9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0742F-975F-6453-B5CE-932655C3D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EF2F-FADD-CD69-A3B0-0F0CD1A86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D809-5A14-4D07-11A6-BB14E1F3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B8B16-B807-7928-2F1F-65AC080B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8BB9-72A8-99B6-50E9-EF056B83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2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23A44-1B51-450B-5E5D-CF19690F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72AC-FA7A-5679-8FEB-224891AF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50F6-4995-1651-1579-5D56830D0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1CE2D-95CA-4EB4-8B0E-F2999881B4F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C1CA-F2D1-92E6-A003-BEBB45B4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D2D7-5F82-172A-4036-A5DAC6FD6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C51D0-CD73-4476-9A48-95DE4E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9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0CFF-619B-A2EA-7E19-BC82686BA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 Review</a:t>
            </a:r>
            <a:br>
              <a:rPr lang="en-US" dirty="0"/>
            </a:br>
            <a:r>
              <a:rPr lang="en-US" dirty="0"/>
              <a:t>Fractions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4FCFB-1578-79C4-A870-9C23BF8D5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</p:spTree>
    <p:extLst>
      <p:ext uri="{BB962C8B-B14F-4D97-AF65-F5344CB8AC3E}">
        <p14:creationId xmlns:p14="http://schemas.microsoft.com/office/powerpoint/2010/main" val="41451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83E74-0D4B-D441-9F21-FD69F5F0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2549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390077-A70C-E9E6-F212-D98C8E810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0625"/>
                <a:ext cx="5257800" cy="4986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4000" dirty="0"/>
                  <a:t>Evaluate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3, 7</m:t>
                        </m:r>
                      </m:e>
                    </m:d>
                  </m:oMath>
                </a14:m>
                <a:r>
                  <a:rPr lang="en-US" sz="4000" dirty="0"/>
                  <a:t> for</a:t>
                </a:r>
                <a:br>
                  <a:rPr lang="en-US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3,7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390077-A70C-E9E6-F212-D98C8E810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0625"/>
                <a:ext cx="5257800" cy="4986338"/>
              </a:xfrm>
              <a:blipFill>
                <a:blip r:embed="rId2"/>
                <a:stretch>
                  <a:fillRect l="-4176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B81E2-77B6-319E-A8DD-829F134C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Functions and Change, 6e, Crauder et al.</a:t>
            </a:r>
          </a:p>
        </p:txBody>
      </p:sp>
    </p:spTree>
    <p:extLst>
      <p:ext uri="{BB962C8B-B14F-4D97-AF65-F5344CB8AC3E}">
        <p14:creationId xmlns:p14="http://schemas.microsoft.com/office/powerpoint/2010/main" val="349278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Calculator Review Fractions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3</cp:revision>
  <dcterms:created xsi:type="dcterms:W3CDTF">2024-08-27T14:48:50Z</dcterms:created>
  <dcterms:modified xsi:type="dcterms:W3CDTF">2024-08-27T15:32:15Z</dcterms:modified>
</cp:coreProperties>
</file>