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875-62E0-C66F-033F-ECBA40DE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A9F3E-1823-7F31-FE05-D6C0112FA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00BE-F0B6-8E0C-5191-3D2A0CA5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70A2-B417-5796-A7B7-6A37C28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F844-95F4-F5F3-D61D-DD81B68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D0CB-13F0-FD25-3C81-9F8174D1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3FEAC-6480-B398-F4F2-DB03206B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FFCF-1564-412A-93FD-8D9B4C2D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E7EE-FD0E-0D3E-267E-7619228F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8AA6-7B0E-D6F2-3C9D-342850CC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3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691AA-E421-63BA-8E6E-5F6883DF6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A59DC-1353-3133-6F9C-F44863B76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4B1D-C4E8-B6A6-75CC-3FC0ECD0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C031-58F9-D39C-96F1-7B69AAA0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C79D-E0CF-3CE8-6A57-7DA7FAB4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0328-600C-B1D3-3F24-1A4ADBC0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6BA9-F88C-BD92-A2F4-1BDDCA6B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1B66-7A23-7E03-09F6-51025C95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650F-CCBE-E7C5-7AE9-53E64F9A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A4865-D5AC-D2DF-7CC9-6B130141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2260-46D6-7A2C-14CC-1DD7B2DE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BFA9-BA41-89F1-C8B0-38290421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98AB-9883-E93E-264C-D2EB0032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7D0D4-093D-143B-63A4-2436411D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6550-9DCD-C085-0C77-1E1B7966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AE38-5DD5-AB9B-BAE2-B3D9B691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1825-A512-7FDC-BA6F-E6C0C590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0141D-36C5-FDA5-16C1-F4D80B97C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40360-4802-CF4C-B849-121AEF1B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597B6-0634-8879-7782-A2184BC2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644EB-AD36-B137-5216-B136E0C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3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C868-6C40-7659-506D-D30E55E4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CF8E-0964-C2AC-A4C2-94D39CD19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6178C-3877-41F7-683A-A64AF6E1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8F5E4-C92D-2F2C-DC3C-57313DD19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A1477-2EE8-33F5-DCB8-E9B9FCB45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22769-786C-494E-FA05-E50D537C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3E8FD-823C-1E33-D67F-26C06FC7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5532A-8A2B-B045-CEC0-EDA181E1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6AC-6497-8952-23AD-199534B2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7E057-0303-1E45-29B5-5BC9B6D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91D48-6FC1-B42A-BC66-231A2D83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8B6AC-D8CC-BFCB-FDA5-3AA339C9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0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0DBA7-1AE0-629F-4E9A-EA5459AE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F3C34-4AD2-4829-2F86-78727405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BD287-BC34-BB23-C966-F2849A41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3EE6-727A-4E72-521D-F636616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8A80-E03B-A410-1332-765656CD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7D7C8-2F11-8435-981F-27347E9E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66F7-D2E8-ADA3-50F3-23D8E9C1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748D8-BBB6-FA74-9532-4718F488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5E23B-A51E-3241-C16F-792C7CB0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48E5-E678-7626-B0B9-CF510760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29F47-8C45-B0DB-4FB0-3589FAFD7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1323A-3559-AE99-9DD3-BA4F9BE4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B4785-95EE-295A-3665-40C09617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5E897-A516-7E03-B4F8-4BC7D49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1F08-3AC0-D11D-3A6D-C961D93B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F4DBA-33AE-820D-86A7-49A34A5D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7EBB0-6312-AA0D-C440-056D09CF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4696-5D0C-3BE5-56E4-27D34A815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A5C5-4FC6-E62D-48FB-3ACBCD2EA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875-FD67-302F-581B-E27701F3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9333-9B28-8E8A-E32A-F7EDCD969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</a:t>
            </a:r>
            <a:br>
              <a:rPr lang="en-US" dirty="0"/>
            </a:br>
            <a:r>
              <a:rPr lang="en-US" dirty="0"/>
              <a:t>Average Rate of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7A0CB-8B88-4E08-2EDB-D8DDE448F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Algebra</a:t>
            </a:r>
          </a:p>
        </p:txBody>
      </p:sp>
    </p:spTree>
    <p:extLst>
      <p:ext uri="{BB962C8B-B14F-4D97-AF65-F5344CB8AC3E}">
        <p14:creationId xmlns:p14="http://schemas.microsoft.com/office/powerpoint/2010/main" val="363214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E6F7-8BB4-E2C9-44FD-89A8C33C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CF710-0B6F-E01A-E4BC-40AFF7358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655051"/>
              </p:ext>
            </p:extLst>
          </p:nvPr>
        </p:nvGraphicFramePr>
        <p:xfrm>
          <a:off x="838199" y="1825625"/>
          <a:ext cx="2373925" cy="387116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00091">
                  <a:extLst>
                    <a:ext uri="{9D8B030D-6E8A-4147-A177-3AD203B41FA5}">
                      <a16:colId xmlns:a16="http://schemas.microsoft.com/office/drawing/2014/main" val="1014581518"/>
                    </a:ext>
                  </a:extLst>
                </a:gridCol>
                <a:gridCol w="1673834">
                  <a:extLst>
                    <a:ext uri="{9D8B030D-6E8A-4147-A177-3AD203B41FA5}">
                      <a16:colId xmlns:a16="http://schemas.microsoft.com/office/drawing/2014/main" val="1854541138"/>
                    </a:ext>
                  </a:extLst>
                </a:gridCol>
              </a:tblGrid>
              <a:tr h="5099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Days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Total Gross</a:t>
                      </a:r>
                    </a:p>
                  </a:txBody>
                  <a:tcPr marL="50992" marR="50992" marT="25496" marB="25496" anchor="ctr"/>
                </a:tc>
                <a:extLst>
                  <a:ext uri="{0D108BD9-81ED-4DB2-BD59-A6C34878D82A}">
                    <a16:rowId xmlns:a16="http://schemas.microsoft.com/office/drawing/2014/main" val="1265996384"/>
                  </a:ext>
                </a:extLst>
              </a:tr>
              <a:tr h="4801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10623" marR="10623" marT="10623" marB="106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 $32,139,880</a:t>
                      </a:r>
                    </a:p>
                  </a:txBody>
                  <a:tcPr marL="10623" marR="10623" marT="10623" marB="10623" anchor="ctr"/>
                </a:tc>
                <a:extLst>
                  <a:ext uri="{0D108BD9-81ED-4DB2-BD59-A6C34878D82A}">
                    <a16:rowId xmlns:a16="http://schemas.microsoft.com/office/drawing/2014/main" val="1065836597"/>
                  </a:ext>
                </a:extLst>
              </a:tr>
              <a:tr h="4801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10623" marR="10623" marT="10623" marB="106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 $59,656,800</a:t>
                      </a:r>
                    </a:p>
                  </a:txBody>
                  <a:tcPr marL="10623" marR="10623" marT="10623" marB="10623" anchor="ctr"/>
                </a:tc>
                <a:extLst>
                  <a:ext uri="{0D108BD9-81ED-4DB2-BD59-A6C34878D82A}">
                    <a16:rowId xmlns:a16="http://schemas.microsoft.com/office/drawing/2014/main" val="1562601935"/>
                  </a:ext>
                </a:extLst>
              </a:tr>
              <a:tr h="4801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3</a:t>
                      </a:r>
                    </a:p>
                  </a:txBody>
                  <a:tcPr marL="10623" marR="10623" marT="10623" marB="106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 $81,251,415</a:t>
                      </a:r>
                    </a:p>
                  </a:txBody>
                  <a:tcPr marL="10623" marR="10623" marT="10623" marB="10623" anchor="ctr"/>
                </a:tc>
                <a:extLst>
                  <a:ext uri="{0D108BD9-81ED-4DB2-BD59-A6C34878D82A}">
                    <a16:rowId xmlns:a16="http://schemas.microsoft.com/office/drawing/2014/main" val="1760171092"/>
                  </a:ext>
                </a:extLst>
              </a:tr>
              <a:tr h="4801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</a:txBody>
                  <a:tcPr marL="10623" marR="10623" marT="10623" marB="106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 $90,450,275</a:t>
                      </a:r>
                    </a:p>
                  </a:txBody>
                  <a:tcPr marL="10623" marR="10623" marT="10623" marB="10623" anchor="ctr"/>
                </a:tc>
                <a:extLst>
                  <a:ext uri="{0D108BD9-81ED-4DB2-BD59-A6C34878D82A}">
                    <a16:rowId xmlns:a16="http://schemas.microsoft.com/office/drawing/2014/main" val="604471061"/>
                  </a:ext>
                </a:extLst>
              </a:tr>
              <a:tr h="4801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5</a:t>
                      </a:r>
                    </a:p>
                  </a:txBody>
                  <a:tcPr marL="10623" marR="10623" marT="10623" marB="106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 $103,054,855</a:t>
                      </a:r>
                    </a:p>
                  </a:txBody>
                  <a:tcPr marL="10623" marR="10623" marT="10623" marB="10623" anchor="ctr"/>
                </a:tc>
                <a:extLst>
                  <a:ext uri="{0D108BD9-81ED-4DB2-BD59-A6C34878D82A}">
                    <a16:rowId xmlns:a16="http://schemas.microsoft.com/office/drawing/2014/main" val="1628038105"/>
                  </a:ext>
                </a:extLst>
              </a:tr>
              <a:tr h="4801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6</a:t>
                      </a:r>
                    </a:p>
                  </a:txBody>
                  <a:tcPr marL="10623" marR="10623" marT="10623" marB="106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 $113,070,270</a:t>
                      </a:r>
                    </a:p>
                  </a:txBody>
                  <a:tcPr marL="10623" marR="10623" marT="10623" marB="10623" anchor="ctr"/>
                </a:tc>
                <a:extLst>
                  <a:ext uri="{0D108BD9-81ED-4DB2-BD59-A6C34878D82A}">
                    <a16:rowId xmlns:a16="http://schemas.microsoft.com/office/drawing/2014/main" val="2050604385"/>
                  </a:ext>
                </a:extLst>
              </a:tr>
              <a:tr h="4801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7</a:t>
                      </a:r>
                    </a:p>
                  </a:txBody>
                  <a:tcPr marL="10623" marR="10623" marT="10623" marB="106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  $119,631,140</a:t>
                      </a:r>
                    </a:p>
                  </a:txBody>
                  <a:tcPr marL="10623" marR="10623" marT="10623" marB="10623" anchor="ctr"/>
                </a:tc>
                <a:extLst>
                  <a:ext uri="{0D108BD9-81ED-4DB2-BD59-A6C34878D82A}">
                    <a16:rowId xmlns:a16="http://schemas.microsoft.com/office/drawing/2014/main" val="381256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75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Understanding Average Rate of Change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2</cp:revision>
  <dcterms:created xsi:type="dcterms:W3CDTF">2024-08-27T17:50:25Z</dcterms:created>
  <dcterms:modified xsi:type="dcterms:W3CDTF">2024-08-27T18:45:54Z</dcterms:modified>
</cp:coreProperties>
</file>