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D93A-5C06-4D81-DDF5-0A6E82D25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1F504-0561-3498-4BE2-10AA4C094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CD211-126D-09C8-7DFC-13A30D80D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9908-7E41-4CEC-A7BE-0B1C8593502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80F5E-1414-E2E1-E0F5-73692D22D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7D769-267E-F885-6DC7-DE7D7FE0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7541-C180-4A24-BBB3-CAF369B05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0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94-8E2B-94AE-4064-50461D652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EF66C-008E-667E-1EFC-5B60874E3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3EFC3-C66C-25AF-B28A-0F2A65B6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9908-7E41-4CEC-A7BE-0B1C8593502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3150A-474B-89B1-FDB4-0660CD44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7CE76-0305-EFAA-BD65-6A76CFDC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7541-C180-4A24-BBB3-CAF369B05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9A1B14-9582-4FF4-8F15-C7EE107AF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98471-E675-213B-59A0-F0CEE5529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245EA-329B-9D63-17E9-F96531E0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9908-7E41-4CEC-A7BE-0B1C8593502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492FE-51DB-A607-074F-B8BB165A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41AD4-D74E-92EE-04A4-272CD845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7541-C180-4A24-BBB3-CAF369B05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7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AEC7-C481-B0B2-8371-293E9A6B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467A1-5B58-67C7-59A3-4E500ED44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A5428-0422-B363-0A49-1BD2F3E9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9908-7E41-4CEC-A7BE-0B1C8593502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0BB33-5CA4-8ADD-CEF4-5570C824B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0F126-93F0-BEE6-074F-C9416A8B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7541-C180-4A24-BBB3-CAF369B05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3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265C-BD29-FC46-1607-E2D074B5F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A8D28-65DF-65B1-7A1D-9EF8D5823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5B6D1-7142-32A9-1750-97DD0ABE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9908-7E41-4CEC-A7BE-0B1C8593502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F35CD-5944-45DF-AB0A-3720DADC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EE21F-E6D5-CA2D-1646-B3ACC44D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7541-C180-4A24-BBB3-CAF369B05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9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2DA67-B3BD-DFE9-8510-E37F5AAE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6CABB-BC92-88A6-7EED-B2212990B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5589A-A6EB-8480-0DBF-C8FFFE733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723B6-53ED-DCBC-FFE2-60EDAF48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9908-7E41-4CEC-A7BE-0B1C8593502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CE754-2E0D-7A1C-9D2F-A9E14F738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80551-7CEE-9D36-60BF-8C41BCA5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7541-C180-4A24-BBB3-CAF369B05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8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B075-7C4D-84E6-4DAE-7EC434FE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2CE74-3E14-AD3C-84B7-5CA59CFB6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EF79C-FCE2-95E3-0165-637BB7853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A39FE-B7E3-3F65-BF70-E74DC495B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18CFCC-18AC-FB7D-2F9B-FD6F17F52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29A3F-14E2-CA35-FA03-FF8B4EE9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9908-7E41-4CEC-A7BE-0B1C8593502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92CF8C-87BC-8EA0-9D6F-9AD1234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607AE-F5DE-9477-F9D4-3B118127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7541-C180-4A24-BBB3-CAF369B05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C49F-CC85-9019-238B-35D6571DB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863E2-A699-9B39-F0E1-A6E44282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9908-7E41-4CEC-A7BE-0B1C8593502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814DC-F2BC-4D1C-AE74-2B146F80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2BAFF-F460-CBFA-CAAD-CC54858E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7541-C180-4A24-BBB3-CAF369B05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6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4F246-3595-E144-33B9-36829AFA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9908-7E41-4CEC-A7BE-0B1C8593502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103705-1B5A-685D-3B63-391795F0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F7BC9-622D-830D-C203-2FB44CAD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7541-C180-4A24-BBB3-CAF369B05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0F04-7476-58B4-CEA6-57702562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5793C-58D4-CF6A-4212-4BAF8F797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94D83-206B-47E9-D809-3D74706B0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43DBC-6F5A-FDB1-6F6D-3E923C794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9908-7E41-4CEC-A7BE-0B1C8593502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1C354-A5F2-1586-6B68-A8CD9B85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E75CD-D73D-6ADC-91C8-314746B3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7541-C180-4A24-BBB3-CAF369B05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2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4E12B-0523-E2CB-EBA3-4183581C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7511CB-5D0E-800D-7C68-503C39A64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A3A18-BD37-17D7-7861-CD8D9F70A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D87C4-1EE9-15BD-FAB2-9D18CD5F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9908-7E41-4CEC-A7BE-0B1C8593502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BFF42-22D9-F906-D2D4-2700B923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56920-B48D-4E3C-D141-0F9A78BB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7541-C180-4A24-BBB3-CAF369B05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9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7D2B9-16D9-C2B0-5A1F-70281099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98F9D-7E5F-1F49-AEC1-0EE0A97CF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7BCFB-7E1F-B120-09DC-C439A5FAD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DA9908-7E41-4CEC-A7BE-0B1C85935024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CC32E-1C55-2220-D658-3E91003A5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024EC-62B6-5DBF-3C7B-B6C78FF0A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C87541-C180-4A24-BBB3-CAF369B05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1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55297B-47F7-DD27-BA5A-329390D12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33875" cy="273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9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FF947F-B836-152C-BB7E-025B0DEDC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403089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47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Sears, Christopher M (Maysville)</dc:creator>
  <cp:lastModifiedBy>Sears, Christopher M (Maysville)</cp:lastModifiedBy>
  <cp:revision>1</cp:revision>
  <dcterms:created xsi:type="dcterms:W3CDTF">2024-08-21T19:42:36Z</dcterms:created>
  <dcterms:modified xsi:type="dcterms:W3CDTF">2024-08-21T19:49:04Z</dcterms:modified>
</cp:coreProperties>
</file>