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72" r:id="rId4"/>
  </p:sldMasterIdLst>
  <p:notesMasterIdLst>
    <p:notesMasterId r:id="rId21"/>
  </p:notesMasterIdLst>
  <p:handoutMasterIdLst>
    <p:handoutMasterId r:id="rId22"/>
  </p:handoutMasterIdLst>
  <p:sldIdLst>
    <p:sldId id="298" r:id="rId5"/>
    <p:sldId id="259" r:id="rId6"/>
    <p:sldId id="304" r:id="rId7"/>
    <p:sldId id="292" r:id="rId8"/>
    <p:sldId id="313" r:id="rId9"/>
    <p:sldId id="271" r:id="rId10"/>
    <p:sldId id="314" r:id="rId11"/>
    <p:sldId id="312" r:id="rId12"/>
    <p:sldId id="315" r:id="rId13"/>
    <p:sldId id="316" r:id="rId14"/>
    <p:sldId id="319" r:id="rId15"/>
    <p:sldId id="317" r:id="rId16"/>
    <p:sldId id="320" r:id="rId17"/>
    <p:sldId id="310" r:id="rId18"/>
    <p:sldId id="321" r:id="rId19"/>
    <p:sldId id="282" r:id="rId20"/>
  </p:sldIdLst>
  <p:sldSz cx="12192000" cy="6858000"/>
  <p:notesSz cx="6858000" cy="9144000"/>
  <p:embeddedFontLst>
    <p:embeddedFont>
      <p:font typeface="Source Sans Pro" panose="020B0503030403020204" pitchFamily="34" charset="0"/>
      <p:regular r:id="rId23"/>
      <p:bold r:id="rId24"/>
      <p:italic r:id="rId25"/>
      <p:boldItalic r:id="rId26"/>
    </p:embeddedFont>
    <p:embeddedFont>
      <p:font typeface="Source Sans Pro Bold" panose="020B0503030403020204" pitchFamily="34" charset="0"/>
      <p:bold r:id="rId27"/>
      <p:italic r:id="rId28"/>
      <p:boldItalic r:id="rId29"/>
    </p:embeddedFont>
    <p:embeddedFont>
      <p:font typeface="Source Serif Pro" panose="02040603050405020204" pitchFamily="18" charset="0"/>
      <p:regular r:id="rId30"/>
      <p:bold r:id="rId31"/>
      <p:italic r:id="rId32"/>
      <p:boldItalic r:id="rId33"/>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00A884"/>
    <a:srgbClr val="E0E0E4"/>
    <a:srgbClr val="832D88"/>
    <a:srgbClr val="DB0721"/>
    <a:srgbClr val="000000"/>
    <a:srgbClr val="00B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F84DB-D9F2-D74B-89B8-0C27550938EC}" v="313" dt="2025-09-24T18:04:33.39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8" autoAdjust="0"/>
    <p:restoredTop sz="83836"/>
  </p:normalViewPr>
  <p:slideViewPr>
    <p:cSldViewPr snapToGrid="0" showGuides="1">
      <p:cViewPr varScale="1">
        <p:scale>
          <a:sx n="92" d="100"/>
          <a:sy n="92" d="100"/>
        </p:scale>
        <p:origin x="296" y="472"/>
      </p:cViewPr>
      <p:guideLst/>
    </p:cSldViewPr>
  </p:slideViewPr>
  <p:outlineViewPr>
    <p:cViewPr>
      <p:scale>
        <a:sx n="33" d="100"/>
        <a:sy n="33" d="100"/>
      </p:scale>
      <p:origin x="0" y="-17256"/>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29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9" Type="http://schemas.microsoft.com/office/2015/10/relationships/revisionInfo" Target="revisionInfo.xml"/><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Tianxiang, Prof. Dr." userId="2f8dca69-93e9-4c17-aa6f-577dc6ba4c29" providerId="ADAL" clId="{D6F00C5B-2DCC-56D1-A864-BDD6016CB9A1}"/>
    <pc:docChg chg="undo custSel addSld delSld modSld sldOrd modMainMaster">
      <pc:chgData name="Lu, Tianxiang, Prof. Dr." userId="2f8dca69-93e9-4c17-aa6f-577dc6ba4c29" providerId="ADAL" clId="{D6F00C5B-2DCC-56D1-A864-BDD6016CB9A1}" dt="2025-09-24T18:11:42.390" v="3446" actId="20577"/>
      <pc:docMkLst>
        <pc:docMk/>
      </pc:docMkLst>
      <pc:sldChg chg="del">
        <pc:chgData name="Lu, Tianxiang, Prof. Dr." userId="2f8dca69-93e9-4c17-aa6f-577dc6ba4c29" providerId="ADAL" clId="{D6F00C5B-2DCC-56D1-A864-BDD6016CB9A1}" dt="2025-09-24T14:51:58.218" v="77" actId="2696"/>
        <pc:sldMkLst>
          <pc:docMk/>
          <pc:sldMk cId="1330492035" sldId="257"/>
        </pc:sldMkLst>
      </pc:sldChg>
      <pc:sldChg chg="addSp delSp modSp del mod">
        <pc:chgData name="Lu, Tianxiang, Prof. Dr." userId="2f8dca69-93e9-4c17-aa6f-577dc6ba4c29" providerId="ADAL" clId="{D6F00C5B-2DCC-56D1-A864-BDD6016CB9A1}" dt="2025-09-24T15:43:26.480" v="456" actId="2696"/>
        <pc:sldMkLst>
          <pc:docMk/>
          <pc:sldMk cId="2892216815" sldId="258"/>
        </pc:sldMkLst>
        <pc:spChg chg="mod">
          <ac:chgData name="Lu, Tianxiang, Prof. Dr." userId="2f8dca69-93e9-4c17-aa6f-577dc6ba4c29" providerId="ADAL" clId="{D6F00C5B-2DCC-56D1-A864-BDD6016CB9A1}" dt="2025-09-24T15:36:22.760" v="424" actId="20577"/>
          <ac:spMkLst>
            <pc:docMk/>
            <pc:sldMk cId="2892216815" sldId="258"/>
            <ac:spMk id="2" creationId="{B5F81323-496B-3A48-A9F0-D4695667465B}"/>
          </ac:spMkLst>
        </pc:spChg>
        <pc:spChg chg="del">
          <ac:chgData name="Lu, Tianxiang, Prof. Dr." userId="2f8dca69-93e9-4c17-aa6f-577dc6ba4c29" providerId="ADAL" clId="{D6F00C5B-2DCC-56D1-A864-BDD6016CB9A1}" dt="2025-09-24T15:02:34.104" v="333" actId="478"/>
          <ac:spMkLst>
            <pc:docMk/>
            <pc:sldMk cId="2892216815" sldId="258"/>
            <ac:spMk id="3" creationId="{1055937D-7F49-1B44-A936-2F8A3EEB183A}"/>
          </ac:spMkLst>
        </pc:spChg>
        <pc:spChg chg="add mod">
          <ac:chgData name="Lu, Tianxiang, Prof. Dr." userId="2f8dca69-93e9-4c17-aa6f-577dc6ba4c29" providerId="ADAL" clId="{D6F00C5B-2DCC-56D1-A864-BDD6016CB9A1}" dt="2025-09-24T15:36:59.325" v="431" actId="114"/>
          <ac:spMkLst>
            <pc:docMk/>
            <pc:sldMk cId="2892216815" sldId="258"/>
            <ac:spMk id="5" creationId="{47F7A7DB-EFF0-BECF-9D8A-B8FE1BC54EC3}"/>
          </ac:spMkLst>
        </pc:spChg>
      </pc:sldChg>
      <pc:sldChg chg="modSp mod ord">
        <pc:chgData name="Lu, Tianxiang, Prof. Dr." userId="2f8dca69-93e9-4c17-aa6f-577dc6ba4c29" providerId="ADAL" clId="{D6F00C5B-2DCC-56D1-A864-BDD6016CB9A1}" dt="2025-09-24T18:11:42.390" v="3446" actId="20577"/>
        <pc:sldMkLst>
          <pc:docMk/>
          <pc:sldMk cId="2117463957" sldId="259"/>
        </pc:sldMkLst>
        <pc:graphicFrameChg chg="mod modGraphic">
          <ac:chgData name="Lu, Tianxiang, Prof. Dr." userId="2f8dca69-93e9-4c17-aa6f-577dc6ba4c29" providerId="ADAL" clId="{D6F00C5B-2DCC-56D1-A864-BDD6016CB9A1}" dt="2025-09-24T18:11:42.390" v="3446" actId="20577"/>
          <ac:graphicFrameMkLst>
            <pc:docMk/>
            <pc:sldMk cId="2117463957" sldId="259"/>
            <ac:graphicFrameMk id="7" creationId="{760EEA5D-B094-1046-9A95-948EC94B99B3}"/>
          </ac:graphicFrameMkLst>
        </pc:graphicFrameChg>
      </pc:sldChg>
      <pc:sldChg chg="del">
        <pc:chgData name="Lu, Tianxiang, Prof. Dr." userId="2f8dca69-93e9-4c17-aa6f-577dc6ba4c29" providerId="ADAL" clId="{D6F00C5B-2DCC-56D1-A864-BDD6016CB9A1}" dt="2025-09-24T17:49:37.177" v="3060" actId="2696"/>
        <pc:sldMkLst>
          <pc:docMk/>
          <pc:sldMk cId="135994589" sldId="264"/>
        </pc:sldMkLst>
      </pc:sldChg>
      <pc:sldChg chg="del">
        <pc:chgData name="Lu, Tianxiang, Prof. Dr." userId="2f8dca69-93e9-4c17-aa6f-577dc6ba4c29" providerId="ADAL" clId="{D6F00C5B-2DCC-56D1-A864-BDD6016CB9A1}" dt="2025-09-24T17:49:37.166" v="3053" actId="2696"/>
        <pc:sldMkLst>
          <pc:docMk/>
          <pc:sldMk cId="505918573" sldId="265"/>
        </pc:sldMkLst>
      </pc:sldChg>
      <pc:sldChg chg="del">
        <pc:chgData name="Lu, Tianxiang, Prof. Dr." userId="2f8dca69-93e9-4c17-aa6f-577dc6ba4c29" providerId="ADAL" clId="{D6F00C5B-2DCC-56D1-A864-BDD6016CB9A1}" dt="2025-09-24T17:49:37.180" v="3062" actId="2696"/>
        <pc:sldMkLst>
          <pc:docMk/>
          <pc:sldMk cId="1128030679" sldId="266"/>
        </pc:sldMkLst>
      </pc:sldChg>
      <pc:sldChg chg="del">
        <pc:chgData name="Lu, Tianxiang, Prof. Dr." userId="2f8dca69-93e9-4c17-aa6f-577dc6ba4c29" providerId="ADAL" clId="{D6F00C5B-2DCC-56D1-A864-BDD6016CB9A1}" dt="2025-09-24T17:49:37.172" v="3057" actId="2696"/>
        <pc:sldMkLst>
          <pc:docMk/>
          <pc:sldMk cId="2036808883" sldId="267"/>
        </pc:sldMkLst>
      </pc:sldChg>
      <pc:sldChg chg="addSp delSp modSp mod ord">
        <pc:chgData name="Lu, Tianxiang, Prof. Dr." userId="2f8dca69-93e9-4c17-aa6f-577dc6ba4c29" providerId="ADAL" clId="{D6F00C5B-2DCC-56D1-A864-BDD6016CB9A1}" dt="2025-09-24T16:26:25.339" v="1366" actId="14734"/>
        <pc:sldMkLst>
          <pc:docMk/>
          <pc:sldMk cId="23009431" sldId="271"/>
        </pc:sldMkLst>
        <pc:spChg chg="add mod">
          <ac:chgData name="Lu, Tianxiang, Prof. Dr." userId="2f8dca69-93e9-4c17-aa6f-577dc6ba4c29" providerId="ADAL" clId="{D6F00C5B-2DCC-56D1-A864-BDD6016CB9A1}" dt="2025-09-24T16:10:19.141" v="1094" actId="1076"/>
          <ac:spMkLst>
            <pc:docMk/>
            <pc:sldMk cId="23009431" sldId="271"/>
            <ac:spMk id="3" creationId="{6B13C4C6-A015-641E-4DA4-4BC39F1BBFE8}"/>
          </ac:spMkLst>
        </pc:spChg>
        <pc:spChg chg="add del mod">
          <ac:chgData name="Lu, Tianxiang, Prof. Dr." userId="2f8dca69-93e9-4c17-aa6f-577dc6ba4c29" providerId="ADAL" clId="{D6F00C5B-2DCC-56D1-A864-BDD6016CB9A1}" dt="2025-09-24T16:10:55.997" v="1102" actId="478"/>
          <ac:spMkLst>
            <pc:docMk/>
            <pc:sldMk cId="23009431" sldId="271"/>
            <ac:spMk id="6" creationId="{8F04C3DD-4715-93EF-DFB3-71709C9CB92A}"/>
          </ac:spMkLst>
        </pc:spChg>
        <pc:spChg chg="del">
          <ac:chgData name="Lu, Tianxiang, Prof. Dr." userId="2f8dca69-93e9-4c17-aa6f-577dc6ba4c29" providerId="ADAL" clId="{D6F00C5B-2DCC-56D1-A864-BDD6016CB9A1}" dt="2025-09-24T16:07:24.362" v="1037" actId="478"/>
          <ac:spMkLst>
            <pc:docMk/>
            <pc:sldMk cId="23009431" sldId="271"/>
            <ac:spMk id="7" creationId="{417AEF0F-F5F9-E542-A8B1-661E7EEE319A}"/>
          </ac:spMkLst>
        </pc:spChg>
        <pc:spChg chg="del">
          <ac:chgData name="Lu, Tianxiang, Prof. Dr." userId="2f8dca69-93e9-4c17-aa6f-577dc6ba4c29" providerId="ADAL" clId="{D6F00C5B-2DCC-56D1-A864-BDD6016CB9A1}" dt="2025-09-24T16:11:15.241" v="1103" actId="478"/>
          <ac:spMkLst>
            <pc:docMk/>
            <pc:sldMk cId="23009431" sldId="271"/>
            <ac:spMk id="8" creationId="{50ED5825-932B-584B-A5D3-C0463AE3FF40}"/>
          </ac:spMkLst>
        </pc:spChg>
        <pc:spChg chg="mod">
          <ac:chgData name="Lu, Tianxiang, Prof. Dr." userId="2f8dca69-93e9-4c17-aa6f-577dc6ba4c29" providerId="ADAL" clId="{D6F00C5B-2DCC-56D1-A864-BDD6016CB9A1}" dt="2025-09-24T16:10:51.043" v="1100"/>
          <ac:spMkLst>
            <pc:docMk/>
            <pc:sldMk cId="23009431" sldId="271"/>
            <ac:spMk id="9" creationId="{A1704761-A4FC-2847-81E2-2ACE45E0FC16}"/>
          </ac:spMkLst>
        </pc:spChg>
        <pc:spChg chg="del">
          <ac:chgData name="Lu, Tianxiang, Prof. Dr." userId="2f8dca69-93e9-4c17-aa6f-577dc6ba4c29" providerId="ADAL" clId="{D6F00C5B-2DCC-56D1-A864-BDD6016CB9A1}" dt="2025-09-24T16:10:54.232" v="1101" actId="478"/>
          <ac:spMkLst>
            <pc:docMk/>
            <pc:sldMk cId="23009431" sldId="271"/>
            <ac:spMk id="12" creationId="{D8F44DAD-C4CA-FF4B-AE8A-5341E179176F}"/>
          </ac:spMkLst>
        </pc:spChg>
        <pc:spChg chg="add del mod">
          <ac:chgData name="Lu, Tianxiang, Prof. Dr." userId="2f8dca69-93e9-4c17-aa6f-577dc6ba4c29" providerId="ADAL" clId="{D6F00C5B-2DCC-56D1-A864-BDD6016CB9A1}" dt="2025-09-24T16:11:19.151" v="1105" actId="478"/>
          <ac:spMkLst>
            <pc:docMk/>
            <pc:sldMk cId="23009431" sldId="271"/>
            <ac:spMk id="13" creationId="{CA44EF31-BB08-0B64-17B4-65C7AD1B276C}"/>
          </ac:spMkLst>
        </pc:spChg>
        <pc:spChg chg="add mod">
          <ac:chgData name="Lu, Tianxiang, Prof. Dr." userId="2f8dca69-93e9-4c17-aa6f-577dc6ba4c29" providerId="ADAL" clId="{D6F00C5B-2DCC-56D1-A864-BDD6016CB9A1}" dt="2025-09-24T16:11:44.340" v="1132" actId="20577"/>
          <ac:spMkLst>
            <pc:docMk/>
            <pc:sldMk cId="23009431" sldId="271"/>
            <ac:spMk id="14" creationId="{1F29250A-EC55-492E-22D7-0349599178C9}"/>
          </ac:spMkLst>
        </pc:spChg>
        <pc:graphicFrameChg chg="mod modGraphic">
          <ac:chgData name="Lu, Tianxiang, Prof. Dr." userId="2f8dca69-93e9-4c17-aa6f-577dc6ba4c29" providerId="ADAL" clId="{D6F00C5B-2DCC-56D1-A864-BDD6016CB9A1}" dt="2025-09-24T16:26:25.339" v="1366" actId="14734"/>
          <ac:graphicFrameMkLst>
            <pc:docMk/>
            <pc:sldMk cId="23009431" sldId="271"/>
            <ac:graphicFrameMk id="10" creationId="{51F226F9-B86A-394A-937D-EB768787E446}"/>
          </ac:graphicFrameMkLst>
        </pc:graphicFrameChg>
      </pc:sldChg>
      <pc:sldChg chg="del">
        <pc:chgData name="Lu, Tianxiang, Prof. Dr." userId="2f8dca69-93e9-4c17-aa6f-577dc6ba4c29" providerId="ADAL" clId="{D6F00C5B-2DCC-56D1-A864-BDD6016CB9A1}" dt="2025-09-24T17:49:37.164" v="3052" actId="2696"/>
        <pc:sldMkLst>
          <pc:docMk/>
          <pc:sldMk cId="2981886364" sldId="272"/>
        </pc:sldMkLst>
      </pc:sldChg>
      <pc:sldChg chg="del">
        <pc:chgData name="Lu, Tianxiang, Prof. Dr." userId="2f8dca69-93e9-4c17-aa6f-577dc6ba4c29" providerId="ADAL" clId="{D6F00C5B-2DCC-56D1-A864-BDD6016CB9A1}" dt="2025-09-24T17:49:37.202" v="3067" actId="2696"/>
        <pc:sldMkLst>
          <pc:docMk/>
          <pc:sldMk cId="257218655" sldId="273"/>
        </pc:sldMkLst>
      </pc:sldChg>
      <pc:sldChg chg="del">
        <pc:chgData name="Lu, Tianxiang, Prof. Dr." userId="2f8dca69-93e9-4c17-aa6f-577dc6ba4c29" providerId="ADAL" clId="{D6F00C5B-2DCC-56D1-A864-BDD6016CB9A1}" dt="2025-09-24T17:49:37.169" v="3054" actId="2696"/>
        <pc:sldMkLst>
          <pc:docMk/>
          <pc:sldMk cId="2473079834" sldId="275"/>
        </pc:sldMkLst>
      </pc:sldChg>
      <pc:sldChg chg="del">
        <pc:chgData name="Lu, Tianxiang, Prof. Dr." userId="2f8dca69-93e9-4c17-aa6f-577dc6ba4c29" providerId="ADAL" clId="{D6F00C5B-2DCC-56D1-A864-BDD6016CB9A1}" dt="2025-09-24T17:49:37.170" v="3055" actId="2696"/>
        <pc:sldMkLst>
          <pc:docMk/>
          <pc:sldMk cId="95557275" sldId="276"/>
        </pc:sldMkLst>
      </pc:sldChg>
      <pc:sldChg chg="del">
        <pc:chgData name="Lu, Tianxiang, Prof. Dr." userId="2f8dca69-93e9-4c17-aa6f-577dc6ba4c29" providerId="ADAL" clId="{D6F00C5B-2DCC-56D1-A864-BDD6016CB9A1}" dt="2025-09-24T17:49:37.171" v="3056" actId="2696"/>
        <pc:sldMkLst>
          <pc:docMk/>
          <pc:sldMk cId="3639387394" sldId="277"/>
        </pc:sldMkLst>
      </pc:sldChg>
      <pc:sldChg chg="del">
        <pc:chgData name="Lu, Tianxiang, Prof. Dr." userId="2f8dca69-93e9-4c17-aa6f-577dc6ba4c29" providerId="ADAL" clId="{D6F00C5B-2DCC-56D1-A864-BDD6016CB9A1}" dt="2025-09-24T17:49:37.161" v="3051" actId="2696"/>
        <pc:sldMkLst>
          <pc:docMk/>
          <pc:sldMk cId="3119217441" sldId="278"/>
        </pc:sldMkLst>
      </pc:sldChg>
      <pc:sldChg chg="del">
        <pc:chgData name="Lu, Tianxiang, Prof. Dr." userId="2f8dca69-93e9-4c17-aa6f-577dc6ba4c29" providerId="ADAL" clId="{D6F00C5B-2DCC-56D1-A864-BDD6016CB9A1}" dt="2025-09-24T17:49:37.200" v="3064" actId="2696"/>
        <pc:sldMkLst>
          <pc:docMk/>
          <pc:sldMk cId="3033820554" sldId="279"/>
        </pc:sldMkLst>
      </pc:sldChg>
      <pc:sldChg chg="del">
        <pc:chgData name="Lu, Tianxiang, Prof. Dr." userId="2f8dca69-93e9-4c17-aa6f-577dc6ba4c29" providerId="ADAL" clId="{D6F00C5B-2DCC-56D1-A864-BDD6016CB9A1}" dt="2025-09-24T17:49:37.201" v="3065" actId="2696"/>
        <pc:sldMkLst>
          <pc:docMk/>
          <pc:sldMk cId="3512210187" sldId="280"/>
        </pc:sldMkLst>
      </pc:sldChg>
      <pc:sldChg chg="del">
        <pc:chgData name="Lu, Tianxiang, Prof. Dr." userId="2f8dca69-93e9-4c17-aa6f-577dc6ba4c29" providerId="ADAL" clId="{D6F00C5B-2DCC-56D1-A864-BDD6016CB9A1}" dt="2025-09-24T17:49:37.208" v="3069" actId="2696"/>
        <pc:sldMkLst>
          <pc:docMk/>
          <pc:sldMk cId="1716492813" sldId="281"/>
        </pc:sldMkLst>
      </pc:sldChg>
      <pc:sldChg chg="addSp delSp modSp mod modNotesTx">
        <pc:chgData name="Lu, Tianxiang, Prof. Dr." userId="2f8dca69-93e9-4c17-aa6f-577dc6ba4c29" providerId="ADAL" clId="{D6F00C5B-2DCC-56D1-A864-BDD6016CB9A1}" dt="2025-09-24T18:04:44.955" v="3207"/>
        <pc:sldMkLst>
          <pc:docMk/>
          <pc:sldMk cId="2517707199" sldId="282"/>
        </pc:sldMkLst>
        <pc:spChg chg="mod">
          <ac:chgData name="Lu, Tianxiang, Prof. Dr." userId="2f8dca69-93e9-4c17-aa6f-577dc6ba4c29" providerId="ADAL" clId="{D6F00C5B-2DCC-56D1-A864-BDD6016CB9A1}" dt="2025-09-24T17:53:15.664" v="3180" actId="207"/>
          <ac:spMkLst>
            <pc:docMk/>
            <pc:sldMk cId="2517707199" sldId="282"/>
            <ac:spMk id="2" creationId="{F26AA7D5-CF49-6F49-B20B-62515F7FC8EE}"/>
          </ac:spMkLst>
        </pc:spChg>
        <pc:spChg chg="mod">
          <ac:chgData name="Lu, Tianxiang, Prof. Dr." userId="2f8dca69-93e9-4c17-aa6f-577dc6ba4c29" providerId="ADAL" clId="{D6F00C5B-2DCC-56D1-A864-BDD6016CB9A1}" dt="2025-09-24T17:53:40.652" v="3184" actId="207"/>
          <ac:spMkLst>
            <pc:docMk/>
            <pc:sldMk cId="2517707199" sldId="282"/>
            <ac:spMk id="3" creationId="{342DB58D-4019-F944-81DD-40D965AA5EB4}"/>
          </ac:spMkLst>
        </pc:spChg>
        <pc:spChg chg="add del mod">
          <ac:chgData name="Lu, Tianxiang, Prof. Dr." userId="2f8dca69-93e9-4c17-aa6f-577dc6ba4c29" providerId="ADAL" clId="{D6F00C5B-2DCC-56D1-A864-BDD6016CB9A1}" dt="2025-09-24T17:52:04.500" v="3176"/>
          <ac:spMkLst>
            <pc:docMk/>
            <pc:sldMk cId="2517707199" sldId="282"/>
            <ac:spMk id="5" creationId="{3CFE205B-A5C6-6729-A0F2-E5938BF8CC6A}"/>
          </ac:spMkLst>
        </pc:spChg>
        <pc:spChg chg="add del mod">
          <ac:chgData name="Lu, Tianxiang, Prof. Dr." userId="2f8dca69-93e9-4c17-aa6f-577dc6ba4c29" providerId="ADAL" clId="{D6F00C5B-2DCC-56D1-A864-BDD6016CB9A1}" dt="2025-09-24T18:04:44.955" v="3207"/>
          <ac:spMkLst>
            <pc:docMk/>
            <pc:sldMk cId="2517707199" sldId="282"/>
            <ac:spMk id="6" creationId="{7FE3942E-F68E-3A01-8D41-431B2E3D4532}"/>
          </ac:spMkLst>
        </pc:spChg>
        <pc:picChg chg="add mod">
          <ac:chgData name="Lu, Tianxiang, Prof. Dr." userId="2f8dca69-93e9-4c17-aa6f-577dc6ba4c29" providerId="ADAL" clId="{D6F00C5B-2DCC-56D1-A864-BDD6016CB9A1}" dt="2025-09-24T18:04:42.875" v="3205" actId="1076"/>
          <ac:picMkLst>
            <pc:docMk/>
            <pc:sldMk cId="2517707199" sldId="282"/>
            <ac:picMk id="8" creationId="{16AB1FFD-E49A-369A-9D0E-3B87989E4B8B}"/>
          </ac:picMkLst>
        </pc:picChg>
      </pc:sldChg>
      <pc:sldChg chg="del">
        <pc:chgData name="Lu, Tianxiang, Prof. Dr." userId="2f8dca69-93e9-4c17-aa6f-577dc6ba4c29" providerId="ADAL" clId="{D6F00C5B-2DCC-56D1-A864-BDD6016CB9A1}" dt="2025-09-24T17:49:37.174" v="3058" actId="2696"/>
        <pc:sldMkLst>
          <pc:docMk/>
          <pc:sldMk cId="4171716905" sldId="283"/>
        </pc:sldMkLst>
      </pc:sldChg>
      <pc:sldChg chg="del">
        <pc:chgData name="Lu, Tianxiang, Prof. Dr." userId="2f8dca69-93e9-4c17-aa6f-577dc6ba4c29" providerId="ADAL" clId="{D6F00C5B-2DCC-56D1-A864-BDD6016CB9A1}" dt="2025-09-24T17:49:37.215" v="3070" actId="2696"/>
        <pc:sldMkLst>
          <pc:docMk/>
          <pc:sldMk cId="310694760" sldId="284"/>
        </pc:sldMkLst>
      </pc:sldChg>
      <pc:sldChg chg="del">
        <pc:chgData name="Lu, Tianxiang, Prof. Dr." userId="2f8dca69-93e9-4c17-aa6f-577dc6ba4c29" providerId="ADAL" clId="{D6F00C5B-2DCC-56D1-A864-BDD6016CB9A1}" dt="2025-09-24T14:51:58.247" v="79" actId="2696"/>
        <pc:sldMkLst>
          <pc:docMk/>
          <pc:sldMk cId="4024841935" sldId="286"/>
        </pc:sldMkLst>
      </pc:sldChg>
      <pc:sldChg chg="del">
        <pc:chgData name="Lu, Tianxiang, Prof. Dr." userId="2f8dca69-93e9-4c17-aa6f-577dc6ba4c29" providerId="ADAL" clId="{D6F00C5B-2DCC-56D1-A864-BDD6016CB9A1}" dt="2025-09-24T17:43:18.589" v="2767" actId="2696"/>
        <pc:sldMkLst>
          <pc:docMk/>
          <pc:sldMk cId="3995799340" sldId="289"/>
        </pc:sldMkLst>
      </pc:sldChg>
      <pc:sldChg chg="del">
        <pc:chgData name="Lu, Tianxiang, Prof. Dr." userId="2f8dca69-93e9-4c17-aa6f-577dc6ba4c29" providerId="ADAL" clId="{D6F00C5B-2DCC-56D1-A864-BDD6016CB9A1}" dt="2025-09-24T14:53:00.016" v="87" actId="2696"/>
        <pc:sldMkLst>
          <pc:docMk/>
          <pc:sldMk cId="596952398" sldId="290"/>
        </pc:sldMkLst>
      </pc:sldChg>
      <pc:sldChg chg="del">
        <pc:chgData name="Lu, Tianxiang, Prof. Dr." userId="2f8dca69-93e9-4c17-aa6f-577dc6ba4c29" providerId="ADAL" clId="{D6F00C5B-2DCC-56D1-A864-BDD6016CB9A1}" dt="2025-09-24T14:52:59.991" v="86" actId="2696"/>
        <pc:sldMkLst>
          <pc:docMk/>
          <pc:sldMk cId="1336944517" sldId="291"/>
        </pc:sldMkLst>
      </pc:sldChg>
      <pc:sldChg chg="addSp delSp modSp mod">
        <pc:chgData name="Lu, Tianxiang, Prof. Dr." userId="2f8dca69-93e9-4c17-aa6f-577dc6ba4c29" providerId="ADAL" clId="{D6F00C5B-2DCC-56D1-A864-BDD6016CB9A1}" dt="2025-09-24T16:44:40.321" v="1831" actId="1076"/>
        <pc:sldMkLst>
          <pc:docMk/>
          <pc:sldMk cId="3957838789" sldId="292"/>
        </pc:sldMkLst>
        <pc:spChg chg="mod">
          <ac:chgData name="Lu, Tianxiang, Prof. Dr." userId="2f8dca69-93e9-4c17-aa6f-577dc6ba4c29" providerId="ADAL" clId="{D6F00C5B-2DCC-56D1-A864-BDD6016CB9A1}" dt="2025-09-24T15:57:34.478" v="904" actId="20577"/>
          <ac:spMkLst>
            <pc:docMk/>
            <pc:sldMk cId="3957838789" sldId="292"/>
            <ac:spMk id="3" creationId="{6D398FC9-12E8-DD47-8D7B-37FC4E6AD234}"/>
          </ac:spMkLst>
        </pc:spChg>
        <pc:spChg chg="add del mod">
          <ac:chgData name="Lu, Tianxiang, Prof. Dr." userId="2f8dca69-93e9-4c17-aa6f-577dc6ba4c29" providerId="ADAL" clId="{D6F00C5B-2DCC-56D1-A864-BDD6016CB9A1}" dt="2025-09-24T15:44:16.729" v="458" actId="478"/>
          <ac:spMkLst>
            <pc:docMk/>
            <pc:sldMk cId="3957838789" sldId="292"/>
            <ac:spMk id="5" creationId="{63C65FDC-B1E4-42BD-78B3-F3F8324A80C7}"/>
          </ac:spMkLst>
        </pc:spChg>
        <pc:spChg chg="mod">
          <ac:chgData name="Lu, Tianxiang, Prof. Dr." userId="2f8dca69-93e9-4c17-aa6f-577dc6ba4c29" providerId="ADAL" clId="{D6F00C5B-2DCC-56D1-A864-BDD6016CB9A1}" dt="2025-09-24T16:41:59.715" v="1782" actId="1076"/>
          <ac:spMkLst>
            <pc:docMk/>
            <pc:sldMk cId="3957838789" sldId="292"/>
            <ac:spMk id="7" creationId="{07FCF317-46F7-1149-BC35-A1B3DD214E7A}"/>
          </ac:spMkLst>
        </pc:spChg>
        <pc:spChg chg="del mod">
          <ac:chgData name="Lu, Tianxiang, Prof. Dr." userId="2f8dca69-93e9-4c17-aa6f-577dc6ba4c29" providerId="ADAL" clId="{D6F00C5B-2DCC-56D1-A864-BDD6016CB9A1}" dt="2025-09-24T15:44:24.509" v="460" actId="478"/>
          <ac:spMkLst>
            <pc:docMk/>
            <pc:sldMk cId="3957838789" sldId="292"/>
            <ac:spMk id="8" creationId="{05DFBF00-D2FC-5C4C-85FA-1E9971075DB7}"/>
          </ac:spMkLst>
        </pc:spChg>
        <pc:spChg chg="add del mod">
          <ac:chgData name="Lu, Tianxiang, Prof. Dr." userId="2f8dca69-93e9-4c17-aa6f-577dc6ba4c29" providerId="ADAL" clId="{D6F00C5B-2DCC-56D1-A864-BDD6016CB9A1}" dt="2025-09-24T15:56:27.810" v="867" actId="478"/>
          <ac:spMkLst>
            <pc:docMk/>
            <pc:sldMk cId="3957838789" sldId="292"/>
            <ac:spMk id="9" creationId="{C4DE7C45-5C61-F094-24EA-8FB01EFFFC7D}"/>
          </ac:spMkLst>
        </pc:spChg>
        <pc:spChg chg="del mod">
          <ac:chgData name="Lu, Tianxiang, Prof. Dr." userId="2f8dca69-93e9-4c17-aa6f-577dc6ba4c29" providerId="ADAL" clId="{D6F00C5B-2DCC-56D1-A864-BDD6016CB9A1}" dt="2025-09-24T15:44:19.734" v="459" actId="478"/>
          <ac:spMkLst>
            <pc:docMk/>
            <pc:sldMk cId="3957838789" sldId="292"/>
            <ac:spMk id="12" creationId="{CCE7CB97-2E35-B44B-81E2-3DDF18060FD3}"/>
          </ac:spMkLst>
        </pc:spChg>
        <pc:spChg chg="add del mod">
          <ac:chgData name="Lu, Tianxiang, Prof. Dr." userId="2f8dca69-93e9-4c17-aa6f-577dc6ba4c29" providerId="ADAL" clId="{D6F00C5B-2DCC-56D1-A864-BDD6016CB9A1}" dt="2025-09-24T15:44:34.672" v="461" actId="478"/>
          <ac:spMkLst>
            <pc:docMk/>
            <pc:sldMk cId="3957838789" sldId="292"/>
            <ac:spMk id="14" creationId="{9845A2F5-54C2-6328-18B6-E42882C06E06}"/>
          </ac:spMkLst>
        </pc:spChg>
        <pc:spChg chg="add mod">
          <ac:chgData name="Lu, Tianxiang, Prof. Dr." userId="2f8dca69-93e9-4c17-aa6f-577dc6ba4c29" providerId="ADAL" clId="{D6F00C5B-2DCC-56D1-A864-BDD6016CB9A1}" dt="2025-09-24T16:44:40.321" v="1831" actId="1076"/>
          <ac:spMkLst>
            <pc:docMk/>
            <pc:sldMk cId="3957838789" sldId="292"/>
            <ac:spMk id="15" creationId="{E7766C34-E263-E2DF-74BF-299159A18348}"/>
          </ac:spMkLst>
        </pc:spChg>
        <pc:spChg chg="add mod">
          <ac:chgData name="Lu, Tianxiang, Prof. Dr." userId="2f8dca69-93e9-4c17-aa6f-577dc6ba4c29" providerId="ADAL" clId="{D6F00C5B-2DCC-56D1-A864-BDD6016CB9A1}" dt="2025-09-24T16:42:34.905" v="1811" actId="1076"/>
          <ac:spMkLst>
            <pc:docMk/>
            <pc:sldMk cId="3957838789" sldId="292"/>
            <ac:spMk id="16" creationId="{3B6FF03F-1EE0-FF23-3504-FD5FECAEDB76}"/>
          </ac:spMkLst>
        </pc:spChg>
        <pc:spChg chg="add del mod">
          <ac:chgData name="Lu, Tianxiang, Prof. Dr." userId="2f8dca69-93e9-4c17-aa6f-577dc6ba4c29" providerId="ADAL" clId="{D6F00C5B-2DCC-56D1-A864-BDD6016CB9A1}" dt="2025-09-24T15:52:02.524" v="614" actId="21"/>
          <ac:spMkLst>
            <pc:docMk/>
            <pc:sldMk cId="3957838789" sldId="292"/>
            <ac:spMk id="33" creationId="{59C3FFBB-DBB7-BBF8-B100-8A6DC5C56C1F}"/>
          </ac:spMkLst>
        </pc:spChg>
        <pc:spChg chg="add mod">
          <ac:chgData name="Lu, Tianxiang, Prof. Dr." userId="2f8dca69-93e9-4c17-aa6f-577dc6ba4c29" providerId="ADAL" clId="{D6F00C5B-2DCC-56D1-A864-BDD6016CB9A1}" dt="2025-09-24T16:42:40.521" v="1812" actId="1076"/>
          <ac:spMkLst>
            <pc:docMk/>
            <pc:sldMk cId="3957838789" sldId="292"/>
            <ac:spMk id="34" creationId="{FAFE0F8F-95C4-DF67-E9BF-7B1615488FBA}"/>
          </ac:spMkLst>
        </pc:spChg>
        <pc:spChg chg="add mod">
          <ac:chgData name="Lu, Tianxiang, Prof. Dr." userId="2f8dca69-93e9-4c17-aa6f-577dc6ba4c29" providerId="ADAL" clId="{D6F00C5B-2DCC-56D1-A864-BDD6016CB9A1}" dt="2025-09-24T16:42:34.905" v="1811" actId="1076"/>
          <ac:spMkLst>
            <pc:docMk/>
            <pc:sldMk cId="3957838789" sldId="292"/>
            <ac:spMk id="35" creationId="{A1C06A7D-A583-AE6A-29CD-7E534DE7D7DE}"/>
          </ac:spMkLst>
        </pc:spChg>
        <pc:spChg chg="add mod">
          <ac:chgData name="Lu, Tianxiang, Prof. Dr." userId="2f8dca69-93e9-4c17-aa6f-577dc6ba4c29" providerId="ADAL" clId="{D6F00C5B-2DCC-56D1-A864-BDD6016CB9A1}" dt="2025-09-24T16:42:27.802" v="1810" actId="1076"/>
          <ac:spMkLst>
            <pc:docMk/>
            <pc:sldMk cId="3957838789" sldId="292"/>
            <ac:spMk id="40" creationId="{BA398600-CD03-2DF2-3A8C-442EB82EA232}"/>
          </ac:spMkLst>
        </pc:spChg>
        <pc:spChg chg="add mod">
          <ac:chgData name="Lu, Tianxiang, Prof. Dr." userId="2f8dca69-93e9-4c17-aa6f-577dc6ba4c29" providerId="ADAL" clId="{D6F00C5B-2DCC-56D1-A864-BDD6016CB9A1}" dt="2025-09-24T16:43:06.066" v="1819" actId="1076"/>
          <ac:spMkLst>
            <pc:docMk/>
            <pc:sldMk cId="3957838789" sldId="292"/>
            <ac:spMk id="41" creationId="{BA76A714-CF00-A20B-657B-4CFE4466B49E}"/>
          </ac:spMkLst>
        </pc:spChg>
        <pc:spChg chg="add mod">
          <ac:chgData name="Lu, Tianxiang, Prof. Dr." userId="2f8dca69-93e9-4c17-aa6f-577dc6ba4c29" providerId="ADAL" clId="{D6F00C5B-2DCC-56D1-A864-BDD6016CB9A1}" dt="2025-09-24T16:43:42.650" v="1826" actId="167"/>
          <ac:spMkLst>
            <pc:docMk/>
            <pc:sldMk cId="3957838789" sldId="292"/>
            <ac:spMk id="44" creationId="{BF98ABEE-C38E-C7C9-45F3-14DC0A372FFF}"/>
          </ac:spMkLst>
        </pc:spChg>
        <pc:spChg chg="add mod">
          <ac:chgData name="Lu, Tianxiang, Prof. Dr." userId="2f8dca69-93e9-4c17-aa6f-577dc6ba4c29" providerId="ADAL" clId="{D6F00C5B-2DCC-56D1-A864-BDD6016CB9A1}" dt="2025-09-24T16:43:56.722" v="1830" actId="167"/>
          <ac:spMkLst>
            <pc:docMk/>
            <pc:sldMk cId="3957838789" sldId="292"/>
            <ac:spMk id="45" creationId="{1F6FFB2D-BBE1-EBBE-AD28-BCF46D1979B6}"/>
          </ac:spMkLst>
        </pc:spChg>
        <pc:picChg chg="del mod">
          <ac:chgData name="Lu, Tianxiang, Prof. Dr." userId="2f8dca69-93e9-4c17-aa6f-577dc6ba4c29" providerId="ADAL" clId="{D6F00C5B-2DCC-56D1-A864-BDD6016CB9A1}" dt="2025-09-24T15:44:15.511" v="457" actId="478"/>
          <ac:picMkLst>
            <pc:docMk/>
            <pc:sldMk cId="3957838789" sldId="292"/>
            <ac:picMk id="10" creationId="{6B2A175C-0D3E-644C-A8D9-5D74B5145BF6}"/>
          </ac:picMkLst>
        </pc:picChg>
        <pc:picChg chg="del mod">
          <ac:chgData name="Lu, Tianxiang, Prof. Dr." userId="2f8dca69-93e9-4c17-aa6f-577dc6ba4c29" providerId="ADAL" clId="{D6F00C5B-2DCC-56D1-A864-BDD6016CB9A1}" dt="2025-09-24T15:44:16.729" v="458" actId="478"/>
          <ac:picMkLst>
            <pc:docMk/>
            <pc:sldMk cId="3957838789" sldId="292"/>
            <ac:picMk id="11" creationId="{7C5A95FC-934D-5543-A07C-89403059D0CC}"/>
          </ac:picMkLst>
        </pc:picChg>
        <pc:picChg chg="add mod">
          <ac:chgData name="Lu, Tianxiang, Prof. Dr." userId="2f8dca69-93e9-4c17-aa6f-577dc6ba4c29" providerId="ADAL" clId="{D6F00C5B-2DCC-56D1-A864-BDD6016CB9A1}" dt="2025-09-24T16:42:40.521" v="1812" actId="1076"/>
          <ac:picMkLst>
            <pc:docMk/>
            <pc:sldMk cId="3957838789" sldId="292"/>
            <ac:picMk id="18" creationId="{775386C3-0AC2-312A-9364-B00CC6FB0D69}"/>
          </ac:picMkLst>
        </pc:picChg>
        <pc:picChg chg="add mod">
          <ac:chgData name="Lu, Tianxiang, Prof. Dr." userId="2f8dca69-93e9-4c17-aa6f-577dc6ba4c29" providerId="ADAL" clId="{D6F00C5B-2DCC-56D1-A864-BDD6016CB9A1}" dt="2025-09-24T16:42:40.521" v="1812" actId="1076"/>
          <ac:picMkLst>
            <pc:docMk/>
            <pc:sldMk cId="3957838789" sldId="292"/>
            <ac:picMk id="20" creationId="{CCE5E5A8-B987-3C71-05F3-316543F12822}"/>
          </ac:picMkLst>
        </pc:picChg>
        <pc:picChg chg="add mod">
          <ac:chgData name="Lu, Tianxiang, Prof. Dr." userId="2f8dca69-93e9-4c17-aa6f-577dc6ba4c29" providerId="ADAL" clId="{D6F00C5B-2DCC-56D1-A864-BDD6016CB9A1}" dt="2025-09-24T16:42:40.521" v="1812" actId="1076"/>
          <ac:picMkLst>
            <pc:docMk/>
            <pc:sldMk cId="3957838789" sldId="292"/>
            <ac:picMk id="22" creationId="{F0F87CFD-FD53-55C2-D8A4-20810FC8968A}"/>
          </ac:picMkLst>
        </pc:picChg>
        <pc:picChg chg="add mod">
          <ac:chgData name="Lu, Tianxiang, Prof. Dr." userId="2f8dca69-93e9-4c17-aa6f-577dc6ba4c29" providerId="ADAL" clId="{D6F00C5B-2DCC-56D1-A864-BDD6016CB9A1}" dt="2025-09-24T16:42:34.905" v="1811" actId="1076"/>
          <ac:picMkLst>
            <pc:docMk/>
            <pc:sldMk cId="3957838789" sldId="292"/>
            <ac:picMk id="24" creationId="{24150B2C-0C3A-76B1-8C9F-F1590429A05B}"/>
          </ac:picMkLst>
        </pc:picChg>
        <pc:picChg chg="add mod">
          <ac:chgData name="Lu, Tianxiang, Prof. Dr." userId="2f8dca69-93e9-4c17-aa6f-577dc6ba4c29" providerId="ADAL" clId="{D6F00C5B-2DCC-56D1-A864-BDD6016CB9A1}" dt="2025-09-24T16:42:40.521" v="1812" actId="1076"/>
          <ac:picMkLst>
            <pc:docMk/>
            <pc:sldMk cId="3957838789" sldId="292"/>
            <ac:picMk id="26" creationId="{AD78D854-C13F-9FB2-2B26-854A6D5E06D4}"/>
          </ac:picMkLst>
        </pc:picChg>
        <pc:picChg chg="add mod">
          <ac:chgData name="Lu, Tianxiang, Prof. Dr." userId="2f8dca69-93e9-4c17-aa6f-577dc6ba4c29" providerId="ADAL" clId="{D6F00C5B-2DCC-56D1-A864-BDD6016CB9A1}" dt="2025-09-24T16:42:34.905" v="1811" actId="1076"/>
          <ac:picMkLst>
            <pc:docMk/>
            <pc:sldMk cId="3957838789" sldId="292"/>
            <ac:picMk id="28" creationId="{71D98CB3-E806-234F-0853-D577AB8132B5}"/>
          </ac:picMkLst>
        </pc:picChg>
        <pc:picChg chg="add del mod">
          <ac:chgData name="Lu, Tianxiang, Prof. Dr." userId="2f8dca69-93e9-4c17-aa6f-577dc6ba4c29" providerId="ADAL" clId="{D6F00C5B-2DCC-56D1-A864-BDD6016CB9A1}" dt="2025-09-24T15:51:00.802" v="593" actId="478"/>
          <ac:picMkLst>
            <pc:docMk/>
            <pc:sldMk cId="3957838789" sldId="292"/>
            <ac:picMk id="30" creationId="{AD073156-789D-5196-60DD-8F5939A8C72C}"/>
          </ac:picMkLst>
        </pc:picChg>
        <pc:picChg chg="add mod">
          <ac:chgData name="Lu, Tianxiang, Prof. Dr." userId="2f8dca69-93e9-4c17-aa6f-577dc6ba4c29" providerId="ADAL" clId="{D6F00C5B-2DCC-56D1-A864-BDD6016CB9A1}" dt="2025-09-24T16:42:34.905" v="1811" actId="1076"/>
          <ac:picMkLst>
            <pc:docMk/>
            <pc:sldMk cId="3957838789" sldId="292"/>
            <ac:picMk id="32" creationId="{4C3ABEDE-7914-463B-92F6-588D3EC9E6A8}"/>
          </ac:picMkLst>
        </pc:picChg>
        <pc:picChg chg="add mod">
          <ac:chgData name="Lu, Tianxiang, Prof. Dr." userId="2f8dca69-93e9-4c17-aa6f-577dc6ba4c29" providerId="ADAL" clId="{D6F00C5B-2DCC-56D1-A864-BDD6016CB9A1}" dt="2025-09-24T16:42:34.905" v="1811" actId="1076"/>
          <ac:picMkLst>
            <pc:docMk/>
            <pc:sldMk cId="3957838789" sldId="292"/>
            <ac:picMk id="37" creationId="{76420561-7307-243B-0356-BD36624229D1}"/>
          </ac:picMkLst>
        </pc:picChg>
        <pc:picChg chg="add mod">
          <ac:chgData name="Lu, Tianxiang, Prof. Dr." userId="2f8dca69-93e9-4c17-aa6f-577dc6ba4c29" providerId="ADAL" clId="{D6F00C5B-2DCC-56D1-A864-BDD6016CB9A1}" dt="2025-09-24T16:43:24.072" v="1823" actId="1076"/>
          <ac:picMkLst>
            <pc:docMk/>
            <pc:sldMk cId="3957838789" sldId="292"/>
            <ac:picMk id="43" creationId="{BEAFE498-06CF-C7AA-A3C2-3ABDE97BD2C6}"/>
          </ac:picMkLst>
        </pc:picChg>
        <pc:cxnChg chg="add del mod">
          <ac:chgData name="Lu, Tianxiang, Prof. Dr." userId="2f8dca69-93e9-4c17-aa6f-577dc6ba4c29" providerId="ADAL" clId="{D6F00C5B-2DCC-56D1-A864-BDD6016CB9A1}" dt="2025-09-24T15:55:01.204" v="768" actId="478"/>
          <ac:cxnSpMkLst>
            <pc:docMk/>
            <pc:sldMk cId="3957838789" sldId="292"/>
            <ac:cxnSpMk id="39" creationId="{923EC537-7C7E-A89E-9F11-852EE044B268}"/>
          </ac:cxnSpMkLst>
        </pc:cxnChg>
      </pc:sldChg>
      <pc:sldChg chg="modSp del mod">
        <pc:chgData name="Lu, Tianxiang, Prof. Dr." userId="2f8dca69-93e9-4c17-aa6f-577dc6ba4c29" providerId="ADAL" clId="{D6F00C5B-2DCC-56D1-A864-BDD6016CB9A1}" dt="2025-09-24T14:51:05.144" v="75" actId="2696"/>
        <pc:sldMkLst>
          <pc:docMk/>
          <pc:sldMk cId="1041806219" sldId="295"/>
        </pc:sldMkLst>
        <pc:spChg chg="mod">
          <ac:chgData name="Lu, Tianxiang, Prof. Dr." userId="2f8dca69-93e9-4c17-aa6f-577dc6ba4c29" providerId="ADAL" clId="{D6F00C5B-2DCC-56D1-A864-BDD6016CB9A1}" dt="2025-09-24T14:46:52.125" v="3" actId="255"/>
          <ac:spMkLst>
            <pc:docMk/>
            <pc:sldMk cId="1041806219" sldId="295"/>
            <ac:spMk id="6" creationId="{A94EB1FB-0F1F-1349-B4B3-BAAF14D7AC5C}"/>
          </ac:spMkLst>
        </pc:spChg>
        <pc:spChg chg="mod">
          <ac:chgData name="Lu, Tianxiang, Prof. Dr." userId="2f8dca69-93e9-4c17-aa6f-577dc6ba4c29" providerId="ADAL" clId="{D6F00C5B-2DCC-56D1-A864-BDD6016CB9A1}" dt="2025-09-24T14:47:50.443" v="29" actId="20577"/>
          <ac:spMkLst>
            <pc:docMk/>
            <pc:sldMk cId="1041806219" sldId="295"/>
            <ac:spMk id="8" creationId="{F0642D32-2313-094C-8378-D3D6337EB903}"/>
          </ac:spMkLst>
        </pc:spChg>
        <pc:spChg chg="mod">
          <ac:chgData name="Lu, Tianxiang, Prof. Dr." userId="2f8dca69-93e9-4c17-aa6f-577dc6ba4c29" providerId="ADAL" clId="{D6F00C5B-2DCC-56D1-A864-BDD6016CB9A1}" dt="2025-09-24T14:46:48.908" v="2" actId="255"/>
          <ac:spMkLst>
            <pc:docMk/>
            <pc:sldMk cId="1041806219" sldId="295"/>
            <ac:spMk id="9" creationId="{FCD47BCB-D44B-844C-A161-1A58ED5FF235}"/>
          </ac:spMkLst>
        </pc:spChg>
      </pc:sldChg>
      <pc:sldChg chg="del">
        <pc:chgData name="Lu, Tianxiang, Prof. Dr." userId="2f8dca69-93e9-4c17-aa6f-577dc6ba4c29" providerId="ADAL" clId="{D6F00C5B-2DCC-56D1-A864-BDD6016CB9A1}" dt="2025-09-24T14:51:58.279" v="82" actId="2696"/>
        <pc:sldMkLst>
          <pc:docMk/>
          <pc:sldMk cId="3256194409" sldId="296"/>
        </pc:sldMkLst>
      </pc:sldChg>
      <pc:sldChg chg="del">
        <pc:chgData name="Lu, Tianxiang, Prof. Dr." userId="2f8dca69-93e9-4c17-aa6f-577dc6ba4c29" providerId="ADAL" clId="{D6F00C5B-2DCC-56D1-A864-BDD6016CB9A1}" dt="2025-09-24T14:51:06.351" v="76" actId="2696"/>
        <pc:sldMkLst>
          <pc:docMk/>
          <pc:sldMk cId="2873436376" sldId="297"/>
        </pc:sldMkLst>
      </pc:sldChg>
      <pc:sldChg chg="modSp mod ord">
        <pc:chgData name="Lu, Tianxiang, Prof. Dr." userId="2f8dca69-93e9-4c17-aa6f-577dc6ba4c29" providerId="ADAL" clId="{D6F00C5B-2DCC-56D1-A864-BDD6016CB9A1}" dt="2025-09-24T15:42:27.932" v="450" actId="20578"/>
        <pc:sldMkLst>
          <pc:docMk/>
          <pc:sldMk cId="1831579913" sldId="298"/>
        </pc:sldMkLst>
        <pc:spChg chg="mod">
          <ac:chgData name="Lu, Tianxiang, Prof. Dr." userId="2f8dca69-93e9-4c17-aa6f-577dc6ba4c29" providerId="ADAL" clId="{D6F00C5B-2DCC-56D1-A864-BDD6016CB9A1}" dt="2025-09-24T14:49:13.793" v="36" actId="20577"/>
          <ac:spMkLst>
            <pc:docMk/>
            <pc:sldMk cId="1831579913" sldId="298"/>
            <ac:spMk id="2" creationId="{6B2CAE75-AD27-F14B-8302-6F7D525DDD81}"/>
          </ac:spMkLst>
        </pc:spChg>
        <pc:spChg chg="mod">
          <ac:chgData name="Lu, Tianxiang, Prof. Dr." userId="2f8dca69-93e9-4c17-aa6f-577dc6ba4c29" providerId="ADAL" clId="{D6F00C5B-2DCC-56D1-A864-BDD6016CB9A1}" dt="2025-09-24T14:49:56.784" v="44" actId="20577"/>
          <ac:spMkLst>
            <pc:docMk/>
            <pc:sldMk cId="1831579913" sldId="298"/>
            <ac:spMk id="4" creationId="{1925B259-FA0A-8B46-9A6D-5FA35D4D629C}"/>
          </ac:spMkLst>
        </pc:spChg>
        <pc:spChg chg="mod">
          <ac:chgData name="Lu, Tianxiang, Prof. Dr." userId="2f8dca69-93e9-4c17-aa6f-577dc6ba4c29" providerId="ADAL" clId="{D6F00C5B-2DCC-56D1-A864-BDD6016CB9A1}" dt="2025-09-24T14:48:56.442" v="33" actId="255"/>
          <ac:spMkLst>
            <pc:docMk/>
            <pc:sldMk cId="1831579913" sldId="298"/>
            <ac:spMk id="5" creationId="{21179727-98A0-0844-84C8-847B72513558}"/>
          </ac:spMkLst>
        </pc:spChg>
        <pc:spChg chg="mod">
          <ac:chgData name="Lu, Tianxiang, Prof. Dr." userId="2f8dca69-93e9-4c17-aa6f-577dc6ba4c29" providerId="ADAL" clId="{D6F00C5B-2DCC-56D1-A864-BDD6016CB9A1}" dt="2025-09-24T14:48:50.867" v="32" actId="255"/>
          <ac:spMkLst>
            <pc:docMk/>
            <pc:sldMk cId="1831579913" sldId="298"/>
            <ac:spMk id="6" creationId="{4FA6C144-7DE5-1E47-9E6E-720256684B88}"/>
          </ac:spMkLst>
        </pc:spChg>
        <pc:spChg chg="mod">
          <ac:chgData name="Lu, Tianxiang, Prof. Dr." userId="2f8dca69-93e9-4c17-aa6f-577dc6ba4c29" providerId="ADAL" clId="{D6F00C5B-2DCC-56D1-A864-BDD6016CB9A1}" dt="2025-09-24T14:50:53.154" v="74" actId="20577"/>
          <ac:spMkLst>
            <pc:docMk/>
            <pc:sldMk cId="1831579913" sldId="298"/>
            <ac:spMk id="13" creationId="{A5CA4BB8-1B75-85E5-9D68-0C1D58B10AE0}"/>
          </ac:spMkLst>
        </pc:spChg>
      </pc:sldChg>
      <pc:sldChg chg="del">
        <pc:chgData name="Lu, Tianxiang, Prof. Dr." userId="2f8dca69-93e9-4c17-aa6f-577dc6ba4c29" providerId="ADAL" clId="{D6F00C5B-2DCC-56D1-A864-BDD6016CB9A1}" dt="2025-09-24T14:52:43.919" v="84" actId="2696"/>
        <pc:sldMkLst>
          <pc:docMk/>
          <pc:sldMk cId="2901642395" sldId="299"/>
        </pc:sldMkLst>
      </pc:sldChg>
      <pc:sldChg chg="del">
        <pc:chgData name="Lu, Tianxiang, Prof. Dr." userId="2f8dca69-93e9-4c17-aa6f-577dc6ba4c29" providerId="ADAL" clId="{D6F00C5B-2DCC-56D1-A864-BDD6016CB9A1}" dt="2025-09-24T17:49:37.176" v="3059" actId="2696"/>
        <pc:sldMkLst>
          <pc:docMk/>
          <pc:sldMk cId="1848518409" sldId="300"/>
        </pc:sldMkLst>
      </pc:sldChg>
      <pc:sldChg chg="del">
        <pc:chgData name="Lu, Tianxiang, Prof. Dr." userId="2f8dca69-93e9-4c17-aa6f-577dc6ba4c29" providerId="ADAL" clId="{D6F00C5B-2DCC-56D1-A864-BDD6016CB9A1}" dt="2025-09-24T17:49:37.179" v="3061" actId="2696"/>
        <pc:sldMkLst>
          <pc:docMk/>
          <pc:sldMk cId="3729050464" sldId="302"/>
        </pc:sldMkLst>
      </pc:sldChg>
      <pc:sldChg chg="del">
        <pc:chgData name="Lu, Tianxiang, Prof. Dr." userId="2f8dca69-93e9-4c17-aa6f-577dc6ba4c29" providerId="ADAL" clId="{D6F00C5B-2DCC-56D1-A864-BDD6016CB9A1}" dt="2025-09-24T17:49:37.205" v="3068" actId="2696"/>
        <pc:sldMkLst>
          <pc:docMk/>
          <pc:sldMk cId="3428205769" sldId="303"/>
        </pc:sldMkLst>
      </pc:sldChg>
      <pc:sldChg chg="addSp delSp modSp mod">
        <pc:chgData name="Lu, Tianxiang, Prof. Dr." userId="2f8dca69-93e9-4c17-aa6f-577dc6ba4c29" providerId="ADAL" clId="{D6F00C5B-2DCC-56D1-A864-BDD6016CB9A1}" dt="2025-09-24T16:46:15.909" v="1847" actId="20577"/>
        <pc:sldMkLst>
          <pc:docMk/>
          <pc:sldMk cId="2385404204" sldId="304"/>
        </pc:sldMkLst>
        <pc:spChg chg="mod">
          <ac:chgData name="Lu, Tianxiang, Prof. Dr." userId="2f8dca69-93e9-4c17-aa6f-577dc6ba4c29" providerId="ADAL" clId="{D6F00C5B-2DCC-56D1-A864-BDD6016CB9A1}" dt="2025-09-24T15:43:06.919" v="455" actId="255"/>
          <ac:spMkLst>
            <pc:docMk/>
            <pc:sldMk cId="2385404204" sldId="304"/>
            <ac:spMk id="2" creationId="{D4EC5EEB-57CC-BC4E-A256-D271B05F1FE0}"/>
          </ac:spMkLst>
        </pc:spChg>
        <pc:spChg chg="add del mod">
          <ac:chgData name="Lu, Tianxiang, Prof. Dr." userId="2f8dca69-93e9-4c17-aa6f-577dc6ba4c29" providerId="ADAL" clId="{D6F00C5B-2DCC-56D1-A864-BDD6016CB9A1}" dt="2025-09-24T15:41:22.623" v="437"/>
          <ac:spMkLst>
            <pc:docMk/>
            <pc:sldMk cId="2385404204" sldId="304"/>
            <ac:spMk id="3" creationId="{DA0FA115-4089-5A6D-7110-B41113654AF2}"/>
          </ac:spMkLst>
        </pc:spChg>
        <pc:spChg chg="add del mod">
          <ac:chgData name="Lu, Tianxiang, Prof. Dr." userId="2f8dca69-93e9-4c17-aa6f-577dc6ba4c29" providerId="ADAL" clId="{D6F00C5B-2DCC-56D1-A864-BDD6016CB9A1}" dt="2025-09-24T15:41:20.886" v="435" actId="478"/>
          <ac:spMkLst>
            <pc:docMk/>
            <pc:sldMk cId="2385404204" sldId="304"/>
            <ac:spMk id="4" creationId="{D6B55803-6F97-7A33-D2C7-F9433CE1A133}"/>
          </ac:spMkLst>
        </pc:spChg>
        <pc:spChg chg="add del mod">
          <ac:chgData name="Lu, Tianxiang, Prof. Dr." userId="2f8dca69-93e9-4c17-aa6f-577dc6ba4c29" providerId="ADAL" clId="{D6F00C5B-2DCC-56D1-A864-BDD6016CB9A1}" dt="2025-09-24T15:41:43.067" v="445" actId="478"/>
          <ac:spMkLst>
            <pc:docMk/>
            <pc:sldMk cId="2385404204" sldId="304"/>
            <ac:spMk id="5" creationId="{B7261779-DBEB-5998-0C5B-25E9E9D05BEF}"/>
          </ac:spMkLst>
        </pc:spChg>
        <pc:spChg chg="add mod">
          <ac:chgData name="Lu, Tianxiang, Prof. Dr." userId="2f8dca69-93e9-4c17-aa6f-577dc6ba4c29" providerId="ADAL" clId="{D6F00C5B-2DCC-56D1-A864-BDD6016CB9A1}" dt="2025-09-24T16:46:15.909" v="1847" actId="20577"/>
          <ac:spMkLst>
            <pc:docMk/>
            <pc:sldMk cId="2385404204" sldId="304"/>
            <ac:spMk id="6" creationId="{499760DB-F34B-CCB9-A1CE-16E1219F6316}"/>
          </ac:spMkLst>
        </pc:spChg>
      </pc:sldChg>
      <pc:sldChg chg="del">
        <pc:chgData name="Lu, Tianxiang, Prof. Dr." userId="2f8dca69-93e9-4c17-aa6f-577dc6ba4c29" providerId="ADAL" clId="{D6F00C5B-2DCC-56D1-A864-BDD6016CB9A1}" dt="2025-09-24T14:52:43.942" v="85" actId="2696"/>
        <pc:sldMkLst>
          <pc:docMk/>
          <pc:sldMk cId="2028968018" sldId="306"/>
        </pc:sldMkLst>
      </pc:sldChg>
      <pc:sldChg chg="del">
        <pc:chgData name="Lu, Tianxiang, Prof. Dr." userId="2f8dca69-93e9-4c17-aa6f-577dc6ba4c29" providerId="ADAL" clId="{D6F00C5B-2DCC-56D1-A864-BDD6016CB9A1}" dt="2025-09-24T17:49:37.139" v="3050" actId="2696"/>
        <pc:sldMkLst>
          <pc:docMk/>
          <pc:sldMk cId="847566218" sldId="307"/>
        </pc:sldMkLst>
      </pc:sldChg>
      <pc:sldChg chg="delSp modSp del mod ord">
        <pc:chgData name="Lu, Tianxiang, Prof. Dr." userId="2f8dca69-93e9-4c17-aa6f-577dc6ba4c29" providerId="ADAL" clId="{D6F00C5B-2DCC-56D1-A864-BDD6016CB9A1}" dt="2025-09-24T17:49:28.841" v="3049" actId="2696"/>
        <pc:sldMkLst>
          <pc:docMk/>
          <pc:sldMk cId="215306446" sldId="308"/>
        </pc:sldMkLst>
        <pc:spChg chg="mod">
          <ac:chgData name="Lu, Tianxiang, Prof. Dr." userId="2f8dca69-93e9-4c17-aa6f-577dc6ba4c29" providerId="ADAL" clId="{D6F00C5B-2DCC-56D1-A864-BDD6016CB9A1}" dt="2025-09-24T17:46:02.140" v="2788" actId="1076"/>
          <ac:spMkLst>
            <pc:docMk/>
            <pc:sldMk cId="215306446" sldId="308"/>
            <ac:spMk id="13" creationId="{EEEC88CF-59C5-E848-8756-ACF0EAAE95E5}"/>
          </ac:spMkLst>
        </pc:spChg>
        <pc:spChg chg="mod">
          <ac:chgData name="Lu, Tianxiang, Prof. Dr." userId="2f8dca69-93e9-4c17-aa6f-577dc6ba4c29" providerId="ADAL" clId="{D6F00C5B-2DCC-56D1-A864-BDD6016CB9A1}" dt="2025-09-24T17:46:07.025" v="2801" actId="20577"/>
          <ac:spMkLst>
            <pc:docMk/>
            <pc:sldMk cId="215306446" sldId="308"/>
            <ac:spMk id="14" creationId="{99ADB308-1D04-0D4B-A2DB-E0119A4AE9C4}"/>
          </ac:spMkLst>
        </pc:spChg>
        <pc:picChg chg="del">
          <ac:chgData name="Lu, Tianxiang, Prof. Dr." userId="2f8dca69-93e9-4c17-aa6f-577dc6ba4c29" providerId="ADAL" clId="{D6F00C5B-2DCC-56D1-A864-BDD6016CB9A1}" dt="2025-09-24T17:45:28.040" v="2769" actId="478"/>
          <ac:picMkLst>
            <pc:docMk/>
            <pc:sldMk cId="215306446" sldId="308"/>
            <ac:picMk id="6" creationId="{2247E11D-D30A-C586-811C-06C97A86DB3E}"/>
          </ac:picMkLst>
        </pc:picChg>
        <pc:picChg chg="del">
          <ac:chgData name="Lu, Tianxiang, Prof. Dr." userId="2f8dca69-93e9-4c17-aa6f-577dc6ba4c29" providerId="ADAL" clId="{D6F00C5B-2DCC-56D1-A864-BDD6016CB9A1}" dt="2025-09-24T17:47:08.309" v="2805" actId="478"/>
          <ac:picMkLst>
            <pc:docMk/>
            <pc:sldMk cId="215306446" sldId="308"/>
            <ac:picMk id="7" creationId="{EE857F03-1305-ABDA-33E8-93569A4B53A1}"/>
          </ac:picMkLst>
        </pc:picChg>
        <pc:picChg chg="del">
          <ac:chgData name="Lu, Tianxiang, Prof. Dr." userId="2f8dca69-93e9-4c17-aa6f-577dc6ba4c29" providerId="ADAL" clId="{D6F00C5B-2DCC-56D1-A864-BDD6016CB9A1}" dt="2025-09-24T17:47:08.309" v="2805" actId="478"/>
          <ac:picMkLst>
            <pc:docMk/>
            <pc:sldMk cId="215306446" sldId="308"/>
            <ac:picMk id="9" creationId="{93F65B63-CC59-82B1-0F2A-CB7D9BD8B97B}"/>
          </ac:picMkLst>
        </pc:picChg>
        <pc:picChg chg="del">
          <ac:chgData name="Lu, Tianxiang, Prof. Dr." userId="2f8dca69-93e9-4c17-aa6f-577dc6ba4c29" providerId="ADAL" clId="{D6F00C5B-2DCC-56D1-A864-BDD6016CB9A1}" dt="2025-09-24T17:47:08.309" v="2805" actId="478"/>
          <ac:picMkLst>
            <pc:docMk/>
            <pc:sldMk cId="215306446" sldId="308"/>
            <ac:picMk id="10" creationId="{CCD73192-7647-B66E-F259-1167DD091DAA}"/>
          </ac:picMkLst>
        </pc:picChg>
        <pc:picChg chg="mod">
          <ac:chgData name="Lu, Tianxiang, Prof. Dr." userId="2f8dca69-93e9-4c17-aa6f-577dc6ba4c29" providerId="ADAL" clId="{D6F00C5B-2DCC-56D1-A864-BDD6016CB9A1}" dt="2025-09-24T17:45:59.063" v="2787" actId="1076"/>
          <ac:picMkLst>
            <pc:docMk/>
            <pc:sldMk cId="215306446" sldId="308"/>
            <ac:picMk id="11" creationId="{ECB482B1-E5C3-BB1F-6E10-86E539C08DA7}"/>
          </ac:picMkLst>
        </pc:picChg>
        <pc:picChg chg="del">
          <ac:chgData name="Lu, Tianxiang, Prof. Dr." userId="2f8dca69-93e9-4c17-aa6f-577dc6ba4c29" providerId="ADAL" clId="{D6F00C5B-2DCC-56D1-A864-BDD6016CB9A1}" dt="2025-09-24T17:47:08.309" v="2805" actId="478"/>
          <ac:picMkLst>
            <pc:docMk/>
            <pc:sldMk cId="215306446" sldId="308"/>
            <ac:picMk id="12" creationId="{A7480CBF-0F0D-D49F-E63B-78C7F018F6E7}"/>
          </ac:picMkLst>
        </pc:picChg>
      </pc:sldChg>
      <pc:sldChg chg="del">
        <pc:chgData name="Lu, Tianxiang, Prof. Dr." userId="2f8dca69-93e9-4c17-aa6f-577dc6ba4c29" providerId="ADAL" clId="{D6F00C5B-2DCC-56D1-A864-BDD6016CB9A1}" dt="2025-09-24T17:49:37.182" v="3063" actId="2696"/>
        <pc:sldMkLst>
          <pc:docMk/>
          <pc:sldMk cId="3387166004" sldId="309"/>
        </pc:sldMkLst>
      </pc:sldChg>
      <pc:sldChg chg="delSp modSp mod ord">
        <pc:chgData name="Lu, Tianxiang, Prof. Dr." userId="2f8dca69-93e9-4c17-aa6f-577dc6ba4c29" providerId="ADAL" clId="{D6F00C5B-2DCC-56D1-A864-BDD6016CB9A1}" dt="2025-09-24T17:46:54.154" v="2804" actId="478"/>
        <pc:sldMkLst>
          <pc:docMk/>
          <pc:sldMk cId="2955097984" sldId="310"/>
        </pc:sldMkLst>
        <pc:spChg chg="mod">
          <ac:chgData name="Lu, Tianxiang, Prof. Dr." userId="2f8dca69-93e9-4c17-aa6f-577dc6ba4c29" providerId="ADAL" clId="{D6F00C5B-2DCC-56D1-A864-BDD6016CB9A1}" dt="2025-09-24T17:46:49.871" v="2803"/>
          <ac:spMkLst>
            <pc:docMk/>
            <pc:sldMk cId="2955097984" sldId="310"/>
            <ac:spMk id="3" creationId="{DD5C7403-12B0-0441-8276-06BEEC8A34C6}"/>
          </ac:spMkLst>
        </pc:spChg>
        <pc:spChg chg="del">
          <ac:chgData name="Lu, Tianxiang, Prof. Dr." userId="2f8dca69-93e9-4c17-aa6f-577dc6ba4c29" providerId="ADAL" clId="{D6F00C5B-2DCC-56D1-A864-BDD6016CB9A1}" dt="2025-09-24T17:46:54.154" v="2804" actId="478"/>
          <ac:spMkLst>
            <pc:docMk/>
            <pc:sldMk cId="2955097984" sldId="310"/>
            <ac:spMk id="8" creationId="{7F26B739-0690-B049-A531-D7AB2E787289}"/>
          </ac:spMkLst>
        </pc:spChg>
        <pc:spChg chg="mod">
          <ac:chgData name="Lu, Tianxiang, Prof. Dr." userId="2f8dca69-93e9-4c17-aa6f-577dc6ba4c29" providerId="ADAL" clId="{D6F00C5B-2DCC-56D1-A864-BDD6016CB9A1}" dt="2025-09-24T17:41:58.374" v="2737" actId="20577"/>
          <ac:spMkLst>
            <pc:docMk/>
            <pc:sldMk cId="2955097984" sldId="310"/>
            <ac:spMk id="14" creationId="{99ADB308-1D04-0D4B-A2DB-E0119A4AE9C4}"/>
          </ac:spMkLst>
        </pc:spChg>
        <pc:spChg chg="mod">
          <ac:chgData name="Lu, Tianxiang, Prof. Dr." userId="2f8dca69-93e9-4c17-aa6f-577dc6ba4c29" providerId="ADAL" clId="{D6F00C5B-2DCC-56D1-A864-BDD6016CB9A1}" dt="2025-09-24T17:43:09.566" v="2766" actId="14100"/>
          <ac:spMkLst>
            <pc:docMk/>
            <pc:sldMk cId="2955097984" sldId="310"/>
            <ac:spMk id="16" creationId="{06BCF6AC-490A-F345-A577-99EAB26C9CD1}"/>
          </ac:spMkLst>
        </pc:spChg>
        <pc:picChg chg="del">
          <ac:chgData name="Lu, Tianxiang, Prof. Dr." userId="2f8dca69-93e9-4c17-aa6f-577dc6ba4c29" providerId="ADAL" clId="{D6F00C5B-2DCC-56D1-A864-BDD6016CB9A1}" dt="2025-09-24T17:41:21.723" v="2675" actId="478"/>
          <ac:picMkLst>
            <pc:docMk/>
            <pc:sldMk cId="2955097984" sldId="310"/>
            <ac:picMk id="2" creationId="{A7DF03C1-F926-2E94-E7F8-6C140620AB06}"/>
          </ac:picMkLst>
        </pc:picChg>
        <pc:picChg chg="del">
          <ac:chgData name="Lu, Tianxiang, Prof. Dr." userId="2f8dca69-93e9-4c17-aa6f-577dc6ba4c29" providerId="ADAL" clId="{D6F00C5B-2DCC-56D1-A864-BDD6016CB9A1}" dt="2025-09-24T17:41:31.636" v="2681" actId="478"/>
          <ac:picMkLst>
            <pc:docMk/>
            <pc:sldMk cId="2955097984" sldId="310"/>
            <ac:picMk id="5" creationId="{F63AE5FC-CF4A-35A2-19B5-BB2903696E2F}"/>
          </ac:picMkLst>
        </pc:picChg>
        <pc:picChg chg="del">
          <ac:chgData name="Lu, Tianxiang, Prof. Dr." userId="2f8dca69-93e9-4c17-aa6f-577dc6ba4c29" providerId="ADAL" clId="{D6F00C5B-2DCC-56D1-A864-BDD6016CB9A1}" dt="2025-09-24T17:41:31.636" v="2681" actId="478"/>
          <ac:picMkLst>
            <pc:docMk/>
            <pc:sldMk cId="2955097984" sldId="310"/>
            <ac:picMk id="9" creationId="{07AF03C9-CC36-679C-700B-032533AF5C20}"/>
          </ac:picMkLst>
        </pc:picChg>
        <pc:picChg chg="del">
          <ac:chgData name="Lu, Tianxiang, Prof. Dr." userId="2f8dca69-93e9-4c17-aa6f-577dc6ba4c29" providerId="ADAL" clId="{D6F00C5B-2DCC-56D1-A864-BDD6016CB9A1}" dt="2025-09-24T17:41:31.636" v="2681" actId="478"/>
          <ac:picMkLst>
            <pc:docMk/>
            <pc:sldMk cId="2955097984" sldId="310"/>
            <ac:picMk id="10" creationId="{FD89A5AA-B24F-FB57-F4A6-09F4CCDD5D82}"/>
          </ac:picMkLst>
        </pc:picChg>
        <pc:picChg chg="mod">
          <ac:chgData name="Lu, Tianxiang, Prof. Dr." userId="2f8dca69-93e9-4c17-aa6f-577dc6ba4c29" providerId="ADAL" clId="{D6F00C5B-2DCC-56D1-A864-BDD6016CB9A1}" dt="2025-09-24T17:41:28.708" v="2680" actId="14100"/>
          <ac:picMkLst>
            <pc:docMk/>
            <pc:sldMk cId="2955097984" sldId="310"/>
            <ac:picMk id="11" creationId="{7D4AD44A-2616-BF12-AECB-E56EC3EED432}"/>
          </ac:picMkLst>
        </pc:picChg>
        <pc:picChg chg="del">
          <ac:chgData name="Lu, Tianxiang, Prof. Dr." userId="2f8dca69-93e9-4c17-aa6f-577dc6ba4c29" providerId="ADAL" clId="{D6F00C5B-2DCC-56D1-A864-BDD6016CB9A1}" dt="2025-09-24T17:41:31.636" v="2681" actId="478"/>
          <ac:picMkLst>
            <pc:docMk/>
            <pc:sldMk cId="2955097984" sldId="310"/>
            <ac:picMk id="12" creationId="{E1D8A36B-9186-A958-3841-4F960668BA59}"/>
          </ac:picMkLst>
        </pc:picChg>
      </pc:sldChg>
      <pc:sldChg chg="del">
        <pc:chgData name="Lu, Tianxiang, Prof. Dr." userId="2f8dca69-93e9-4c17-aa6f-577dc6ba4c29" providerId="ADAL" clId="{D6F00C5B-2DCC-56D1-A864-BDD6016CB9A1}" dt="2025-09-24T17:49:37.202" v="3066" actId="2696"/>
        <pc:sldMkLst>
          <pc:docMk/>
          <pc:sldMk cId="2109969296" sldId="311"/>
        </pc:sldMkLst>
      </pc:sldChg>
      <pc:sldChg chg="addSp delSp modSp add mod modNotesTx">
        <pc:chgData name="Lu, Tianxiang, Prof. Dr." userId="2f8dca69-93e9-4c17-aa6f-577dc6ba4c29" providerId="ADAL" clId="{D6F00C5B-2DCC-56D1-A864-BDD6016CB9A1}" dt="2025-09-24T16:48:59.850" v="1890" actId="20577"/>
        <pc:sldMkLst>
          <pc:docMk/>
          <pc:sldMk cId="1920375262" sldId="312"/>
        </pc:sldMkLst>
        <pc:spChg chg="mod">
          <ac:chgData name="Lu, Tianxiang, Prof. Dr." userId="2f8dca69-93e9-4c17-aa6f-577dc6ba4c29" providerId="ADAL" clId="{D6F00C5B-2DCC-56D1-A864-BDD6016CB9A1}" dt="2025-09-24T16:48:06.652" v="1884" actId="20577"/>
          <ac:spMkLst>
            <pc:docMk/>
            <pc:sldMk cId="1920375262" sldId="312"/>
            <ac:spMk id="7" creationId="{6CD8643A-6A61-AC32-00F9-79EFA53319B7}"/>
          </ac:spMkLst>
        </pc:spChg>
        <pc:spChg chg="add mod">
          <ac:chgData name="Lu, Tianxiang, Prof. Dr." userId="2f8dca69-93e9-4c17-aa6f-577dc6ba4c29" providerId="ADAL" clId="{D6F00C5B-2DCC-56D1-A864-BDD6016CB9A1}" dt="2025-09-24T16:48:34.522" v="1889" actId="20577"/>
          <ac:spMkLst>
            <pc:docMk/>
            <pc:sldMk cId="1920375262" sldId="312"/>
            <ac:spMk id="8" creationId="{CBAAB16D-04A5-20C5-579B-4759E35D8CE1}"/>
          </ac:spMkLst>
        </pc:spChg>
        <pc:spChg chg="add mod">
          <ac:chgData name="Lu, Tianxiang, Prof. Dr." userId="2f8dca69-93e9-4c17-aa6f-577dc6ba4c29" providerId="ADAL" clId="{D6F00C5B-2DCC-56D1-A864-BDD6016CB9A1}" dt="2025-09-24T16:25:11.496" v="1360" actId="14100"/>
          <ac:spMkLst>
            <pc:docMk/>
            <pc:sldMk cId="1920375262" sldId="312"/>
            <ac:spMk id="9" creationId="{3E19FB7B-290D-76AA-BC94-3C965458F7FE}"/>
          </ac:spMkLst>
        </pc:spChg>
        <pc:spChg chg="add">
          <ac:chgData name="Lu, Tianxiang, Prof. Dr." userId="2f8dca69-93e9-4c17-aa6f-577dc6ba4c29" providerId="ADAL" clId="{D6F00C5B-2DCC-56D1-A864-BDD6016CB9A1}" dt="2025-09-24T16:16:31.609" v="1241"/>
          <ac:spMkLst>
            <pc:docMk/>
            <pc:sldMk cId="1920375262" sldId="312"/>
            <ac:spMk id="10" creationId="{914D1BAA-E98C-5CDE-6D83-8D5BA2FEA7FE}"/>
          </ac:spMkLst>
        </pc:spChg>
        <pc:spChg chg="del">
          <ac:chgData name="Lu, Tianxiang, Prof. Dr." userId="2f8dca69-93e9-4c17-aa6f-577dc6ba4c29" providerId="ADAL" clId="{D6F00C5B-2DCC-56D1-A864-BDD6016CB9A1}" dt="2025-09-24T15:58:19.711" v="927" actId="478"/>
          <ac:spMkLst>
            <pc:docMk/>
            <pc:sldMk cId="1920375262" sldId="312"/>
            <ac:spMk id="15" creationId="{02E316B9-0849-E9EF-2A09-0BD0EE099192}"/>
          </ac:spMkLst>
        </pc:spChg>
        <pc:spChg chg="del">
          <ac:chgData name="Lu, Tianxiang, Prof. Dr." userId="2f8dca69-93e9-4c17-aa6f-577dc6ba4c29" providerId="ADAL" clId="{D6F00C5B-2DCC-56D1-A864-BDD6016CB9A1}" dt="2025-09-24T15:58:19.711" v="927" actId="478"/>
          <ac:spMkLst>
            <pc:docMk/>
            <pc:sldMk cId="1920375262" sldId="312"/>
            <ac:spMk id="16" creationId="{F5262487-105C-B2D6-AF58-D60515F6CFE1}"/>
          </ac:spMkLst>
        </pc:spChg>
        <pc:spChg chg="del">
          <ac:chgData name="Lu, Tianxiang, Prof. Dr." userId="2f8dca69-93e9-4c17-aa6f-577dc6ba4c29" providerId="ADAL" clId="{D6F00C5B-2DCC-56D1-A864-BDD6016CB9A1}" dt="2025-09-24T15:58:19.711" v="927" actId="478"/>
          <ac:spMkLst>
            <pc:docMk/>
            <pc:sldMk cId="1920375262" sldId="312"/>
            <ac:spMk id="34" creationId="{44485F81-7362-AF93-23DC-84A6BED5BEAB}"/>
          </ac:spMkLst>
        </pc:spChg>
        <pc:spChg chg="del">
          <ac:chgData name="Lu, Tianxiang, Prof. Dr." userId="2f8dca69-93e9-4c17-aa6f-577dc6ba4c29" providerId="ADAL" clId="{D6F00C5B-2DCC-56D1-A864-BDD6016CB9A1}" dt="2025-09-24T15:58:19.711" v="927" actId="478"/>
          <ac:spMkLst>
            <pc:docMk/>
            <pc:sldMk cId="1920375262" sldId="312"/>
            <ac:spMk id="35" creationId="{69A8FD86-A6A6-5DEE-9509-0EA47612D8BD}"/>
          </ac:spMkLst>
        </pc:spChg>
        <pc:spChg chg="del">
          <ac:chgData name="Lu, Tianxiang, Prof. Dr." userId="2f8dca69-93e9-4c17-aa6f-577dc6ba4c29" providerId="ADAL" clId="{D6F00C5B-2DCC-56D1-A864-BDD6016CB9A1}" dt="2025-09-24T15:58:19.711" v="927" actId="478"/>
          <ac:spMkLst>
            <pc:docMk/>
            <pc:sldMk cId="1920375262" sldId="312"/>
            <ac:spMk id="40" creationId="{19E8F597-F482-F630-6F07-AA8EBE04DE4B}"/>
          </ac:spMkLst>
        </pc:spChg>
        <pc:spChg chg="del">
          <ac:chgData name="Lu, Tianxiang, Prof. Dr." userId="2f8dca69-93e9-4c17-aa6f-577dc6ba4c29" providerId="ADAL" clId="{D6F00C5B-2DCC-56D1-A864-BDD6016CB9A1}" dt="2025-09-24T15:58:19.711" v="927" actId="478"/>
          <ac:spMkLst>
            <pc:docMk/>
            <pc:sldMk cId="1920375262" sldId="312"/>
            <ac:spMk id="41" creationId="{8E74D115-8347-0131-0C34-D0C8392EC74D}"/>
          </ac:spMkLst>
        </pc:spChg>
        <pc:picChg chg="add mod">
          <ac:chgData name="Lu, Tianxiang, Prof. Dr." userId="2f8dca69-93e9-4c17-aa6f-577dc6ba4c29" providerId="ADAL" clId="{D6F00C5B-2DCC-56D1-A864-BDD6016CB9A1}" dt="2025-09-24T16:23:23.394" v="1274" actId="1076"/>
          <ac:picMkLst>
            <pc:docMk/>
            <pc:sldMk cId="1920375262" sldId="312"/>
            <ac:picMk id="6" creationId="{999236FB-F6DE-DEB6-2FA3-F05BCC94D620}"/>
          </ac:picMkLst>
        </pc:picChg>
        <pc:picChg chg="del">
          <ac:chgData name="Lu, Tianxiang, Prof. Dr." userId="2f8dca69-93e9-4c17-aa6f-577dc6ba4c29" providerId="ADAL" clId="{D6F00C5B-2DCC-56D1-A864-BDD6016CB9A1}" dt="2025-09-24T15:58:19.711" v="927" actId="478"/>
          <ac:picMkLst>
            <pc:docMk/>
            <pc:sldMk cId="1920375262" sldId="312"/>
            <ac:picMk id="24" creationId="{A6E357D1-3ED1-D7FC-97B5-CDB93C2BF8E7}"/>
          </ac:picMkLst>
        </pc:picChg>
        <pc:picChg chg="del">
          <ac:chgData name="Lu, Tianxiang, Prof. Dr." userId="2f8dca69-93e9-4c17-aa6f-577dc6ba4c29" providerId="ADAL" clId="{D6F00C5B-2DCC-56D1-A864-BDD6016CB9A1}" dt="2025-09-24T15:58:19.711" v="927" actId="478"/>
          <ac:picMkLst>
            <pc:docMk/>
            <pc:sldMk cId="1920375262" sldId="312"/>
            <ac:picMk id="26" creationId="{853E3244-8976-5F8A-1985-54B4735DA436}"/>
          </ac:picMkLst>
        </pc:picChg>
        <pc:picChg chg="del">
          <ac:chgData name="Lu, Tianxiang, Prof. Dr." userId="2f8dca69-93e9-4c17-aa6f-577dc6ba4c29" providerId="ADAL" clId="{D6F00C5B-2DCC-56D1-A864-BDD6016CB9A1}" dt="2025-09-24T15:58:19.711" v="927" actId="478"/>
          <ac:picMkLst>
            <pc:docMk/>
            <pc:sldMk cId="1920375262" sldId="312"/>
            <ac:picMk id="32" creationId="{87DD059E-F63E-0F18-F020-2AD417A28B0F}"/>
          </ac:picMkLst>
        </pc:picChg>
        <pc:picChg chg="del">
          <ac:chgData name="Lu, Tianxiang, Prof. Dr." userId="2f8dca69-93e9-4c17-aa6f-577dc6ba4c29" providerId="ADAL" clId="{D6F00C5B-2DCC-56D1-A864-BDD6016CB9A1}" dt="2025-09-24T15:58:19.711" v="927" actId="478"/>
          <ac:picMkLst>
            <pc:docMk/>
            <pc:sldMk cId="1920375262" sldId="312"/>
            <ac:picMk id="37" creationId="{A27ADC55-16A4-5698-C890-B9766A00D15C}"/>
          </ac:picMkLst>
        </pc:picChg>
      </pc:sldChg>
      <pc:sldChg chg="del">
        <pc:chgData name="Lu, Tianxiang, Prof. Dr." userId="2f8dca69-93e9-4c17-aa6f-577dc6ba4c29" providerId="ADAL" clId="{D6F00C5B-2DCC-56D1-A864-BDD6016CB9A1}" dt="2025-09-24T14:51:58.239" v="78" actId="2696"/>
        <pc:sldMkLst>
          <pc:docMk/>
          <pc:sldMk cId="3536061073" sldId="312"/>
        </pc:sldMkLst>
      </pc:sldChg>
      <pc:sldChg chg="del">
        <pc:chgData name="Lu, Tianxiang, Prof. Dr." userId="2f8dca69-93e9-4c17-aa6f-577dc6ba4c29" providerId="ADAL" clId="{D6F00C5B-2DCC-56D1-A864-BDD6016CB9A1}" dt="2025-09-24T14:51:58.257" v="80" actId="2696"/>
        <pc:sldMkLst>
          <pc:docMk/>
          <pc:sldMk cId="2072009401" sldId="313"/>
        </pc:sldMkLst>
      </pc:sldChg>
      <pc:sldChg chg="addSp modSp add mod">
        <pc:chgData name="Lu, Tianxiang, Prof. Dr." userId="2f8dca69-93e9-4c17-aa6f-577dc6ba4c29" providerId="ADAL" clId="{D6F00C5B-2DCC-56D1-A864-BDD6016CB9A1}" dt="2025-09-24T15:59:36.946" v="962" actId="113"/>
        <pc:sldMkLst>
          <pc:docMk/>
          <pc:sldMk cId="3887477059" sldId="313"/>
        </pc:sldMkLst>
        <pc:spChg chg="add">
          <ac:chgData name="Lu, Tianxiang, Prof. Dr." userId="2f8dca69-93e9-4c17-aa6f-577dc6ba4c29" providerId="ADAL" clId="{D6F00C5B-2DCC-56D1-A864-BDD6016CB9A1}" dt="2025-09-24T15:58:51.928" v="929"/>
          <ac:spMkLst>
            <pc:docMk/>
            <pc:sldMk cId="3887477059" sldId="313"/>
            <ac:spMk id="3" creationId="{FB856DE4-C11B-6C24-9F58-966CF618CC74}"/>
          </ac:spMkLst>
        </pc:spChg>
        <pc:spChg chg="add mod">
          <ac:chgData name="Lu, Tianxiang, Prof. Dr." userId="2f8dca69-93e9-4c17-aa6f-577dc6ba4c29" providerId="ADAL" clId="{D6F00C5B-2DCC-56D1-A864-BDD6016CB9A1}" dt="2025-09-24T15:58:56.209" v="931"/>
          <ac:spMkLst>
            <pc:docMk/>
            <pc:sldMk cId="3887477059" sldId="313"/>
            <ac:spMk id="4" creationId="{8BC7E51D-78D9-ACD8-8415-41C6745D8AB1}"/>
          </ac:spMkLst>
        </pc:spChg>
        <pc:spChg chg="mod">
          <ac:chgData name="Lu, Tianxiang, Prof. Dr." userId="2f8dca69-93e9-4c17-aa6f-577dc6ba4c29" providerId="ADAL" clId="{D6F00C5B-2DCC-56D1-A864-BDD6016CB9A1}" dt="2025-09-24T15:59:36.946" v="962" actId="113"/>
          <ac:spMkLst>
            <pc:docMk/>
            <pc:sldMk cId="3887477059" sldId="313"/>
            <ac:spMk id="6" creationId="{183F526E-BC3D-6DFF-E572-B26359529F53}"/>
          </ac:spMkLst>
        </pc:spChg>
      </pc:sldChg>
      <pc:sldChg chg="del">
        <pc:chgData name="Lu, Tianxiang, Prof. Dr." userId="2f8dca69-93e9-4c17-aa6f-577dc6ba4c29" providerId="ADAL" clId="{D6F00C5B-2DCC-56D1-A864-BDD6016CB9A1}" dt="2025-09-24T14:51:58.268" v="81" actId="2696"/>
        <pc:sldMkLst>
          <pc:docMk/>
          <pc:sldMk cId="1073814798" sldId="314"/>
        </pc:sldMkLst>
      </pc:sldChg>
      <pc:sldChg chg="addSp delSp modSp add mod ord">
        <pc:chgData name="Lu, Tianxiang, Prof. Dr." userId="2f8dca69-93e9-4c17-aa6f-577dc6ba4c29" providerId="ADAL" clId="{D6F00C5B-2DCC-56D1-A864-BDD6016CB9A1}" dt="2025-09-24T18:06:11.992" v="3273" actId="20578"/>
        <pc:sldMkLst>
          <pc:docMk/>
          <pc:sldMk cId="3060499968" sldId="314"/>
        </pc:sldMkLst>
        <pc:spChg chg="del">
          <ac:chgData name="Lu, Tianxiang, Prof. Dr." userId="2f8dca69-93e9-4c17-aa6f-577dc6ba4c29" providerId="ADAL" clId="{D6F00C5B-2DCC-56D1-A864-BDD6016CB9A1}" dt="2025-09-24T16:29:20.907" v="1380" actId="478"/>
          <ac:spMkLst>
            <pc:docMk/>
            <pc:sldMk cId="3060499968" sldId="314"/>
            <ac:spMk id="7" creationId="{25782B6C-FAB5-44C5-29DA-0271CB1B0448}"/>
          </ac:spMkLst>
        </pc:spChg>
        <pc:spChg chg="mod">
          <ac:chgData name="Lu, Tianxiang, Prof. Dr." userId="2f8dca69-93e9-4c17-aa6f-577dc6ba4c29" providerId="ADAL" clId="{D6F00C5B-2DCC-56D1-A864-BDD6016CB9A1}" dt="2025-09-24T16:29:18.219" v="1379" actId="20577"/>
          <ac:spMkLst>
            <pc:docMk/>
            <pc:sldMk cId="3060499968" sldId="314"/>
            <ac:spMk id="8" creationId="{F9D95B5A-456E-5466-7FFF-2FB89C12FF5E}"/>
          </ac:spMkLst>
        </pc:spChg>
        <pc:spChg chg="mod">
          <ac:chgData name="Lu, Tianxiang, Prof. Dr." userId="2f8dca69-93e9-4c17-aa6f-577dc6ba4c29" providerId="ADAL" clId="{D6F00C5B-2DCC-56D1-A864-BDD6016CB9A1}" dt="2025-09-24T16:35:42.836" v="1545" actId="1076"/>
          <ac:spMkLst>
            <pc:docMk/>
            <pc:sldMk cId="3060499968" sldId="314"/>
            <ac:spMk id="12" creationId="{4D516D7D-6891-60D6-CDD8-148359BE0499}"/>
          </ac:spMkLst>
        </pc:spChg>
        <pc:spChg chg="mod">
          <ac:chgData name="Lu, Tianxiang, Prof. Dr." userId="2f8dca69-93e9-4c17-aa6f-577dc6ba4c29" providerId="ADAL" clId="{D6F00C5B-2DCC-56D1-A864-BDD6016CB9A1}" dt="2025-09-24T16:35:26.763" v="1543" actId="20577"/>
          <ac:spMkLst>
            <pc:docMk/>
            <pc:sldMk cId="3060499968" sldId="314"/>
            <ac:spMk id="13" creationId="{66F1277F-4D62-20D4-8A20-36A2BB1075AA}"/>
          </ac:spMkLst>
        </pc:spChg>
        <pc:spChg chg="mod">
          <ac:chgData name="Lu, Tianxiang, Prof. Dr." userId="2f8dca69-93e9-4c17-aa6f-577dc6ba4c29" providerId="ADAL" clId="{D6F00C5B-2DCC-56D1-A864-BDD6016CB9A1}" dt="2025-09-24T16:34:39.961" v="1434" actId="20577"/>
          <ac:spMkLst>
            <pc:docMk/>
            <pc:sldMk cId="3060499968" sldId="314"/>
            <ac:spMk id="14" creationId="{00E6B1FC-9385-741E-3ACA-76C5D754D8BB}"/>
          </ac:spMkLst>
        </pc:spChg>
        <pc:spChg chg="mod">
          <ac:chgData name="Lu, Tianxiang, Prof. Dr." userId="2f8dca69-93e9-4c17-aa6f-577dc6ba4c29" providerId="ADAL" clId="{D6F00C5B-2DCC-56D1-A864-BDD6016CB9A1}" dt="2025-09-24T16:49:17.642" v="1891"/>
          <ac:spMkLst>
            <pc:docMk/>
            <pc:sldMk cId="3060499968" sldId="314"/>
            <ac:spMk id="26" creationId="{A2D653DD-EFC0-0088-666C-C88DC53F51D7}"/>
          </ac:spMkLst>
        </pc:spChg>
        <pc:graphicFrameChg chg="del">
          <ac:chgData name="Lu, Tianxiang, Prof. Dr." userId="2f8dca69-93e9-4c17-aa6f-577dc6ba4c29" providerId="ADAL" clId="{D6F00C5B-2DCC-56D1-A864-BDD6016CB9A1}" dt="2025-09-24T16:30:54.006" v="1387" actId="478"/>
          <ac:graphicFrameMkLst>
            <pc:docMk/>
            <pc:sldMk cId="3060499968" sldId="314"/>
            <ac:graphicFrameMk id="19" creationId="{361549A5-5126-B3F2-6664-5938F0F66F4C}"/>
          </ac:graphicFrameMkLst>
        </pc:graphicFrameChg>
        <pc:graphicFrameChg chg="del">
          <ac:chgData name="Lu, Tianxiang, Prof. Dr." userId="2f8dca69-93e9-4c17-aa6f-577dc6ba4c29" providerId="ADAL" clId="{D6F00C5B-2DCC-56D1-A864-BDD6016CB9A1}" dt="2025-09-24T16:30:38.511" v="1384" actId="478"/>
          <ac:graphicFrameMkLst>
            <pc:docMk/>
            <pc:sldMk cId="3060499968" sldId="314"/>
            <ac:graphicFrameMk id="20" creationId="{5FE66E79-4D63-D926-0860-FF16F49CEA32}"/>
          </ac:graphicFrameMkLst>
        </pc:graphicFrameChg>
        <pc:graphicFrameChg chg="del">
          <ac:chgData name="Lu, Tianxiang, Prof. Dr." userId="2f8dca69-93e9-4c17-aa6f-577dc6ba4c29" providerId="ADAL" clId="{D6F00C5B-2DCC-56D1-A864-BDD6016CB9A1}" dt="2025-09-24T16:29:42.374" v="1381" actId="478"/>
          <ac:graphicFrameMkLst>
            <pc:docMk/>
            <pc:sldMk cId="3060499968" sldId="314"/>
            <ac:graphicFrameMk id="21" creationId="{D2238162-91AA-0D3E-EFDA-FAD0792B25CD}"/>
          </ac:graphicFrameMkLst>
        </pc:graphicFrameChg>
        <pc:picChg chg="add mod">
          <ac:chgData name="Lu, Tianxiang, Prof. Dr." userId="2f8dca69-93e9-4c17-aa6f-577dc6ba4c29" providerId="ADAL" clId="{D6F00C5B-2DCC-56D1-A864-BDD6016CB9A1}" dt="2025-09-24T16:30:15.474" v="1383" actId="1076"/>
          <ac:picMkLst>
            <pc:docMk/>
            <pc:sldMk cId="3060499968" sldId="314"/>
            <ac:picMk id="5" creationId="{E8E9651A-7405-951D-039C-3AF3420EA11A}"/>
          </ac:picMkLst>
        </pc:picChg>
        <pc:picChg chg="add mod">
          <ac:chgData name="Lu, Tianxiang, Prof. Dr." userId="2f8dca69-93e9-4c17-aa6f-577dc6ba4c29" providerId="ADAL" clId="{D6F00C5B-2DCC-56D1-A864-BDD6016CB9A1}" dt="2025-09-24T16:30:48.728" v="1386" actId="1076"/>
          <ac:picMkLst>
            <pc:docMk/>
            <pc:sldMk cId="3060499968" sldId="314"/>
            <ac:picMk id="9" creationId="{B7481E3A-19A9-BF16-06E0-E2DCDC673A62}"/>
          </ac:picMkLst>
        </pc:picChg>
        <pc:picChg chg="add mod">
          <ac:chgData name="Lu, Tianxiang, Prof. Dr." userId="2f8dca69-93e9-4c17-aa6f-577dc6ba4c29" providerId="ADAL" clId="{D6F00C5B-2DCC-56D1-A864-BDD6016CB9A1}" dt="2025-09-24T16:34:24.413" v="1398" actId="1076"/>
          <ac:picMkLst>
            <pc:docMk/>
            <pc:sldMk cId="3060499968" sldId="314"/>
            <ac:picMk id="11" creationId="{D2894C2A-62C4-C868-CC5F-55A0C566D708}"/>
          </ac:picMkLst>
        </pc:picChg>
        <pc:picChg chg="add mod">
          <ac:chgData name="Lu, Tianxiang, Prof. Dr." userId="2f8dca69-93e9-4c17-aa6f-577dc6ba4c29" providerId="ADAL" clId="{D6F00C5B-2DCC-56D1-A864-BDD6016CB9A1}" dt="2025-09-24T16:33:51.101" v="1393" actId="1076"/>
          <ac:picMkLst>
            <pc:docMk/>
            <pc:sldMk cId="3060499968" sldId="314"/>
            <ac:picMk id="17" creationId="{F889EE40-D1E2-43C2-3E30-2E8688F4B26A}"/>
          </ac:picMkLst>
        </pc:picChg>
        <pc:picChg chg="add mod">
          <ac:chgData name="Lu, Tianxiang, Prof. Dr." userId="2f8dca69-93e9-4c17-aa6f-577dc6ba4c29" providerId="ADAL" clId="{D6F00C5B-2DCC-56D1-A864-BDD6016CB9A1}" dt="2025-09-24T16:34:21.301" v="1397" actId="1076"/>
          <ac:picMkLst>
            <pc:docMk/>
            <pc:sldMk cId="3060499968" sldId="314"/>
            <ac:picMk id="22" creationId="{08BDA517-4C27-8C09-43C4-DC18A9E7A925}"/>
          </ac:picMkLst>
        </pc:picChg>
      </pc:sldChg>
      <pc:sldChg chg="addSp modSp add mod modNotesTx">
        <pc:chgData name="Lu, Tianxiang, Prof. Dr." userId="2f8dca69-93e9-4c17-aa6f-577dc6ba4c29" providerId="ADAL" clId="{D6F00C5B-2DCC-56D1-A864-BDD6016CB9A1}" dt="2025-09-24T17:10:38.340" v="2204" actId="20577"/>
        <pc:sldMkLst>
          <pc:docMk/>
          <pc:sldMk cId="2447551290" sldId="315"/>
        </pc:sldMkLst>
        <pc:spChg chg="add mod">
          <ac:chgData name="Lu, Tianxiang, Prof. Dr." userId="2f8dca69-93e9-4c17-aa6f-577dc6ba4c29" providerId="ADAL" clId="{D6F00C5B-2DCC-56D1-A864-BDD6016CB9A1}" dt="2025-09-24T17:09:03.671" v="2183" actId="207"/>
          <ac:spMkLst>
            <pc:docMk/>
            <pc:sldMk cId="2447551290" sldId="315"/>
            <ac:spMk id="3" creationId="{4D4C7481-5810-19B3-20EF-374BCC322319}"/>
          </ac:spMkLst>
        </pc:spChg>
        <pc:spChg chg="add mod">
          <ac:chgData name="Lu, Tianxiang, Prof. Dr." userId="2f8dca69-93e9-4c17-aa6f-577dc6ba4c29" providerId="ADAL" clId="{D6F00C5B-2DCC-56D1-A864-BDD6016CB9A1}" dt="2025-09-24T17:07:27.432" v="2173" actId="1076"/>
          <ac:spMkLst>
            <pc:docMk/>
            <pc:sldMk cId="2447551290" sldId="315"/>
            <ac:spMk id="4" creationId="{32368322-0E0B-AD9C-A649-8B2C5C79FBB0}"/>
          </ac:spMkLst>
        </pc:spChg>
        <pc:spChg chg="add mod">
          <ac:chgData name="Lu, Tianxiang, Prof. Dr." userId="2f8dca69-93e9-4c17-aa6f-577dc6ba4c29" providerId="ADAL" clId="{D6F00C5B-2DCC-56D1-A864-BDD6016CB9A1}" dt="2025-09-24T17:07:37.229" v="2175" actId="1076"/>
          <ac:spMkLst>
            <pc:docMk/>
            <pc:sldMk cId="2447551290" sldId="315"/>
            <ac:spMk id="5" creationId="{D03F4793-36AA-25B3-C252-64F8058B8593}"/>
          </ac:spMkLst>
        </pc:spChg>
        <pc:spChg chg="mod">
          <ac:chgData name="Lu, Tianxiang, Prof. Dr." userId="2f8dca69-93e9-4c17-aa6f-577dc6ba4c29" providerId="ADAL" clId="{D6F00C5B-2DCC-56D1-A864-BDD6016CB9A1}" dt="2025-09-24T16:40:05.476" v="1714" actId="120"/>
          <ac:spMkLst>
            <pc:docMk/>
            <pc:sldMk cId="2447551290" sldId="315"/>
            <ac:spMk id="6" creationId="{7CB11BA4-F34D-BA5C-E710-EA31199D239D}"/>
          </ac:spMkLst>
        </pc:spChg>
        <pc:cxnChg chg="add">
          <ac:chgData name="Lu, Tianxiang, Prof. Dr." userId="2f8dca69-93e9-4c17-aa6f-577dc6ba4c29" providerId="ADAL" clId="{D6F00C5B-2DCC-56D1-A864-BDD6016CB9A1}" dt="2025-09-24T17:08:21.659" v="2176" actId="11529"/>
          <ac:cxnSpMkLst>
            <pc:docMk/>
            <pc:sldMk cId="2447551290" sldId="315"/>
            <ac:cxnSpMk id="8" creationId="{551EDA9A-09F6-D4C8-EF6A-FD7D936D93F3}"/>
          </ac:cxnSpMkLst>
        </pc:cxnChg>
        <pc:cxnChg chg="add mod">
          <ac:chgData name="Lu, Tianxiang, Prof. Dr." userId="2f8dca69-93e9-4c17-aa6f-577dc6ba4c29" providerId="ADAL" clId="{D6F00C5B-2DCC-56D1-A864-BDD6016CB9A1}" dt="2025-09-24T17:08:33.317" v="2179" actId="14100"/>
          <ac:cxnSpMkLst>
            <pc:docMk/>
            <pc:sldMk cId="2447551290" sldId="315"/>
            <ac:cxnSpMk id="9" creationId="{BC1F8951-A0D5-DFB6-8C27-67E548DE0DBD}"/>
          </ac:cxnSpMkLst>
        </pc:cxnChg>
      </pc:sldChg>
      <pc:sldChg chg="del">
        <pc:chgData name="Lu, Tianxiang, Prof. Dr." userId="2f8dca69-93e9-4c17-aa6f-577dc6ba4c29" providerId="ADAL" clId="{D6F00C5B-2DCC-56D1-A864-BDD6016CB9A1}" dt="2025-09-24T14:51:58.290" v="83" actId="2696"/>
        <pc:sldMkLst>
          <pc:docMk/>
          <pc:sldMk cId="2776247725" sldId="315"/>
        </pc:sldMkLst>
      </pc:sldChg>
      <pc:sldChg chg="addSp delSp modSp add mod modNotesTx">
        <pc:chgData name="Lu, Tianxiang, Prof. Dr." userId="2f8dca69-93e9-4c17-aa6f-577dc6ba4c29" providerId="ADAL" clId="{D6F00C5B-2DCC-56D1-A864-BDD6016CB9A1}" dt="2025-09-24T16:58:24.911" v="2080" actId="1076"/>
        <pc:sldMkLst>
          <pc:docMk/>
          <pc:sldMk cId="428978395" sldId="316"/>
        </pc:sldMkLst>
        <pc:spChg chg="mod">
          <ac:chgData name="Lu, Tianxiang, Prof. Dr." userId="2f8dca69-93e9-4c17-aa6f-577dc6ba4c29" providerId="ADAL" clId="{D6F00C5B-2DCC-56D1-A864-BDD6016CB9A1}" dt="2025-09-24T16:40:38.433" v="1746" actId="20577"/>
          <ac:spMkLst>
            <pc:docMk/>
            <pc:sldMk cId="428978395" sldId="316"/>
            <ac:spMk id="7" creationId="{6291F500-83F8-02E1-1EE5-9FED7077C41A}"/>
          </ac:spMkLst>
        </pc:spChg>
        <pc:spChg chg="del mod">
          <ac:chgData name="Lu, Tianxiang, Prof. Dr." userId="2f8dca69-93e9-4c17-aa6f-577dc6ba4c29" providerId="ADAL" clId="{D6F00C5B-2DCC-56D1-A864-BDD6016CB9A1}" dt="2025-09-24T16:51:15.242" v="1998" actId="478"/>
          <ac:spMkLst>
            <pc:docMk/>
            <pc:sldMk cId="428978395" sldId="316"/>
            <ac:spMk id="8" creationId="{9C233973-E6DD-1CE3-C13D-4310D9FF7FC3}"/>
          </ac:spMkLst>
        </pc:spChg>
        <pc:spChg chg="mod">
          <ac:chgData name="Lu, Tianxiang, Prof. Dr." userId="2f8dca69-93e9-4c17-aa6f-577dc6ba4c29" providerId="ADAL" clId="{D6F00C5B-2DCC-56D1-A864-BDD6016CB9A1}" dt="2025-09-24T16:51:37.301" v="2001" actId="1076"/>
          <ac:spMkLst>
            <pc:docMk/>
            <pc:sldMk cId="428978395" sldId="316"/>
            <ac:spMk id="9" creationId="{CCDF1FEB-6ED4-0C48-74A5-25B815682F00}"/>
          </ac:spMkLst>
        </pc:spChg>
        <pc:spChg chg="add mod">
          <ac:chgData name="Lu, Tianxiang, Prof. Dr." userId="2f8dca69-93e9-4c17-aa6f-577dc6ba4c29" providerId="ADAL" clId="{D6F00C5B-2DCC-56D1-A864-BDD6016CB9A1}" dt="2025-09-24T16:52:29.767" v="2009" actId="313"/>
          <ac:spMkLst>
            <pc:docMk/>
            <pc:sldMk cId="428978395" sldId="316"/>
            <ac:spMk id="11" creationId="{BB838E75-9805-1DDF-8D13-9719E9685DE9}"/>
          </ac:spMkLst>
        </pc:spChg>
        <pc:spChg chg="add mod">
          <ac:chgData name="Lu, Tianxiang, Prof. Dr." userId="2f8dca69-93e9-4c17-aa6f-577dc6ba4c29" providerId="ADAL" clId="{D6F00C5B-2DCC-56D1-A864-BDD6016CB9A1}" dt="2025-09-24T16:58:18.332" v="2079" actId="113"/>
          <ac:spMkLst>
            <pc:docMk/>
            <pc:sldMk cId="428978395" sldId="316"/>
            <ac:spMk id="12" creationId="{2558BA48-B8A3-3050-21C9-0903615EC11C}"/>
          </ac:spMkLst>
        </pc:spChg>
        <pc:spChg chg="add del mod">
          <ac:chgData name="Lu, Tianxiang, Prof. Dr." userId="2f8dca69-93e9-4c17-aa6f-577dc6ba4c29" providerId="ADAL" clId="{D6F00C5B-2DCC-56D1-A864-BDD6016CB9A1}" dt="2025-09-24T16:58:04.170" v="2075"/>
          <ac:spMkLst>
            <pc:docMk/>
            <pc:sldMk cId="428978395" sldId="316"/>
            <ac:spMk id="13" creationId="{855B6099-8C30-4F54-5208-9D823002C684}"/>
          </ac:spMkLst>
        </pc:spChg>
        <pc:spChg chg="add">
          <ac:chgData name="Lu, Tianxiang, Prof. Dr." userId="2f8dca69-93e9-4c17-aa6f-577dc6ba4c29" providerId="ADAL" clId="{D6F00C5B-2DCC-56D1-A864-BDD6016CB9A1}" dt="2025-09-24T16:57:31.095" v="2063"/>
          <ac:spMkLst>
            <pc:docMk/>
            <pc:sldMk cId="428978395" sldId="316"/>
            <ac:spMk id="14" creationId="{40611DFE-3496-1FAA-9990-795D922A9291}"/>
          </ac:spMkLst>
        </pc:spChg>
        <pc:spChg chg="add mod">
          <ac:chgData name="Lu, Tianxiang, Prof. Dr." userId="2f8dca69-93e9-4c17-aa6f-577dc6ba4c29" providerId="ADAL" clId="{D6F00C5B-2DCC-56D1-A864-BDD6016CB9A1}" dt="2025-09-24T16:58:24.911" v="2080" actId="1076"/>
          <ac:spMkLst>
            <pc:docMk/>
            <pc:sldMk cId="428978395" sldId="316"/>
            <ac:spMk id="15" creationId="{1AA4E2AB-2737-18F2-6A9E-94B749F0012E}"/>
          </ac:spMkLst>
        </pc:spChg>
        <pc:picChg chg="del">
          <ac:chgData name="Lu, Tianxiang, Prof. Dr." userId="2f8dca69-93e9-4c17-aa6f-577dc6ba4c29" providerId="ADAL" clId="{D6F00C5B-2DCC-56D1-A864-BDD6016CB9A1}" dt="2025-09-24T16:40:40.372" v="1747" actId="478"/>
          <ac:picMkLst>
            <pc:docMk/>
            <pc:sldMk cId="428978395" sldId="316"/>
            <ac:picMk id="6" creationId="{6760563D-2BA1-3C83-96F1-22B2B2A93E0F}"/>
          </ac:picMkLst>
        </pc:picChg>
        <pc:picChg chg="add mod">
          <ac:chgData name="Lu, Tianxiang, Prof. Dr." userId="2f8dca69-93e9-4c17-aa6f-577dc6ba4c29" providerId="ADAL" clId="{D6F00C5B-2DCC-56D1-A864-BDD6016CB9A1}" dt="2025-09-24T16:51:19.687" v="1999" actId="1076"/>
          <ac:picMkLst>
            <pc:docMk/>
            <pc:sldMk cId="428978395" sldId="316"/>
            <ac:picMk id="10" creationId="{FF30A223-7824-C0AE-6B41-D0ED83281605}"/>
          </ac:picMkLst>
        </pc:picChg>
      </pc:sldChg>
      <pc:sldChg chg="addSp delSp modSp add mod modNotesTx">
        <pc:chgData name="Lu, Tianxiang, Prof. Dr." userId="2f8dca69-93e9-4c17-aa6f-577dc6ba4c29" providerId="ADAL" clId="{D6F00C5B-2DCC-56D1-A864-BDD6016CB9A1}" dt="2025-09-24T17:36:30.999" v="2658" actId="20577"/>
        <pc:sldMkLst>
          <pc:docMk/>
          <pc:sldMk cId="660924526" sldId="317"/>
        </pc:sldMkLst>
        <pc:spChg chg="mod">
          <ac:chgData name="Lu, Tianxiang, Prof. Dr." userId="2f8dca69-93e9-4c17-aa6f-577dc6ba4c29" providerId="ADAL" clId="{D6F00C5B-2DCC-56D1-A864-BDD6016CB9A1}" dt="2025-09-24T17:36:30.999" v="2658" actId="20577"/>
          <ac:spMkLst>
            <pc:docMk/>
            <pc:sldMk cId="660924526" sldId="317"/>
            <ac:spMk id="7" creationId="{A106A76E-C315-67FE-A498-46E1D006DBE0}"/>
          </ac:spMkLst>
        </pc:spChg>
        <pc:spChg chg="mod">
          <ac:chgData name="Lu, Tianxiang, Prof. Dr." userId="2f8dca69-93e9-4c17-aa6f-577dc6ba4c29" providerId="ADAL" clId="{D6F00C5B-2DCC-56D1-A864-BDD6016CB9A1}" dt="2025-09-24T17:23:34.526" v="2452" actId="1076"/>
          <ac:spMkLst>
            <pc:docMk/>
            <pc:sldMk cId="660924526" sldId="317"/>
            <ac:spMk id="9" creationId="{4DDE9F74-500E-F5A0-0D06-C85B66A9CCCC}"/>
          </ac:spMkLst>
        </pc:spChg>
        <pc:spChg chg="del">
          <ac:chgData name="Lu, Tianxiang, Prof. Dr." userId="2f8dca69-93e9-4c17-aa6f-577dc6ba4c29" providerId="ADAL" clId="{D6F00C5B-2DCC-56D1-A864-BDD6016CB9A1}" dt="2025-09-24T16:59:22.394" v="2083" actId="478"/>
          <ac:spMkLst>
            <pc:docMk/>
            <pc:sldMk cId="660924526" sldId="317"/>
            <ac:spMk id="11" creationId="{60C5B351-D803-2B76-860F-600AE70479E8}"/>
          </ac:spMkLst>
        </pc:spChg>
        <pc:spChg chg="del">
          <ac:chgData name="Lu, Tianxiang, Prof. Dr." userId="2f8dca69-93e9-4c17-aa6f-577dc6ba4c29" providerId="ADAL" clId="{D6F00C5B-2DCC-56D1-A864-BDD6016CB9A1}" dt="2025-09-24T16:59:23.659" v="2084" actId="478"/>
          <ac:spMkLst>
            <pc:docMk/>
            <pc:sldMk cId="660924526" sldId="317"/>
            <ac:spMk id="12" creationId="{F236D0CA-19B3-0F34-2E03-3C03C238F083}"/>
          </ac:spMkLst>
        </pc:spChg>
        <pc:spChg chg="del">
          <ac:chgData name="Lu, Tianxiang, Prof. Dr." userId="2f8dca69-93e9-4c17-aa6f-577dc6ba4c29" providerId="ADAL" clId="{D6F00C5B-2DCC-56D1-A864-BDD6016CB9A1}" dt="2025-09-24T16:59:24.795" v="2085" actId="478"/>
          <ac:spMkLst>
            <pc:docMk/>
            <pc:sldMk cId="660924526" sldId="317"/>
            <ac:spMk id="15" creationId="{43DFD10C-AA6F-A618-B22A-0F1E93DE8FFB}"/>
          </ac:spMkLst>
        </pc:spChg>
        <pc:picChg chg="add del mod">
          <ac:chgData name="Lu, Tianxiang, Prof. Dr." userId="2f8dca69-93e9-4c17-aa6f-577dc6ba4c29" providerId="ADAL" clId="{D6F00C5B-2DCC-56D1-A864-BDD6016CB9A1}" dt="2025-09-24T17:00:41.381" v="2094" actId="478"/>
          <ac:picMkLst>
            <pc:docMk/>
            <pc:sldMk cId="660924526" sldId="317"/>
            <ac:picMk id="5" creationId="{0D34002D-A274-84C9-249A-F8A25B316736}"/>
          </ac:picMkLst>
        </pc:picChg>
        <pc:picChg chg="add mod">
          <ac:chgData name="Lu, Tianxiang, Prof. Dr." userId="2f8dca69-93e9-4c17-aa6f-577dc6ba4c29" providerId="ADAL" clId="{D6F00C5B-2DCC-56D1-A864-BDD6016CB9A1}" dt="2025-09-24T17:21:56.892" v="2349" actId="1076"/>
          <ac:picMkLst>
            <pc:docMk/>
            <pc:sldMk cId="660924526" sldId="317"/>
            <ac:picMk id="8" creationId="{D82D8A0A-35C2-2907-D9B7-B426392072C1}"/>
          </ac:picMkLst>
        </pc:picChg>
        <pc:picChg chg="del">
          <ac:chgData name="Lu, Tianxiang, Prof. Dr." userId="2f8dca69-93e9-4c17-aa6f-577dc6ba4c29" providerId="ADAL" clId="{D6F00C5B-2DCC-56D1-A864-BDD6016CB9A1}" dt="2025-09-24T16:59:18.770" v="2082" actId="478"/>
          <ac:picMkLst>
            <pc:docMk/>
            <pc:sldMk cId="660924526" sldId="317"/>
            <ac:picMk id="10" creationId="{1DE28A77-762B-B0AB-C05F-0929C9056DFB}"/>
          </ac:picMkLst>
        </pc:picChg>
      </pc:sldChg>
      <pc:sldChg chg="addSp delSp modSp add del mod ord">
        <pc:chgData name="Lu, Tianxiang, Prof. Dr." userId="2f8dca69-93e9-4c17-aa6f-577dc6ba4c29" providerId="ADAL" clId="{D6F00C5B-2DCC-56D1-A864-BDD6016CB9A1}" dt="2025-09-24T17:04:25.637" v="2112" actId="2696"/>
        <pc:sldMkLst>
          <pc:docMk/>
          <pc:sldMk cId="3191837625" sldId="318"/>
        </pc:sldMkLst>
        <pc:spChg chg="del">
          <ac:chgData name="Lu, Tianxiang, Prof. Dr." userId="2f8dca69-93e9-4c17-aa6f-577dc6ba4c29" providerId="ADAL" clId="{D6F00C5B-2DCC-56D1-A864-BDD6016CB9A1}" dt="2025-09-24T16:59:57.235" v="2089" actId="478"/>
          <ac:spMkLst>
            <pc:docMk/>
            <pc:sldMk cId="3191837625" sldId="318"/>
            <ac:spMk id="6" creationId="{A06673FC-71B2-FCCA-E036-CB3494D24DE1}"/>
          </ac:spMkLst>
        </pc:spChg>
        <pc:picChg chg="add del mod">
          <ac:chgData name="Lu, Tianxiang, Prof. Dr." userId="2f8dca69-93e9-4c17-aa6f-577dc6ba4c29" providerId="ADAL" clId="{D6F00C5B-2DCC-56D1-A864-BDD6016CB9A1}" dt="2025-09-24T17:04:14.049" v="2110" actId="478"/>
          <ac:picMkLst>
            <pc:docMk/>
            <pc:sldMk cId="3191837625" sldId="318"/>
            <ac:picMk id="3" creationId="{16B4C872-2E49-A462-2042-CC66A62366EA}"/>
          </ac:picMkLst>
        </pc:picChg>
      </pc:sldChg>
      <pc:sldChg chg="addSp delSp modSp add mod ord modNotesTx">
        <pc:chgData name="Lu, Tianxiang, Prof. Dr." userId="2f8dca69-93e9-4c17-aa6f-577dc6ba4c29" providerId="ADAL" clId="{D6F00C5B-2DCC-56D1-A864-BDD6016CB9A1}" dt="2025-09-24T17:22:58.407" v="2446" actId="20577"/>
        <pc:sldMkLst>
          <pc:docMk/>
          <pc:sldMk cId="869067591" sldId="319"/>
        </pc:sldMkLst>
        <pc:spChg chg="mod">
          <ac:chgData name="Lu, Tianxiang, Prof. Dr." userId="2f8dca69-93e9-4c17-aa6f-577dc6ba4c29" providerId="ADAL" clId="{D6F00C5B-2DCC-56D1-A864-BDD6016CB9A1}" dt="2025-09-24T17:05:36.326" v="2134" actId="20577"/>
          <ac:spMkLst>
            <pc:docMk/>
            <pc:sldMk cId="869067591" sldId="319"/>
            <ac:spMk id="7" creationId="{C5314EA4-56D3-B9F4-164E-AAD645C82AEF}"/>
          </ac:spMkLst>
        </pc:spChg>
        <pc:spChg chg="del">
          <ac:chgData name="Lu, Tianxiang, Prof. Dr." userId="2f8dca69-93e9-4c17-aa6f-577dc6ba4c29" providerId="ADAL" clId="{D6F00C5B-2DCC-56D1-A864-BDD6016CB9A1}" dt="2025-09-24T17:04:35.923" v="2116" actId="478"/>
          <ac:spMkLst>
            <pc:docMk/>
            <pc:sldMk cId="869067591" sldId="319"/>
            <ac:spMk id="9" creationId="{C2D02DDF-100B-5FD5-A6B0-3F80AF77BFB2}"/>
          </ac:spMkLst>
        </pc:spChg>
        <pc:spChg chg="del">
          <ac:chgData name="Lu, Tianxiang, Prof. Dr." userId="2f8dca69-93e9-4c17-aa6f-577dc6ba4c29" providerId="ADAL" clId="{D6F00C5B-2DCC-56D1-A864-BDD6016CB9A1}" dt="2025-09-24T17:04:29.782" v="2114" actId="478"/>
          <ac:spMkLst>
            <pc:docMk/>
            <pc:sldMk cId="869067591" sldId="319"/>
            <ac:spMk id="11" creationId="{C2D25AE3-13B2-634A-3441-88C946BAE54D}"/>
          </ac:spMkLst>
        </pc:spChg>
        <pc:spChg chg="del">
          <ac:chgData name="Lu, Tianxiang, Prof. Dr." userId="2f8dca69-93e9-4c17-aa6f-577dc6ba4c29" providerId="ADAL" clId="{D6F00C5B-2DCC-56D1-A864-BDD6016CB9A1}" dt="2025-09-24T17:04:33.841" v="2115" actId="478"/>
          <ac:spMkLst>
            <pc:docMk/>
            <pc:sldMk cId="869067591" sldId="319"/>
            <ac:spMk id="12" creationId="{2EAF493E-ED87-D358-9F18-EA94C7CDEC32}"/>
          </ac:spMkLst>
        </pc:spChg>
        <pc:spChg chg="add del mod">
          <ac:chgData name="Lu, Tianxiang, Prof. Dr." userId="2f8dca69-93e9-4c17-aa6f-577dc6ba4c29" providerId="ADAL" clId="{D6F00C5B-2DCC-56D1-A864-BDD6016CB9A1}" dt="2025-09-24T17:06:33.334" v="2169" actId="478"/>
          <ac:spMkLst>
            <pc:docMk/>
            <pc:sldMk cId="869067591" sldId="319"/>
            <ac:spMk id="13" creationId="{48D8EC3A-C66F-CF2F-211A-D7B4D8851B52}"/>
          </ac:spMkLst>
        </pc:spChg>
        <pc:spChg chg="del">
          <ac:chgData name="Lu, Tianxiang, Prof. Dr." userId="2f8dca69-93e9-4c17-aa6f-577dc6ba4c29" providerId="ADAL" clId="{D6F00C5B-2DCC-56D1-A864-BDD6016CB9A1}" dt="2025-09-24T17:04:33.841" v="2115" actId="478"/>
          <ac:spMkLst>
            <pc:docMk/>
            <pc:sldMk cId="869067591" sldId="319"/>
            <ac:spMk id="15" creationId="{1DD7D1C7-CE29-D135-9211-80E43E844B3F}"/>
          </ac:spMkLst>
        </pc:spChg>
        <pc:spChg chg="add mod">
          <ac:chgData name="Lu, Tianxiang, Prof. Dr." userId="2f8dca69-93e9-4c17-aa6f-577dc6ba4c29" providerId="ADAL" clId="{D6F00C5B-2DCC-56D1-A864-BDD6016CB9A1}" dt="2025-09-24T17:19:51.643" v="2342" actId="14100"/>
          <ac:spMkLst>
            <pc:docMk/>
            <pc:sldMk cId="869067591" sldId="319"/>
            <ac:spMk id="17" creationId="{2364BDD7-6620-2904-D6A7-D76CCA239F9E}"/>
          </ac:spMkLst>
        </pc:spChg>
        <pc:spChg chg="add mod">
          <ac:chgData name="Lu, Tianxiang, Prof. Dr." userId="2f8dca69-93e9-4c17-aa6f-577dc6ba4c29" providerId="ADAL" clId="{D6F00C5B-2DCC-56D1-A864-BDD6016CB9A1}" dt="2025-09-24T17:22:58.407" v="2446" actId="20577"/>
          <ac:spMkLst>
            <pc:docMk/>
            <pc:sldMk cId="869067591" sldId="319"/>
            <ac:spMk id="21" creationId="{E0716A79-6395-53A7-4DDD-E0BC43EDD06B}"/>
          </ac:spMkLst>
        </pc:spChg>
        <pc:picChg chg="add del mod">
          <ac:chgData name="Lu, Tianxiang, Prof. Dr." userId="2f8dca69-93e9-4c17-aa6f-577dc6ba4c29" providerId="ADAL" clId="{D6F00C5B-2DCC-56D1-A864-BDD6016CB9A1}" dt="2025-09-24T17:06:03.605" v="2137" actId="478"/>
          <ac:picMkLst>
            <pc:docMk/>
            <pc:sldMk cId="869067591" sldId="319"/>
            <ac:picMk id="6" creationId="{57830B76-3EF5-E7E2-6831-30E5D87FED78}"/>
          </ac:picMkLst>
        </pc:picChg>
        <pc:picChg chg="add mod">
          <ac:chgData name="Lu, Tianxiang, Prof. Dr." userId="2f8dca69-93e9-4c17-aa6f-577dc6ba4c29" providerId="ADAL" clId="{D6F00C5B-2DCC-56D1-A864-BDD6016CB9A1}" dt="2025-09-24T17:16:53.806" v="2235" actId="1076"/>
          <ac:picMkLst>
            <pc:docMk/>
            <pc:sldMk cId="869067591" sldId="319"/>
            <ac:picMk id="8" creationId="{410856B0-40B2-2ACE-86B6-1D2F14C1BBE2}"/>
          </ac:picMkLst>
        </pc:picChg>
        <pc:picChg chg="del">
          <ac:chgData name="Lu, Tianxiang, Prof. Dr." userId="2f8dca69-93e9-4c17-aa6f-577dc6ba4c29" providerId="ADAL" clId="{D6F00C5B-2DCC-56D1-A864-BDD6016CB9A1}" dt="2025-09-24T17:04:27.721" v="2113" actId="478"/>
          <ac:picMkLst>
            <pc:docMk/>
            <pc:sldMk cId="869067591" sldId="319"/>
            <ac:picMk id="10" creationId="{1A474897-2618-E15E-3A1D-592FD6D6F106}"/>
          </ac:picMkLst>
        </pc:picChg>
        <pc:picChg chg="add mod">
          <ac:chgData name="Lu, Tianxiang, Prof. Dr." userId="2f8dca69-93e9-4c17-aa6f-577dc6ba4c29" providerId="ADAL" clId="{D6F00C5B-2DCC-56D1-A864-BDD6016CB9A1}" dt="2025-09-24T17:16:57.858" v="2236" actId="1076"/>
          <ac:picMkLst>
            <pc:docMk/>
            <pc:sldMk cId="869067591" sldId="319"/>
            <ac:picMk id="16" creationId="{EF8E681E-551A-EE05-67B8-9D081087939C}"/>
          </ac:picMkLst>
        </pc:picChg>
        <pc:cxnChg chg="add mod">
          <ac:chgData name="Lu, Tianxiang, Prof. Dr." userId="2f8dca69-93e9-4c17-aa6f-577dc6ba4c29" providerId="ADAL" clId="{D6F00C5B-2DCC-56D1-A864-BDD6016CB9A1}" dt="2025-09-24T17:17:47.535" v="2242" actId="1582"/>
          <ac:cxnSpMkLst>
            <pc:docMk/>
            <pc:sldMk cId="869067591" sldId="319"/>
            <ac:cxnSpMk id="19" creationId="{B02AE72E-B5BF-2CB3-29FD-B4F3488C515A}"/>
          </ac:cxnSpMkLst>
        </pc:cxnChg>
      </pc:sldChg>
      <pc:sldChg chg="addSp delSp modSp add mod">
        <pc:chgData name="Lu, Tianxiang, Prof. Dr." userId="2f8dca69-93e9-4c17-aa6f-577dc6ba4c29" providerId="ADAL" clId="{D6F00C5B-2DCC-56D1-A864-BDD6016CB9A1}" dt="2025-09-24T17:36:41.762" v="2662" actId="20577"/>
        <pc:sldMkLst>
          <pc:docMk/>
          <pc:sldMk cId="6322034" sldId="320"/>
        </pc:sldMkLst>
        <pc:spChg chg="mod">
          <ac:chgData name="Lu, Tianxiang, Prof. Dr." userId="2f8dca69-93e9-4c17-aa6f-577dc6ba4c29" providerId="ADAL" clId="{D6F00C5B-2DCC-56D1-A864-BDD6016CB9A1}" dt="2025-09-24T17:36:41.762" v="2662" actId="20577"/>
          <ac:spMkLst>
            <pc:docMk/>
            <pc:sldMk cId="6322034" sldId="320"/>
            <ac:spMk id="7" creationId="{AD9F16D5-CCE3-6738-B779-437DF3C5D5B3}"/>
          </ac:spMkLst>
        </pc:spChg>
        <pc:spChg chg="del">
          <ac:chgData name="Lu, Tianxiang, Prof. Dr." userId="2f8dca69-93e9-4c17-aa6f-577dc6ba4c29" providerId="ADAL" clId="{D6F00C5B-2DCC-56D1-A864-BDD6016CB9A1}" dt="2025-09-24T17:27:42.579" v="2457" actId="478"/>
          <ac:spMkLst>
            <pc:docMk/>
            <pc:sldMk cId="6322034" sldId="320"/>
            <ac:spMk id="11" creationId="{A25EF94D-DC39-4003-263B-821F40ABBABC}"/>
          </ac:spMkLst>
        </pc:spChg>
        <pc:spChg chg="del">
          <ac:chgData name="Lu, Tianxiang, Prof. Dr." userId="2f8dca69-93e9-4c17-aa6f-577dc6ba4c29" providerId="ADAL" clId="{D6F00C5B-2DCC-56D1-A864-BDD6016CB9A1}" dt="2025-09-24T17:27:42.579" v="2457" actId="478"/>
          <ac:spMkLst>
            <pc:docMk/>
            <pc:sldMk cId="6322034" sldId="320"/>
            <ac:spMk id="12" creationId="{60EC4B66-33E9-08D0-2F6F-69A216629DF4}"/>
          </ac:spMkLst>
        </pc:spChg>
        <pc:spChg chg="del">
          <ac:chgData name="Lu, Tianxiang, Prof. Dr." userId="2f8dca69-93e9-4c17-aa6f-577dc6ba4c29" providerId="ADAL" clId="{D6F00C5B-2DCC-56D1-A864-BDD6016CB9A1}" dt="2025-09-24T17:27:42.579" v="2457" actId="478"/>
          <ac:spMkLst>
            <pc:docMk/>
            <pc:sldMk cId="6322034" sldId="320"/>
            <ac:spMk id="15" creationId="{C49D012C-A9CC-11D1-7EE8-9BCB05DD2350}"/>
          </ac:spMkLst>
        </pc:spChg>
        <pc:graphicFrameChg chg="add mod modGraphic">
          <ac:chgData name="Lu, Tianxiang, Prof. Dr." userId="2f8dca69-93e9-4c17-aa6f-577dc6ba4c29" providerId="ADAL" clId="{D6F00C5B-2DCC-56D1-A864-BDD6016CB9A1}" dt="2025-09-24T17:35:26.693" v="2611" actId="13782"/>
          <ac:graphicFrameMkLst>
            <pc:docMk/>
            <pc:sldMk cId="6322034" sldId="320"/>
            <ac:graphicFrameMk id="6" creationId="{7902C67C-5674-33A4-B0C2-959F17C1E64E}"/>
          </ac:graphicFrameMkLst>
        </pc:graphicFrameChg>
        <pc:picChg chg="add del mod">
          <ac:chgData name="Lu, Tianxiang, Prof. Dr." userId="2f8dca69-93e9-4c17-aa6f-577dc6ba4c29" providerId="ADAL" clId="{D6F00C5B-2DCC-56D1-A864-BDD6016CB9A1}" dt="2025-09-24T17:28:58.949" v="2462" actId="478"/>
          <ac:picMkLst>
            <pc:docMk/>
            <pc:sldMk cId="6322034" sldId="320"/>
            <ac:picMk id="5" creationId="{EC1E8677-062E-4511-DC09-9F428BD2AB92}"/>
          </ac:picMkLst>
        </pc:picChg>
        <pc:picChg chg="del">
          <ac:chgData name="Lu, Tianxiang, Prof. Dr." userId="2f8dca69-93e9-4c17-aa6f-577dc6ba4c29" providerId="ADAL" clId="{D6F00C5B-2DCC-56D1-A864-BDD6016CB9A1}" dt="2025-09-24T17:27:38.905" v="2456" actId="478"/>
          <ac:picMkLst>
            <pc:docMk/>
            <pc:sldMk cId="6322034" sldId="320"/>
            <ac:picMk id="10" creationId="{0F813C4C-6334-C484-E074-C0D197F48D8B}"/>
          </ac:picMkLst>
        </pc:picChg>
      </pc:sldChg>
      <pc:sldChg chg="addSp delSp modSp add mod">
        <pc:chgData name="Lu, Tianxiang, Prof. Dr." userId="2f8dca69-93e9-4c17-aa6f-577dc6ba4c29" providerId="ADAL" clId="{D6F00C5B-2DCC-56D1-A864-BDD6016CB9A1}" dt="2025-09-24T17:49:19.440" v="3048" actId="1076"/>
        <pc:sldMkLst>
          <pc:docMk/>
          <pc:sldMk cId="3264840920" sldId="321"/>
        </pc:sldMkLst>
        <pc:spChg chg="del">
          <ac:chgData name="Lu, Tianxiang, Prof. Dr." userId="2f8dca69-93e9-4c17-aa6f-577dc6ba4c29" providerId="ADAL" clId="{D6F00C5B-2DCC-56D1-A864-BDD6016CB9A1}" dt="2025-09-24T17:48:58.694" v="3044" actId="478"/>
          <ac:spMkLst>
            <pc:docMk/>
            <pc:sldMk cId="3264840920" sldId="321"/>
            <ac:spMk id="3" creationId="{91E101ED-C53B-DD07-0D35-D029422FB065}"/>
          </ac:spMkLst>
        </pc:spChg>
        <pc:spChg chg="del">
          <ac:chgData name="Lu, Tianxiang, Prof. Dr." userId="2f8dca69-93e9-4c17-aa6f-577dc6ba4c29" providerId="ADAL" clId="{D6F00C5B-2DCC-56D1-A864-BDD6016CB9A1}" dt="2025-09-24T17:48:58.694" v="3044" actId="478"/>
          <ac:spMkLst>
            <pc:docMk/>
            <pc:sldMk cId="3264840920" sldId="321"/>
            <ac:spMk id="4" creationId="{6BF0A899-0BFE-C8A9-E957-4F1584EABAF8}"/>
          </ac:spMkLst>
        </pc:spChg>
        <pc:spChg chg="del">
          <ac:chgData name="Lu, Tianxiang, Prof. Dr." userId="2f8dca69-93e9-4c17-aa6f-577dc6ba4c29" providerId="ADAL" clId="{D6F00C5B-2DCC-56D1-A864-BDD6016CB9A1}" dt="2025-09-24T17:48:58.694" v="3044" actId="478"/>
          <ac:spMkLst>
            <pc:docMk/>
            <pc:sldMk cId="3264840920" sldId="321"/>
            <ac:spMk id="5" creationId="{8B73F253-CE4D-D535-EA9F-B874E1238372}"/>
          </ac:spMkLst>
        </pc:spChg>
        <pc:spChg chg="mod">
          <ac:chgData name="Lu, Tianxiang, Prof. Dr." userId="2f8dca69-93e9-4c17-aa6f-577dc6ba4c29" providerId="ADAL" clId="{D6F00C5B-2DCC-56D1-A864-BDD6016CB9A1}" dt="2025-09-24T17:48:44.382" v="3043" actId="20577"/>
          <ac:spMkLst>
            <pc:docMk/>
            <pc:sldMk cId="3264840920" sldId="321"/>
            <ac:spMk id="6" creationId="{139629A5-B74A-157D-0B3D-11249DEBCE66}"/>
          </ac:spMkLst>
        </pc:spChg>
        <pc:picChg chg="add mod">
          <ac:chgData name="Lu, Tianxiang, Prof. Dr." userId="2f8dca69-93e9-4c17-aa6f-577dc6ba4c29" providerId="ADAL" clId="{D6F00C5B-2DCC-56D1-A864-BDD6016CB9A1}" dt="2025-09-24T17:49:19.440" v="3048" actId="1076"/>
          <ac:picMkLst>
            <pc:docMk/>
            <pc:sldMk cId="3264840920" sldId="321"/>
            <ac:picMk id="7" creationId="{02D488BF-D5DC-92A6-A146-0A997BFC09AA}"/>
          </ac:picMkLst>
        </pc:picChg>
        <pc:cxnChg chg="del mod">
          <ac:chgData name="Lu, Tianxiang, Prof. Dr." userId="2f8dca69-93e9-4c17-aa6f-577dc6ba4c29" providerId="ADAL" clId="{D6F00C5B-2DCC-56D1-A864-BDD6016CB9A1}" dt="2025-09-24T17:48:58.694" v="3044" actId="478"/>
          <ac:cxnSpMkLst>
            <pc:docMk/>
            <pc:sldMk cId="3264840920" sldId="321"/>
            <ac:cxnSpMk id="8" creationId="{FC174FC1-C026-1FB9-5630-9E6327E8F987}"/>
          </ac:cxnSpMkLst>
        </pc:cxnChg>
        <pc:cxnChg chg="del mod">
          <ac:chgData name="Lu, Tianxiang, Prof. Dr." userId="2f8dca69-93e9-4c17-aa6f-577dc6ba4c29" providerId="ADAL" clId="{D6F00C5B-2DCC-56D1-A864-BDD6016CB9A1}" dt="2025-09-24T17:48:58.694" v="3044" actId="478"/>
          <ac:cxnSpMkLst>
            <pc:docMk/>
            <pc:sldMk cId="3264840920" sldId="321"/>
            <ac:cxnSpMk id="9" creationId="{7997C726-52A7-0853-A270-0FDF1C16745F}"/>
          </ac:cxnSpMkLst>
        </pc:cxnChg>
      </pc:sldChg>
      <pc:sldChg chg="addSp delSp modSp add del mod">
        <pc:chgData name="Lu, Tianxiang, Prof. Dr." userId="2f8dca69-93e9-4c17-aa6f-577dc6ba4c29" providerId="ADAL" clId="{D6F00C5B-2DCC-56D1-A864-BDD6016CB9A1}" dt="2025-09-24T17:35:55.789" v="2626" actId="2696"/>
        <pc:sldMkLst>
          <pc:docMk/>
          <pc:sldMk cId="3636831263" sldId="321"/>
        </pc:sldMkLst>
        <pc:spChg chg="del">
          <ac:chgData name="Lu, Tianxiang, Prof. Dr." userId="2f8dca69-93e9-4c17-aa6f-577dc6ba4c29" providerId="ADAL" clId="{D6F00C5B-2DCC-56D1-A864-BDD6016CB9A1}" dt="2025-09-24T17:33:37.849" v="2599" actId="478"/>
          <ac:spMkLst>
            <pc:docMk/>
            <pc:sldMk cId="3636831263" sldId="321"/>
            <ac:spMk id="3" creationId="{90872621-0CBF-1548-E6F0-8FE11D232D25}"/>
          </ac:spMkLst>
        </pc:spChg>
        <pc:spChg chg="del">
          <ac:chgData name="Lu, Tianxiang, Prof. Dr." userId="2f8dca69-93e9-4c17-aa6f-577dc6ba4c29" providerId="ADAL" clId="{D6F00C5B-2DCC-56D1-A864-BDD6016CB9A1}" dt="2025-09-24T17:33:37.849" v="2599" actId="478"/>
          <ac:spMkLst>
            <pc:docMk/>
            <pc:sldMk cId="3636831263" sldId="321"/>
            <ac:spMk id="4" creationId="{1E7139EE-432A-C406-5A24-2A3431783BAD}"/>
          </ac:spMkLst>
        </pc:spChg>
        <pc:spChg chg="del">
          <ac:chgData name="Lu, Tianxiang, Prof. Dr." userId="2f8dca69-93e9-4c17-aa6f-577dc6ba4c29" providerId="ADAL" clId="{D6F00C5B-2DCC-56D1-A864-BDD6016CB9A1}" dt="2025-09-24T17:33:37.849" v="2599" actId="478"/>
          <ac:spMkLst>
            <pc:docMk/>
            <pc:sldMk cId="3636831263" sldId="321"/>
            <ac:spMk id="5" creationId="{F7814407-A159-616F-A15A-754315E65BD8}"/>
          </ac:spMkLst>
        </pc:spChg>
        <pc:spChg chg="del">
          <ac:chgData name="Lu, Tianxiang, Prof. Dr." userId="2f8dca69-93e9-4c17-aa6f-577dc6ba4c29" providerId="ADAL" clId="{D6F00C5B-2DCC-56D1-A864-BDD6016CB9A1}" dt="2025-09-24T17:33:35.284" v="2598" actId="478"/>
          <ac:spMkLst>
            <pc:docMk/>
            <pc:sldMk cId="3636831263" sldId="321"/>
            <ac:spMk id="6" creationId="{7C3E7882-D0CA-3F8B-FC0E-C6C1922A1C5D}"/>
          </ac:spMkLst>
        </pc:spChg>
        <pc:graphicFrameChg chg="add mod">
          <ac:chgData name="Lu, Tianxiang, Prof. Dr." userId="2f8dca69-93e9-4c17-aa6f-577dc6ba4c29" providerId="ADAL" clId="{D6F00C5B-2DCC-56D1-A864-BDD6016CB9A1}" dt="2025-09-24T17:33:56.334" v="2602" actId="1076"/>
          <ac:graphicFrameMkLst>
            <pc:docMk/>
            <pc:sldMk cId="3636831263" sldId="321"/>
            <ac:graphicFrameMk id="7" creationId="{DFA8CEC5-ECAE-2754-9380-B69F17DE9EF3}"/>
          </ac:graphicFrameMkLst>
        </pc:graphicFrameChg>
        <pc:cxnChg chg="del mod">
          <ac:chgData name="Lu, Tianxiang, Prof. Dr." userId="2f8dca69-93e9-4c17-aa6f-577dc6ba4c29" providerId="ADAL" clId="{D6F00C5B-2DCC-56D1-A864-BDD6016CB9A1}" dt="2025-09-24T17:33:37.849" v="2599" actId="478"/>
          <ac:cxnSpMkLst>
            <pc:docMk/>
            <pc:sldMk cId="3636831263" sldId="321"/>
            <ac:cxnSpMk id="8" creationId="{AFF8AA39-3A5E-B655-CDAB-5B1A0C955772}"/>
          </ac:cxnSpMkLst>
        </pc:cxnChg>
        <pc:cxnChg chg="del mod">
          <ac:chgData name="Lu, Tianxiang, Prof. Dr." userId="2f8dca69-93e9-4c17-aa6f-577dc6ba4c29" providerId="ADAL" clId="{D6F00C5B-2DCC-56D1-A864-BDD6016CB9A1}" dt="2025-09-24T17:33:37.849" v="2599" actId="478"/>
          <ac:cxnSpMkLst>
            <pc:docMk/>
            <pc:sldMk cId="3636831263" sldId="321"/>
            <ac:cxnSpMk id="9" creationId="{BFBDF411-433E-2247-4B33-DCF41B6D98D9}"/>
          </ac:cxnSpMkLst>
        </pc:cxnChg>
      </pc:sldChg>
      <pc:sldChg chg="del">
        <pc:chgData name="Lu, Tianxiang, Prof. Dr." userId="2f8dca69-93e9-4c17-aa6f-577dc6ba4c29" providerId="ADAL" clId="{D6F00C5B-2DCC-56D1-A864-BDD6016CB9A1}" dt="2025-09-24T15:42:30.053" v="451" actId="2696"/>
        <pc:sldMkLst>
          <pc:docMk/>
          <pc:sldMk cId="3030306048" sldId="2147476465"/>
        </pc:sldMkLst>
      </pc:sldChg>
      <pc:sldMasterChg chg="modSldLayout">
        <pc:chgData name="Lu, Tianxiang, Prof. Dr." userId="2f8dca69-93e9-4c17-aa6f-577dc6ba4c29" providerId="ADAL" clId="{D6F00C5B-2DCC-56D1-A864-BDD6016CB9A1}" dt="2025-09-24T15:57:20.225" v="887" actId="20577"/>
        <pc:sldMasterMkLst>
          <pc:docMk/>
          <pc:sldMasterMk cId="71507048" sldId="2147483872"/>
        </pc:sldMasterMkLst>
        <pc:sldLayoutChg chg="modSp mod">
          <pc:chgData name="Lu, Tianxiang, Prof. Dr." userId="2f8dca69-93e9-4c17-aa6f-577dc6ba4c29" providerId="ADAL" clId="{D6F00C5B-2DCC-56D1-A864-BDD6016CB9A1}" dt="2025-09-24T15:57:20.225" v="887" actId="20577"/>
          <pc:sldLayoutMkLst>
            <pc:docMk/>
            <pc:sldMasterMk cId="71507048" sldId="2147483872"/>
            <pc:sldLayoutMk cId="1813368303" sldId="2147483979"/>
          </pc:sldLayoutMkLst>
          <pc:spChg chg="mod">
            <ac:chgData name="Lu, Tianxiang, Prof. Dr." userId="2f8dca69-93e9-4c17-aa6f-577dc6ba4c29" providerId="ADAL" clId="{D6F00C5B-2DCC-56D1-A864-BDD6016CB9A1}" dt="2025-09-24T15:57:20.225" v="887" actId="20577"/>
            <ac:spMkLst>
              <pc:docMk/>
              <pc:sldMasterMk cId="71507048" sldId="2147483872"/>
              <pc:sldLayoutMk cId="1813368303" sldId="2147483979"/>
              <ac:spMk id="4" creationId="{88DF5653-41EA-4FE4-A4BE-2DEF6044605D}"/>
            </ac:spMkLst>
          </pc:spChg>
        </pc:sldLayoutChg>
      </pc:sldMasterChg>
    </pc:docChg>
  </pc:docChgLst>
  <pc:docChgLst>
    <pc:chgData name="Reich, Anna Sophie" userId="9e247e0c-ae0b-4628-b07d-82d34b077ee3" providerId="ADAL" clId="{C397B317-71A4-4728-9CF5-17089B59346B}"/>
    <pc:docChg chg="undo custSel addSld delSld modSld">
      <pc:chgData name="Reich, Anna Sophie" userId="9e247e0c-ae0b-4628-b07d-82d34b077ee3" providerId="ADAL" clId="{C397B317-71A4-4728-9CF5-17089B59346B}" dt="2025-05-14T10:25:16.744" v="110"/>
      <pc:docMkLst>
        <pc:docMk/>
      </pc:docMkLst>
      <pc:sldChg chg="addSp delSp modSp mod">
        <pc:chgData name="Reich, Anna Sophie" userId="9e247e0c-ae0b-4628-b07d-82d34b077ee3" providerId="ADAL" clId="{C397B317-71A4-4728-9CF5-17089B59346B}" dt="2025-05-14T10:22:45.439" v="104"/>
        <pc:sldMkLst>
          <pc:docMk/>
          <pc:sldMk cId="215306446" sldId="308"/>
        </pc:sldMkLst>
      </pc:sldChg>
      <pc:sldChg chg="addSp delSp modSp mod">
        <pc:chgData name="Reich, Anna Sophie" userId="9e247e0c-ae0b-4628-b07d-82d34b077ee3" providerId="ADAL" clId="{C397B317-71A4-4728-9CF5-17089B59346B}" dt="2025-05-14T10:24:57.285" v="107"/>
        <pc:sldMkLst>
          <pc:docMk/>
          <pc:sldMk cId="3387166004" sldId="309"/>
        </pc:sldMkLst>
      </pc:sldChg>
      <pc:sldChg chg="addSp delSp modSp mod">
        <pc:chgData name="Reich, Anna Sophie" userId="9e247e0c-ae0b-4628-b07d-82d34b077ee3" providerId="ADAL" clId="{C397B317-71A4-4728-9CF5-17089B59346B}" dt="2025-05-14T10:25:16.744" v="110"/>
        <pc:sldMkLst>
          <pc:docMk/>
          <pc:sldMk cId="2955097984" sldId="310"/>
        </pc:sldMkLst>
      </pc:sldChg>
      <pc:sldChg chg="addSp delSp modSp add mod">
        <pc:chgData name="Reich, Anna Sophie" userId="9e247e0c-ae0b-4628-b07d-82d34b077ee3" providerId="ADAL" clId="{C397B317-71A4-4728-9CF5-17089B59346B}" dt="2025-05-14T10:11:05.843" v="101" actId="20577"/>
        <pc:sldMkLst>
          <pc:docMk/>
          <pc:sldMk cId="3030306048" sldId="2147476465"/>
        </pc:sldMkLst>
      </pc:sldChg>
      <pc:sldChg chg="add del">
        <pc:chgData name="Reich, Anna Sophie" userId="9e247e0c-ae0b-4628-b07d-82d34b077ee3" providerId="ADAL" clId="{C397B317-71A4-4728-9CF5-17089B59346B}" dt="2025-05-14T10:09:55.922" v="94" actId="47"/>
        <pc:sldMkLst>
          <pc:docMk/>
          <pc:sldMk cId="2406376743" sldId="21474764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23012-8367-B24E-9743-9CF5658E023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3A533600-7BEE-D745-828D-0A7E913A6319}">
      <dgm:prSet phldrT="[Text]" custT="1"/>
      <dgm:spPr/>
      <dgm:t>
        <a:bodyPr/>
        <a:lstStyle/>
        <a:p>
          <a:r>
            <a:rPr lang="en-GB" sz="1400" dirty="0">
              <a:solidFill>
                <a:schemeClr val="tx1"/>
              </a:solidFill>
            </a:rPr>
            <a:t>Business Data Understanding</a:t>
          </a:r>
        </a:p>
      </dgm:t>
    </dgm:pt>
    <dgm:pt modelId="{7F40AC3B-780A-E143-98CC-B9532BDDBAE3}" type="parTrans" cxnId="{EF25B59D-84FB-1F4F-B134-7FD71859664C}">
      <dgm:prSet/>
      <dgm:spPr/>
      <dgm:t>
        <a:bodyPr/>
        <a:lstStyle/>
        <a:p>
          <a:endParaRPr lang="en-GB" sz="1400">
            <a:solidFill>
              <a:schemeClr val="tx1"/>
            </a:solidFill>
          </a:endParaRPr>
        </a:p>
      </dgm:t>
    </dgm:pt>
    <dgm:pt modelId="{AC5E1A7E-99ED-CB4C-8BA7-21B363E04941}" type="sibTrans" cxnId="{EF25B59D-84FB-1F4F-B134-7FD71859664C}">
      <dgm:prSet/>
      <dgm:spPr/>
      <dgm:t>
        <a:bodyPr/>
        <a:lstStyle/>
        <a:p>
          <a:endParaRPr lang="en-GB" sz="1400">
            <a:solidFill>
              <a:schemeClr val="tx1"/>
            </a:solidFill>
          </a:endParaRPr>
        </a:p>
      </dgm:t>
    </dgm:pt>
    <dgm:pt modelId="{C9B3DE41-B5D0-5C44-9CC6-5ACEA0E4564A}">
      <dgm:prSet phldrT="[Text]" custT="1"/>
      <dgm:spPr/>
      <dgm:t>
        <a:bodyPr/>
        <a:lstStyle/>
        <a:p>
          <a:r>
            <a:rPr lang="en-GB" sz="1400" dirty="0">
              <a:solidFill>
                <a:schemeClr val="tx1"/>
              </a:solidFill>
            </a:rPr>
            <a:t>Data Engineering</a:t>
          </a:r>
        </a:p>
      </dgm:t>
    </dgm:pt>
    <dgm:pt modelId="{102CB889-7A05-5A44-AA3C-CF5B960F7DAF}" type="parTrans" cxnId="{4327B923-A346-C442-A1D8-348E75B16EF9}">
      <dgm:prSet/>
      <dgm:spPr/>
      <dgm:t>
        <a:bodyPr/>
        <a:lstStyle/>
        <a:p>
          <a:endParaRPr lang="en-GB" sz="1400">
            <a:solidFill>
              <a:schemeClr val="tx1"/>
            </a:solidFill>
          </a:endParaRPr>
        </a:p>
      </dgm:t>
    </dgm:pt>
    <dgm:pt modelId="{A44C2719-37EE-404E-A5B2-2B9EDA7656FE}" type="sibTrans" cxnId="{4327B923-A346-C442-A1D8-348E75B16EF9}">
      <dgm:prSet/>
      <dgm:spPr/>
      <dgm:t>
        <a:bodyPr/>
        <a:lstStyle/>
        <a:p>
          <a:endParaRPr lang="en-GB" sz="1400">
            <a:solidFill>
              <a:schemeClr val="tx1"/>
            </a:solidFill>
          </a:endParaRPr>
        </a:p>
      </dgm:t>
    </dgm:pt>
    <dgm:pt modelId="{41E6A585-9067-6F43-A6CD-A9AE40E6ACDD}">
      <dgm:prSet phldrT="[Text]" custT="1"/>
      <dgm:spPr/>
      <dgm:t>
        <a:bodyPr/>
        <a:lstStyle/>
        <a:p>
          <a:r>
            <a:rPr lang="en-GB" sz="1400" dirty="0">
              <a:solidFill>
                <a:schemeClr val="tx1"/>
              </a:solidFill>
            </a:rPr>
            <a:t>Evaluation</a:t>
          </a:r>
        </a:p>
      </dgm:t>
    </dgm:pt>
    <dgm:pt modelId="{2D8DF6E0-1335-F84D-9AEF-CE12C26AF2AE}" type="parTrans" cxnId="{4466C28E-FF14-204C-9105-85D2EAE3C6BE}">
      <dgm:prSet/>
      <dgm:spPr/>
      <dgm:t>
        <a:bodyPr/>
        <a:lstStyle/>
        <a:p>
          <a:endParaRPr lang="en-GB" sz="1400">
            <a:solidFill>
              <a:schemeClr val="tx1"/>
            </a:solidFill>
          </a:endParaRPr>
        </a:p>
      </dgm:t>
    </dgm:pt>
    <dgm:pt modelId="{0C0ED59F-84AF-7D45-91D0-8E23AFFA142C}" type="sibTrans" cxnId="{4466C28E-FF14-204C-9105-85D2EAE3C6BE}">
      <dgm:prSet/>
      <dgm:spPr/>
      <dgm:t>
        <a:bodyPr/>
        <a:lstStyle/>
        <a:p>
          <a:endParaRPr lang="en-GB" sz="1400">
            <a:solidFill>
              <a:schemeClr val="tx1"/>
            </a:solidFill>
          </a:endParaRPr>
        </a:p>
      </dgm:t>
    </dgm:pt>
    <dgm:pt modelId="{39A193A0-6C8F-BE4E-8025-31ADD57B24A5}">
      <dgm:prSet phldrT="[Text]" custT="1"/>
      <dgm:spPr/>
      <dgm:t>
        <a:bodyPr/>
        <a:lstStyle/>
        <a:p>
          <a:r>
            <a:rPr lang="en-GB" sz="1400" dirty="0">
              <a:solidFill>
                <a:schemeClr val="tx1"/>
              </a:solidFill>
            </a:rPr>
            <a:t>Deployment</a:t>
          </a:r>
        </a:p>
      </dgm:t>
    </dgm:pt>
    <dgm:pt modelId="{6CEA8F04-1AA4-8A44-A0B8-B01BDC115950}" type="parTrans" cxnId="{9694AAB5-C2BA-794B-BB25-F8E661826A34}">
      <dgm:prSet/>
      <dgm:spPr/>
      <dgm:t>
        <a:bodyPr/>
        <a:lstStyle/>
        <a:p>
          <a:endParaRPr lang="en-GB" sz="1400">
            <a:solidFill>
              <a:schemeClr val="tx1"/>
            </a:solidFill>
          </a:endParaRPr>
        </a:p>
      </dgm:t>
    </dgm:pt>
    <dgm:pt modelId="{0B63A996-4F52-9748-B61A-4A45FAA029AD}" type="sibTrans" cxnId="{9694AAB5-C2BA-794B-BB25-F8E661826A34}">
      <dgm:prSet/>
      <dgm:spPr/>
      <dgm:t>
        <a:bodyPr/>
        <a:lstStyle/>
        <a:p>
          <a:endParaRPr lang="en-GB" sz="1400">
            <a:solidFill>
              <a:schemeClr val="tx1"/>
            </a:solidFill>
          </a:endParaRPr>
        </a:p>
      </dgm:t>
    </dgm:pt>
    <dgm:pt modelId="{B600C838-286B-2E49-B9DF-0BDBFFE2CB72}">
      <dgm:prSet phldrT="[Text]" custT="1"/>
      <dgm:spPr/>
      <dgm:t>
        <a:bodyPr/>
        <a:lstStyle/>
        <a:p>
          <a:r>
            <a:rPr lang="en-GB" sz="1400" dirty="0">
              <a:solidFill>
                <a:schemeClr val="tx1"/>
              </a:solidFill>
            </a:rPr>
            <a:t>Monitoring &amp; Maintenance</a:t>
          </a:r>
        </a:p>
      </dgm:t>
    </dgm:pt>
    <dgm:pt modelId="{0B45871E-DB28-D34A-8E5A-8B5F52942CD2}" type="parTrans" cxnId="{57AE5CEC-D752-A448-90E5-9E26042F9586}">
      <dgm:prSet/>
      <dgm:spPr/>
      <dgm:t>
        <a:bodyPr/>
        <a:lstStyle/>
        <a:p>
          <a:endParaRPr lang="en-GB" sz="1400">
            <a:solidFill>
              <a:schemeClr val="tx1"/>
            </a:solidFill>
          </a:endParaRPr>
        </a:p>
      </dgm:t>
    </dgm:pt>
    <dgm:pt modelId="{0B997508-4E40-0E4F-9DE0-A0C0A7583D61}" type="sibTrans" cxnId="{57AE5CEC-D752-A448-90E5-9E26042F9586}">
      <dgm:prSet/>
      <dgm:spPr/>
      <dgm:t>
        <a:bodyPr/>
        <a:lstStyle/>
        <a:p>
          <a:endParaRPr lang="en-GB" sz="1400">
            <a:solidFill>
              <a:schemeClr val="tx1"/>
            </a:solidFill>
          </a:endParaRPr>
        </a:p>
      </dgm:t>
    </dgm:pt>
    <dgm:pt modelId="{A4934BE0-E53F-BE48-8ACA-499F1F317E0C}">
      <dgm:prSet phldrT="[Text]" custT="1"/>
      <dgm:spPr/>
      <dgm:t>
        <a:bodyPr/>
        <a:lstStyle/>
        <a:p>
          <a:r>
            <a:rPr lang="en-GB" sz="1400" dirty="0">
              <a:solidFill>
                <a:schemeClr val="tx1"/>
              </a:solidFill>
            </a:rPr>
            <a:t>Modelling</a:t>
          </a:r>
        </a:p>
      </dgm:t>
    </dgm:pt>
    <dgm:pt modelId="{6E502B66-D9BF-414F-A630-57B039A0BD01}" type="parTrans" cxnId="{A6B3A6A8-DA39-C04C-A84C-25B044224AA9}">
      <dgm:prSet/>
      <dgm:spPr/>
      <dgm:t>
        <a:bodyPr/>
        <a:lstStyle/>
        <a:p>
          <a:endParaRPr lang="en-GB" sz="1400">
            <a:solidFill>
              <a:schemeClr val="tx1"/>
            </a:solidFill>
          </a:endParaRPr>
        </a:p>
      </dgm:t>
    </dgm:pt>
    <dgm:pt modelId="{E68D8407-CA0D-B54F-BB1F-856FB7D6773F}" type="sibTrans" cxnId="{A6B3A6A8-DA39-C04C-A84C-25B044224AA9}">
      <dgm:prSet/>
      <dgm:spPr/>
      <dgm:t>
        <a:bodyPr/>
        <a:lstStyle/>
        <a:p>
          <a:endParaRPr lang="en-GB" sz="1400">
            <a:solidFill>
              <a:schemeClr val="tx1"/>
            </a:solidFill>
          </a:endParaRPr>
        </a:p>
      </dgm:t>
    </dgm:pt>
    <dgm:pt modelId="{3B7F29B4-E69A-9640-8910-7685D9B450C7}" type="pres">
      <dgm:prSet presAssocID="{98723012-8367-B24E-9743-9CF5658E023A}" presName="Name0" presStyleCnt="0">
        <dgm:presLayoutVars>
          <dgm:dir/>
          <dgm:resizeHandles val="exact"/>
        </dgm:presLayoutVars>
      </dgm:prSet>
      <dgm:spPr/>
    </dgm:pt>
    <dgm:pt modelId="{7F441156-312C-064F-AFF5-9FAB05D7DDF3}" type="pres">
      <dgm:prSet presAssocID="{98723012-8367-B24E-9743-9CF5658E023A}" presName="cycle" presStyleCnt="0"/>
      <dgm:spPr/>
    </dgm:pt>
    <dgm:pt modelId="{5C91B866-7836-5D46-950C-12C14A152922}" type="pres">
      <dgm:prSet presAssocID="{3A533600-7BEE-D745-828D-0A7E913A6319}" presName="nodeFirstNode" presStyleLbl="node1" presStyleIdx="0" presStyleCnt="6">
        <dgm:presLayoutVars>
          <dgm:bulletEnabled val="1"/>
        </dgm:presLayoutVars>
      </dgm:prSet>
      <dgm:spPr/>
    </dgm:pt>
    <dgm:pt modelId="{A84B1FF0-9240-994C-90D5-36F5B35084B1}" type="pres">
      <dgm:prSet presAssocID="{AC5E1A7E-99ED-CB4C-8BA7-21B363E04941}" presName="sibTransFirstNode" presStyleLbl="bgShp" presStyleIdx="0" presStyleCnt="1"/>
      <dgm:spPr/>
    </dgm:pt>
    <dgm:pt modelId="{A52560F5-CE91-1A41-834D-9ADDBAC5F3BB}" type="pres">
      <dgm:prSet presAssocID="{C9B3DE41-B5D0-5C44-9CC6-5ACEA0E4564A}" presName="nodeFollowingNodes" presStyleLbl="node1" presStyleIdx="1" presStyleCnt="6">
        <dgm:presLayoutVars>
          <dgm:bulletEnabled val="1"/>
        </dgm:presLayoutVars>
      </dgm:prSet>
      <dgm:spPr/>
    </dgm:pt>
    <dgm:pt modelId="{6E12DE7A-98F0-B143-8852-C2DF92163AC7}" type="pres">
      <dgm:prSet presAssocID="{A4934BE0-E53F-BE48-8ACA-499F1F317E0C}" presName="nodeFollowingNodes" presStyleLbl="node1" presStyleIdx="2" presStyleCnt="6">
        <dgm:presLayoutVars>
          <dgm:bulletEnabled val="1"/>
        </dgm:presLayoutVars>
      </dgm:prSet>
      <dgm:spPr/>
    </dgm:pt>
    <dgm:pt modelId="{8CE3F55D-3D69-A44B-8337-036512347362}" type="pres">
      <dgm:prSet presAssocID="{41E6A585-9067-6F43-A6CD-A9AE40E6ACDD}" presName="nodeFollowingNodes" presStyleLbl="node1" presStyleIdx="3" presStyleCnt="6">
        <dgm:presLayoutVars>
          <dgm:bulletEnabled val="1"/>
        </dgm:presLayoutVars>
      </dgm:prSet>
      <dgm:spPr/>
    </dgm:pt>
    <dgm:pt modelId="{8EC6DB08-BC62-7C4A-9DF3-198B02F8E03E}" type="pres">
      <dgm:prSet presAssocID="{39A193A0-6C8F-BE4E-8025-31ADD57B24A5}" presName="nodeFollowingNodes" presStyleLbl="node1" presStyleIdx="4" presStyleCnt="6">
        <dgm:presLayoutVars>
          <dgm:bulletEnabled val="1"/>
        </dgm:presLayoutVars>
      </dgm:prSet>
      <dgm:spPr/>
    </dgm:pt>
    <dgm:pt modelId="{45F15A3A-86A4-CC49-8C0C-156ABD09FD27}" type="pres">
      <dgm:prSet presAssocID="{B600C838-286B-2E49-B9DF-0BDBFFE2CB72}" presName="nodeFollowingNodes" presStyleLbl="node1" presStyleIdx="5" presStyleCnt="6">
        <dgm:presLayoutVars>
          <dgm:bulletEnabled val="1"/>
        </dgm:presLayoutVars>
      </dgm:prSet>
      <dgm:spPr/>
    </dgm:pt>
  </dgm:ptLst>
  <dgm:cxnLst>
    <dgm:cxn modelId="{4327B923-A346-C442-A1D8-348E75B16EF9}" srcId="{98723012-8367-B24E-9743-9CF5658E023A}" destId="{C9B3DE41-B5D0-5C44-9CC6-5ACEA0E4564A}" srcOrd="1" destOrd="0" parTransId="{102CB889-7A05-5A44-AA3C-CF5B960F7DAF}" sibTransId="{A44C2719-37EE-404E-A5B2-2B9EDA7656FE}"/>
    <dgm:cxn modelId="{FD609329-5E16-9E48-BC88-7D007ABE0BFC}" type="presOf" srcId="{C9B3DE41-B5D0-5C44-9CC6-5ACEA0E4564A}" destId="{A52560F5-CE91-1A41-834D-9ADDBAC5F3BB}" srcOrd="0" destOrd="0" presId="urn:microsoft.com/office/officeart/2005/8/layout/cycle3"/>
    <dgm:cxn modelId="{7808CF2C-43C8-F04F-839D-D7DB918F7F18}" type="presOf" srcId="{98723012-8367-B24E-9743-9CF5658E023A}" destId="{3B7F29B4-E69A-9640-8910-7685D9B450C7}" srcOrd="0" destOrd="0" presId="urn:microsoft.com/office/officeart/2005/8/layout/cycle3"/>
    <dgm:cxn modelId="{65566B43-E674-3C48-BBEC-D49C932F6170}" type="presOf" srcId="{41E6A585-9067-6F43-A6CD-A9AE40E6ACDD}" destId="{8CE3F55D-3D69-A44B-8337-036512347362}" srcOrd="0" destOrd="0" presId="urn:microsoft.com/office/officeart/2005/8/layout/cycle3"/>
    <dgm:cxn modelId="{43440765-DE79-0D4C-A8A9-B6B60FCD1B51}" type="presOf" srcId="{3A533600-7BEE-D745-828D-0A7E913A6319}" destId="{5C91B866-7836-5D46-950C-12C14A152922}" srcOrd="0" destOrd="0" presId="urn:microsoft.com/office/officeart/2005/8/layout/cycle3"/>
    <dgm:cxn modelId="{9979986D-73B5-2948-A5D0-D6B86332B678}" type="presOf" srcId="{39A193A0-6C8F-BE4E-8025-31ADD57B24A5}" destId="{8EC6DB08-BC62-7C4A-9DF3-198B02F8E03E}" srcOrd="0" destOrd="0" presId="urn:microsoft.com/office/officeart/2005/8/layout/cycle3"/>
    <dgm:cxn modelId="{72CA9473-F2DB-AB4D-9C73-D21F0F5163F0}" type="presOf" srcId="{B600C838-286B-2E49-B9DF-0BDBFFE2CB72}" destId="{45F15A3A-86A4-CC49-8C0C-156ABD09FD27}" srcOrd="0" destOrd="0" presId="urn:microsoft.com/office/officeart/2005/8/layout/cycle3"/>
    <dgm:cxn modelId="{4466C28E-FF14-204C-9105-85D2EAE3C6BE}" srcId="{98723012-8367-B24E-9743-9CF5658E023A}" destId="{41E6A585-9067-6F43-A6CD-A9AE40E6ACDD}" srcOrd="3" destOrd="0" parTransId="{2D8DF6E0-1335-F84D-9AEF-CE12C26AF2AE}" sibTransId="{0C0ED59F-84AF-7D45-91D0-8E23AFFA142C}"/>
    <dgm:cxn modelId="{EF25B59D-84FB-1F4F-B134-7FD71859664C}" srcId="{98723012-8367-B24E-9743-9CF5658E023A}" destId="{3A533600-7BEE-D745-828D-0A7E913A6319}" srcOrd="0" destOrd="0" parTransId="{7F40AC3B-780A-E143-98CC-B9532BDDBAE3}" sibTransId="{AC5E1A7E-99ED-CB4C-8BA7-21B363E04941}"/>
    <dgm:cxn modelId="{A6B3A6A8-DA39-C04C-A84C-25B044224AA9}" srcId="{98723012-8367-B24E-9743-9CF5658E023A}" destId="{A4934BE0-E53F-BE48-8ACA-499F1F317E0C}" srcOrd="2" destOrd="0" parTransId="{6E502B66-D9BF-414F-A630-57B039A0BD01}" sibTransId="{E68D8407-CA0D-B54F-BB1F-856FB7D6773F}"/>
    <dgm:cxn modelId="{9694AAB5-C2BA-794B-BB25-F8E661826A34}" srcId="{98723012-8367-B24E-9743-9CF5658E023A}" destId="{39A193A0-6C8F-BE4E-8025-31ADD57B24A5}" srcOrd="4" destOrd="0" parTransId="{6CEA8F04-1AA4-8A44-A0B8-B01BDC115950}" sibTransId="{0B63A996-4F52-9748-B61A-4A45FAA029AD}"/>
    <dgm:cxn modelId="{AC5FF8DF-75BE-F84D-B887-5596836D38DC}" type="presOf" srcId="{AC5E1A7E-99ED-CB4C-8BA7-21B363E04941}" destId="{A84B1FF0-9240-994C-90D5-36F5B35084B1}" srcOrd="0" destOrd="0" presId="urn:microsoft.com/office/officeart/2005/8/layout/cycle3"/>
    <dgm:cxn modelId="{57AE5CEC-D752-A448-90E5-9E26042F9586}" srcId="{98723012-8367-B24E-9743-9CF5658E023A}" destId="{B600C838-286B-2E49-B9DF-0BDBFFE2CB72}" srcOrd="5" destOrd="0" parTransId="{0B45871E-DB28-D34A-8E5A-8B5F52942CD2}" sibTransId="{0B997508-4E40-0E4F-9DE0-A0C0A7583D61}"/>
    <dgm:cxn modelId="{E8763BED-921D-7C4A-A0FD-B2AC7A7F6C29}" type="presOf" srcId="{A4934BE0-E53F-BE48-8ACA-499F1F317E0C}" destId="{6E12DE7A-98F0-B143-8852-C2DF92163AC7}" srcOrd="0" destOrd="0" presId="urn:microsoft.com/office/officeart/2005/8/layout/cycle3"/>
    <dgm:cxn modelId="{3B07E7E6-3170-884C-8461-057F8FFAAD15}" type="presParOf" srcId="{3B7F29B4-E69A-9640-8910-7685D9B450C7}" destId="{7F441156-312C-064F-AFF5-9FAB05D7DDF3}" srcOrd="0" destOrd="0" presId="urn:microsoft.com/office/officeart/2005/8/layout/cycle3"/>
    <dgm:cxn modelId="{421452B8-85A0-E345-9E3D-AC82E9AC4B32}" type="presParOf" srcId="{7F441156-312C-064F-AFF5-9FAB05D7DDF3}" destId="{5C91B866-7836-5D46-950C-12C14A152922}" srcOrd="0" destOrd="0" presId="urn:microsoft.com/office/officeart/2005/8/layout/cycle3"/>
    <dgm:cxn modelId="{F7B3A323-D1F2-0F4B-A18F-EB93B42BCC4F}" type="presParOf" srcId="{7F441156-312C-064F-AFF5-9FAB05D7DDF3}" destId="{A84B1FF0-9240-994C-90D5-36F5B35084B1}" srcOrd="1" destOrd="0" presId="urn:microsoft.com/office/officeart/2005/8/layout/cycle3"/>
    <dgm:cxn modelId="{6A6A09A0-9387-9742-B2F9-E2893AA09842}" type="presParOf" srcId="{7F441156-312C-064F-AFF5-9FAB05D7DDF3}" destId="{A52560F5-CE91-1A41-834D-9ADDBAC5F3BB}" srcOrd="2" destOrd="0" presId="urn:microsoft.com/office/officeart/2005/8/layout/cycle3"/>
    <dgm:cxn modelId="{58288FF0-830E-2A43-A55B-A151CC4C0FFE}" type="presParOf" srcId="{7F441156-312C-064F-AFF5-9FAB05D7DDF3}" destId="{6E12DE7A-98F0-B143-8852-C2DF92163AC7}" srcOrd="3" destOrd="0" presId="urn:microsoft.com/office/officeart/2005/8/layout/cycle3"/>
    <dgm:cxn modelId="{5DA5971E-4C9F-6640-8028-7F902081AD07}" type="presParOf" srcId="{7F441156-312C-064F-AFF5-9FAB05D7DDF3}" destId="{8CE3F55D-3D69-A44B-8337-036512347362}" srcOrd="4" destOrd="0" presId="urn:microsoft.com/office/officeart/2005/8/layout/cycle3"/>
    <dgm:cxn modelId="{816800B7-C6B7-4A45-A693-3D6E420B73DA}" type="presParOf" srcId="{7F441156-312C-064F-AFF5-9FAB05D7DDF3}" destId="{8EC6DB08-BC62-7C4A-9DF3-198B02F8E03E}" srcOrd="5" destOrd="0" presId="urn:microsoft.com/office/officeart/2005/8/layout/cycle3"/>
    <dgm:cxn modelId="{043CE64B-8CD2-8C4F-B979-88FDA886C534}" type="presParOf" srcId="{7F441156-312C-064F-AFF5-9FAB05D7DDF3}" destId="{45F15A3A-86A4-CC49-8C0C-156ABD09FD27}"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B1FF0-9240-994C-90D5-36F5B35084B1}">
      <dsp:nvSpPr>
        <dsp:cNvPr id="0" name=""/>
        <dsp:cNvSpPr/>
      </dsp:nvSpPr>
      <dsp:spPr>
        <a:xfrm>
          <a:off x="1358799" y="-6120"/>
          <a:ext cx="5410400" cy="5410400"/>
        </a:xfrm>
        <a:prstGeom prst="circularArrow">
          <a:avLst>
            <a:gd name="adj1" fmla="val 5274"/>
            <a:gd name="adj2" fmla="val 312630"/>
            <a:gd name="adj3" fmla="val 14229145"/>
            <a:gd name="adj4" fmla="val 1712642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1B866-7836-5D46-950C-12C14A152922}">
      <dsp:nvSpPr>
        <dsp:cNvPr id="0" name=""/>
        <dsp:cNvSpPr/>
      </dsp:nvSpPr>
      <dsp:spPr>
        <a:xfrm>
          <a:off x="3036093" y="491"/>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Business Data Understanding</a:t>
          </a:r>
        </a:p>
      </dsp:txBody>
      <dsp:txXfrm>
        <a:off x="3086271" y="50669"/>
        <a:ext cx="1955456" cy="927550"/>
      </dsp:txXfrm>
    </dsp:sp>
    <dsp:sp modelId="{A52560F5-CE91-1A41-834D-9ADDBAC5F3BB}">
      <dsp:nvSpPr>
        <dsp:cNvPr id="0" name=""/>
        <dsp:cNvSpPr/>
      </dsp:nvSpPr>
      <dsp:spPr>
        <a:xfrm>
          <a:off x="4936922" y="1097936"/>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Data Engineering</a:t>
          </a:r>
        </a:p>
      </dsp:txBody>
      <dsp:txXfrm>
        <a:off x="4987100" y="1148114"/>
        <a:ext cx="1955456" cy="927550"/>
      </dsp:txXfrm>
    </dsp:sp>
    <dsp:sp modelId="{6E12DE7A-98F0-B143-8852-C2DF92163AC7}">
      <dsp:nvSpPr>
        <dsp:cNvPr id="0" name=""/>
        <dsp:cNvSpPr/>
      </dsp:nvSpPr>
      <dsp:spPr>
        <a:xfrm>
          <a:off x="4936922" y="3292824"/>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Modelling</a:t>
          </a:r>
        </a:p>
      </dsp:txBody>
      <dsp:txXfrm>
        <a:off x="4987100" y="3343002"/>
        <a:ext cx="1955456" cy="927550"/>
      </dsp:txXfrm>
    </dsp:sp>
    <dsp:sp modelId="{8CE3F55D-3D69-A44B-8337-036512347362}">
      <dsp:nvSpPr>
        <dsp:cNvPr id="0" name=""/>
        <dsp:cNvSpPr/>
      </dsp:nvSpPr>
      <dsp:spPr>
        <a:xfrm>
          <a:off x="3036093" y="4390268"/>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Evaluation</a:t>
          </a:r>
        </a:p>
      </dsp:txBody>
      <dsp:txXfrm>
        <a:off x="3086271" y="4440446"/>
        <a:ext cx="1955456" cy="927550"/>
      </dsp:txXfrm>
    </dsp:sp>
    <dsp:sp modelId="{8EC6DB08-BC62-7C4A-9DF3-198B02F8E03E}">
      <dsp:nvSpPr>
        <dsp:cNvPr id="0" name=""/>
        <dsp:cNvSpPr/>
      </dsp:nvSpPr>
      <dsp:spPr>
        <a:xfrm>
          <a:off x="1135264" y="3292824"/>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Deployment</a:t>
          </a:r>
        </a:p>
      </dsp:txBody>
      <dsp:txXfrm>
        <a:off x="1185442" y="3343002"/>
        <a:ext cx="1955456" cy="927550"/>
      </dsp:txXfrm>
    </dsp:sp>
    <dsp:sp modelId="{45F15A3A-86A4-CC49-8C0C-156ABD09FD27}">
      <dsp:nvSpPr>
        <dsp:cNvPr id="0" name=""/>
        <dsp:cNvSpPr/>
      </dsp:nvSpPr>
      <dsp:spPr>
        <a:xfrm>
          <a:off x="1135264" y="1097936"/>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Monitoring &amp; Maintenance</a:t>
          </a:r>
        </a:p>
      </dsp:txBody>
      <dsp:txXfrm>
        <a:off x="1185442" y="1148114"/>
        <a:ext cx="1955456" cy="92755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B6640-4434-C947-AC85-94372C485829}" type="datetimeFigureOut">
              <a:rPr lang="de-DE"/>
              <a:t>24.09.25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A006C-87F7-1046-9D4F-BD72A970F1A2}" type="slidenum">
              <a:rPr/>
              <a:t>‹#›</a:t>
            </a:fld>
            <a:endParaRPr lang="de-DE"/>
          </a:p>
        </p:txBody>
      </p:sp>
    </p:spTree>
    <p:extLst>
      <p:ext uri="{BB962C8B-B14F-4D97-AF65-F5344CB8AC3E}">
        <p14:creationId xmlns:p14="http://schemas.microsoft.com/office/powerpoint/2010/main" val="1704508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7C82C-DD4D-490F-8868-2B1C3B47698B}" type="datetimeFigureOut">
              <a:rPr lang="en-GB" smtClean="0"/>
              <a:t>24/09/2025</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CA58-6FD8-4ACA-9D1E-EE4A7346A6C8}" type="slidenum">
              <a:rPr lang="en-GB" smtClean="0"/>
              <a:t>‹#›</a:t>
            </a:fld>
            <a:endParaRPr lang="en-GB"/>
          </a:p>
        </p:txBody>
      </p:sp>
    </p:spTree>
    <p:extLst>
      <p:ext uri="{BB962C8B-B14F-4D97-AF65-F5344CB8AC3E}">
        <p14:creationId xmlns:p14="http://schemas.microsoft.com/office/powerpoint/2010/main" val="217686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nthropic.com/news/model-context-protocol?utm_source=chatgpt.co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tomsguide.com/ai/claude-can-now-connect-to-google-drive-canva-slack-and-more-heres-how-to-try-it" TargetMode="External"/><Relationship Id="rId5" Type="http://schemas.openxmlformats.org/officeDocument/2006/relationships/hyperlink" Target="https://en.wikipedia.org/wiki/Model_Context_Protocol?utm_source=chatgpt.com" TargetMode="External"/><Relationship Id="rId4" Type="http://schemas.openxmlformats.org/officeDocument/2006/relationships/hyperlink" Target="https://modelcontextprotocol.io/specification/2025-06-18?utm_source=chatgpt.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nthropic.com/news/model-context-protocol?utm_source=chatgpt.co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tomsguide.com/ai/claude-can-now-connect-to-google-drive-canva-slack-and-more-heres-how-to-try-it" TargetMode="External"/><Relationship Id="rId5" Type="http://schemas.openxmlformats.org/officeDocument/2006/relationships/hyperlink" Target="https://en.wikipedia.org/wiki/Model_Context_Protocol?utm_source=chatgpt.com" TargetMode="External"/><Relationship Id="rId4" Type="http://schemas.openxmlformats.org/officeDocument/2006/relationships/hyperlink" Target="https://modelcontextprotocol.io/specification/2025-06-18?utm_source=chatgpt.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anthropic.com/news/model-context-protocol?utm_source=chatgpt.co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tomsguide.com/ai/claude-can-now-connect-to-google-drive-canva-slack-and-more-heres-how-to-try-it" TargetMode="External"/><Relationship Id="rId5" Type="http://schemas.openxmlformats.org/officeDocument/2006/relationships/hyperlink" Target="https://en.wikipedia.org/wiki/Model_Context_Protocol?utm_source=chatgpt.com" TargetMode="External"/><Relationship Id="rId4" Type="http://schemas.openxmlformats.org/officeDocument/2006/relationships/hyperlink" Target="https://modelcontextprotocol.io/specification/2025-06-18?utm_source=chatgpt.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onyinye.suche@gmail.com"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mailto:Tianxiang.lu@iu.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buFont typeface="Wingdings" pitchFamily="2" charset="2"/>
              <a:buChar char="Ø"/>
            </a:pPr>
            <a:r>
              <a:rPr lang="en-US" dirty="0">
                <a:ea typeface="Source Sans Pro"/>
              </a:rPr>
              <a:t>Unreliable Fintech Operations is bad for business.</a:t>
            </a:r>
          </a:p>
          <a:p>
            <a:pPr>
              <a:lnSpc>
                <a:spcPct val="150000"/>
              </a:lnSpc>
              <a:buFont typeface="Wingdings" pitchFamily="2" charset="2"/>
              <a:buChar char="Ø"/>
            </a:pPr>
            <a:r>
              <a:rPr lang="en-US" b="1" dirty="0">
                <a:ea typeface="+mn-lt"/>
                <a:cs typeface="+mn-lt"/>
              </a:rPr>
              <a:t>Observability</a:t>
            </a:r>
            <a:r>
              <a:rPr lang="en-US" dirty="0">
                <a:ea typeface="+mn-lt"/>
                <a:cs typeface="+mn-lt"/>
              </a:rPr>
              <a:t> can provide </a:t>
            </a:r>
            <a:r>
              <a:rPr lang="en-US" b="1" dirty="0">
                <a:ea typeface="+mn-lt"/>
                <a:cs typeface="+mn-lt"/>
              </a:rPr>
              <a:t>critical</a:t>
            </a:r>
            <a:r>
              <a:rPr lang="en-US" dirty="0">
                <a:ea typeface="+mn-lt"/>
                <a:cs typeface="+mn-lt"/>
              </a:rPr>
              <a:t> insight into the systems that power fintech operations to prevent disruptions.</a:t>
            </a:r>
            <a:endParaRPr lang="en-US" dirty="0">
              <a:ea typeface="Source Sans Pro"/>
            </a:endParaRPr>
          </a:p>
          <a:p>
            <a:pPr>
              <a:lnSpc>
                <a:spcPct val="150000"/>
              </a:lnSpc>
              <a:buFont typeface="Wingdings" pitchFamily="2" charset="2"/>
              <a:buChar char="Ø"/>
            </a:pPr>
            <a:r>
              <a:rPr lang="en-US" dirty="0">
                <a:ea typeface="Source Sans Pro"/>
              </a:rPr>
              <a:t>These insights are typically inferred from system outputs </a:t>
            </a:r>
          </a:p>
          <a:p>
            <a:pPr lvl="2">
              <a:lnSpc>
                <a:spcPct val="150000"/>
              </a:lnSpc>
              <a:buFont typeface="Wingdings" pitchFamily="2" charset="2"/>
              <a:buChar char="Ø"/>
            </a:pPr>
            <a:r>
              <a:rPr lang="en-US" b="1" dirty="0">
                <a:ea typeface="Source Sans Pro"/>
              </a:rPr>
              <a:t>Telemetry</a:t>
            </a:r>
            <a:r>
              <a:rPr lang="en-US" dirty="0">
                <a:ea typeface="Source Sans Pro"/>
              </a:rPr>
              <a:t> data – Logs, traces, Metrics, Events</a:t>
            </a:r>
          </a:p>
          <a:p>
            <a:pPr>
              <a:lnSpc>
                <a:spcPct val="150000"/>
              </a:lnSpc>
              <a:buFont typeface="Wingdings" pitchFamily="2" charset="2"/>
              <a:buChar char="Ø"/>
            </a:pPr>
            <a:r>
              <a:rPr lang="en-US" dirty="0">
                <a:ea typeface="Source Sans Pro"/>
              </a:rPr>
              <a:t>Beyond technical insights, understanding how IT systems </a:t>
            </a:r>
            <a:r>
              <a:rPr lang="en-US" b="1" dirty="0">
                <a:ea typeface="Source Sans Pro"/>
              </a:rPr>
              <a:t>impact</a:t>
            </a:r>
            <a:r>
              <a:rPr lang="en-US" dirty="0">
                <a:ea typeface="Source Sans Pro"/>
              </a:rPr>
              <a:t> critical business outcomes is also critical</a:t>
            </a:r>
          </a:p>
          <a:p>
            <a:pPr>
              <a:lnSpc>
                <a:spcPct val="150000"/>
              </a:lnSpc>
              <a:buFont typeface="Wingdings" pitchFamily="2" charset="2"/>
              <a:buChar char="Ø"/>
            </a:pPr>
            <a:r>
              <a:rPr lang="en-US" dirty="0">
                <a:ea typeface="Source Sans Pro"/>
              </a:rPr>
              <a:t>Traditional observability do not provide cross-functional insights.</a:t>
            </a:r>
          </a:p>
          <a:p>
            <a:endParaRPr lang="en-GB" dirty="0"/>
          </a:p>
        </p:txBody>
      </p:sp>
      <p:sp>
        <p:nvSpPr>
          <p:cNvPr id="4" name="Slide Number Placeholder 3"/>
          <p:cNvSpPr>
            <a:spLocks noGrp="1"/>
          </p:cNvSpPr>
          <p:nvPr>
            <p:ph type="sldNum" sz="quarter" idx="5"/>
          </p:nvPr>
        </p:nvSpPr>
        <p:spPr/>
        <p:txBody>
          <a:bodyPr/>
          <a:lstStyle/>
          <a:p>
            <a:fld id="{3DA2CA58-6FD8-4ACA-9D1E-EE4A7346A6C8}" type="slidenum">
              <a:rPr lang="en-GB" smtClean="0"/>
              <a:t>4</a:t>
            </a:fld>
            <a:endParaRPr lang="en-GB"/>
          </a:p>
        </p:txBody>
      </p:sp>
    </p:spTree>
    <p:extLst>
      <p:ext uri="{BB962C8B-B14F-4D97-AF65-F5344CB8AC3E}">
        <p14:creationId xmlns:p14="http://schemas.microsoft.com/office/powerpoint/2010/main" val="86400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DAE59-9C64-CB38-2AB3-728371E24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C08DF-65C8-3D01-EC55-15167D05C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A0AF76-1F26-2C0E-60F5-9E5F63EA808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E7247AD-B60E-FF63-B52B-7C43EDEC2A45}"/>
              </a:ext>
            </a:extLst>
          </p:cNvPr>
          <p:cNvSpPr>
            <a:spLocks noGrp="1"/>
          </p:cNvSpPr>
          <p:nvPr>
            <p:ph type="sldNum" sz="quarter" idx="5"/>
          </p:nvPr>
        </p:nvSpPr>
        <p:spPr/>
        <p:txBody>
          <a:bodyPr/>
          <a:lstStyle/>
          <a:p>
            <a:fld id="{3DA2CA58-6FD8-4ACA-9D1E-EE4A7346A6C8}" type="slidenum">
              <a:rPr lang="en-GB" smtClean="0"/>
              <a:t>8</a:t>
            </a:fld>
            <a:endParaRPr lang="en-GB"/>
          </a:p>
        </p:txBody>
      </p:sp>
    </p:spTree>
    <p:extLst>
      <p:ext uri="{BB962C8B-B14F-4D97-AF65-F5344CB8AC3E}">
        <p14:creationId xmlns:p14="http://schemas.microsoft.com/office/powerpoint/2010/main" val="2717115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went into the case study research trying to investigate how the conceptual LPO solution can be integrated and adopted to drive strategic resilience in fintech operations using FinTech Company as the unit of analysis </a:t>
            </a:r>
            <a:br>
              <a:rPr lang="en-US" dirty="0">
                <a:cs typeface="+mn-lt"/>
              </a:rPr>
            </a:br>
            <a:r>
              <a:rPr lang="en-US" b="1" dirty="0"/>
              <a:t>Primary Data:</a:t>
            </a:r>
            <a:r>
              <a:rPr lang="en-US" b="0" dirty="0"/>
              <a:t> Collected via semi-structured</a:t>
            </a:r>
            <a:r>
              <a:rPr lang="en-US" b="0" dirty="0">
                <a:latin typeface="Source Sans Pro Bold"/>
              </a:rPr>
              <a:t> </a:t>
            </a:r>
            <a:r>
              <a:rPr lang="en-US" b="0" dirty="0"/>
              <a:t>interviews at </a:t>
            </a:r>
            <a:r>
              <a:rPr lang="en-US" b="0" dirty="0" err="1"/>
              <a:t>Paystack</a:t>
            </a:r>
            <a:r>
              <a:rPr lang="en-US" b="0" dirty="0">
                <a:latin typeface="Source Sans Pro Bold"/>
              </a:rPr>
              <a:t>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Source Sans Pro Bold"/>
              </a:rPr>
              <a:t>Sampling</a:t>
            </a:r>
            <a:r>
              <a:rPr lang="en-US" b="1" dirty="0"/>
              <a:t>:</a:t>
            </a:r>
            <a:r>
              <a:rPr lang="en-US" dirty="0"/>
              <a:t> Leads of 5 Engineering Units (Platforms, Observability, Data, Infrastructure &amp; Security, DevRel)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a:t>
            </a:r>
            <a:r>
              <a:rPr lang="en-US" b="1" dirty="0"/>
              <a:t>themes </a:t>
            </a:r>
            <a:r>
              <a:rPr lang="en-US" dirty="0"/>
              <a:t>emerged after the thematic analysis: </a:t>
            </a:r>
          </a:p>
          <a:p>
            <a:endParaRPr lang="en-GB" dirty="0"/>
          </a:p>
        </p:txBody>
      </p:sp>
      <p:sp>
        <p:nvSpPr>
          <p:cNvPr id="4" name="Slide Number Placeholder 3"/>
          <p:cNvSpPr>
            <a:spLocks noGrp="1"/>
          </p:cNvSpPr>
          <p:nvPr>
            <p:ph type="sldNum" sz="quarter" idx="5"/>
          </p:nvPr>
        </p:nvSpPr>
        <p:spPr/>
        <p:txBody>
          <a:bodyPr/>
          <a:lstStyle/>
          <a:p>
            <a:fld id="{3DA2CA58-6FD8-4ACA-9D1E-EE4A7346A6C8}" type="slidenum">
              <a:rPr lang="en-GB" smtClean="0"/>
              <a:t>9</a:t>
            </a:fld>
            <a:endParaRPr lang="en-GB"/>
          </a:p>
        </p:txBody>
      </p:sp>
    </p:spTree>
    <p:extLst>
      <p:ext uri="{BB962C8B-B14F-4D97-AF65-F5344CB8AC3E}">
        <p14:creationId xmlns:p14="http://schemas.microsoft.com/office/powerpoint/2010/main" val="903777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13A27-DE0B-6923-EE27-F98E4386A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5EAE9-01C8-160B-39DB-FC6691707F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3A110-502E-1354-5237-021FA5A3BF1C}"/>
              </a:ext>
            </a:extLst>
          </p:cNvPr>
          <p:cNvSpPr>
            <a:spLocks noGrp="1"/>
          </p:cNvSpPr>
          <p:nvPr>
            <p:ph type="body" idx="1"/>
          </p:nvPr>
        </p:nvSpPr>
        <p:spPr/>
        <p:txBody>
          <a:bodyPr/>
          <a:lstStyle/>
          <a:p>
            <a:endParaRPr lang="en-GB"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Final Proposed Architecture of the LPO System. This refined agentic design</a:t>
            </a:r>
          </a:p>
          <a:p>
            <a:r>
              <a:rPr lang="en-GB" sz="1200" kern="1200" dirty="0">
                <a:solidFill>
                  <a:schemeClr val="tx1"/>
                </a:solidFill>
                <a:effectLst/>
                <a:latin typeface="+mn-lt"/>
                <a:ea typeface="+mn-ea"/>
                <a:cs typeface="+mn-cs"/>
              </a:rPr>
              <a:t>adopts the Model Context Protocol (MCP) as the orchestration layer, enabling the</a:t>
            </a:r>
          </a:p>
          <a:p>
            <a:r>
              <a:rPr lang="en-GB" sz="1200" kern="1200" dirty="0">
                <a:solidFill>
                  <a:schemeClr val="tx1"/>
                </a:solidFill>
                <a:effectLst/>
                <a:latin typeface="+mn-lt"/>
                <a:ea typeface="+mn-ea"/>
                <a:cs typeface="+mn-cs"/>
              </a:rPr>
              <a:t>central AI Agent to query disparate data sources through standardised MCP clients.</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dirty="0"/>
              <a:t>An open standard introduced by Anthropic in November 2024 to unify AI-agent interactions with external tools and data sources. It enables real-time contextual memory and tool invocation via a structured JSON-RPC 2.0 interface, adopted by major platforms including OpenAI, Google DeepMind, and Microsoft. MCP facilitates seamless integration with services like GitHub, Slack, Google Drive, and Canva, and supports agentic AI workflows by allowing agents to remember, share, and reuse information across tools. Open-source SDKs are available in Python, TypeScript, Java, and other languages, with governance and security frameworks to mitigate risks like tool poisoning and unauthorized access.</a:t>
            </a:r>
            <a:br>
              <a:rPr lang="en-GB" dirty="0"/>
            </a:br>
            <a:br>
              <a:rPr lang="en-GB" dirty="0"/>
            </a:br>
            <a:r>
              <a:rPr lang="en-GB" dirty="0"/>
              <a:t>Anthropic. (2024, November 25). Introducing the Model Context Protocol. Retrieved from </a:t>
            </a:r>
            <a:r>
              <a:rPr lang="en-GB" dirty="0">
                <a:hlinkClick r:id="rId3"/>
              </a:rPr>
              <a:t>https://www.anthropic.com/news/model-context-protocol</a:t>
            </a:r>
            <a:endParaRPr lang="en-GB" dirty="0"/>
          </a:p>
          <a:p>
            <a:r>
              <a:rPr lang="en-GB" dirty="0"/>
              <a:t>Model Context Protocol. (2025, June 18). Specification. Retrieved from </a:t>
            </a:r>
            <a:r>
              <a:rPr lang="en-GB" dirty="0">
                <a:hlinkClick r:id="rId4"/>
              </a:rPr>
              <a:t>https://modelcontextprotocol.io/specification/2025-06-18</a:t>
            </a:r>
            <a:endParaRPr lang="en-GB" dirty="0"/>
          </a:p>
          <a:p>
            <a:r>
              <a:rPr lang="en-GB" dirty="0"/>
              <a:t>Wikipedia contributors. (2025, September 24). Model Context Protocol. In </a:t>
            </a:r>
            <a:r>
              <a:rPr lang="en-GB" i="1" dirty="0"/>
              <a:t>Wikipedia, The Free </a:t>
            </a:r>
            <a:r>
              <a:rPr lang="en-GB" i="1" dirty="0" err="1"/>
              <a:t>Encyclopedia</a:t>
            </a:r>
            <a:r>
              <a:rPr lang="en-GB" dirty="0"/>
              <a:t>. Retrieved from </a:t>
            </a:r>
            <a:r>
              <a:rPr lang="en-GB" dirty="0">
                <a:hlinkClick r:id="rId5"/>
              </a:rPr>
              <a:t>https://en.wikipedia.org/wiki/Model_Context_Protocol</a:t>
            </a:r>
            <a:endParaRPr lang="en-GB" dirty="0"/>
          </a:p>
          <a:p>
            <a:r>
              <a:rPr lang="en-GB" dirty="0"/>
              <a:t>Tom's Guide. (2025, July 24). Claude can now connect to Google Drive, Canva, Slack and more—here’s how to try it. Retrieved from </a:t>
            </a:r>
            <a:r>
              <a:rPr lang="en-GB" dirty="0">
                <a:hlinkClick r:id="rId6"/>
              </a:rPr>
              <a:t>https://www.tomsguide.com/ai/claude-can-now-connect-to-google-drive-canva-slack-and-more-heres-how-to-try-it</a:t>
            </a:r>
            <a:endParaRPr lang="en-GB" dirty="0"/>
          </a:p>
          <a:p>
            <a:r>
              <a:rPr lang="en-GB" dirty="0"/>
              <a:t>Reuters. (2025, September 24). Microsoft brings Anthropic AI models to 365 Copilot, diversifies beyond OpenAI. Retrieved from https://</a:t>
            </a:r>
            <a:r>
              <a:rPr lang="en-GB" dirty="0" err="1"/>
              <a:t>www.reuters.com</a:t>
            </a:r>
            <a:r>
              <a:rPr lang="en-GB" dirty="0"/>
              <a:t>/business/microsoft-brings-anthropic-ai-models-365-copilot-diversifies-beyond-openai-2025-09-24/</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68CD34F3-FD1C-B983-BE63-BE4ABA0793C5}"/>
              </a:ext>
            </a:extLst>
          </p:cNvPr>
          <p:cNvSpPr>
            <a:spLocks noGrp="1"/>
          </p:cNvSpPr>
          <p:nvPr>
            <p:ph type="sldNum" sz="quarter" idx="5"/>
          </p:nvPr>
        </p:nvSpPr>
        <p:spPr/>
        <p:txBody>
          <a:bodyPr/>
          <a:lstStyle/>
          <a:p>
            <a:fld id="{3DA2CA58-6FD8-4ACA-9D1E-EE4A7346A6C8}" type="slidenum">
              <a:rPr lang="en-GB" smtClean="0"/>
              <a:t>10</a:t>
            </a:fld>
            <a:endParaRPr lang="en-GB"/>
          </a:p>
        </p:txBody>
      </p:sp>
    </p:spTree>
    <p:extLst>
      <p:ext uri="{BB962C8B-B14F-4D97-AF65-F5344CB8AC3E}">
        <p14:creationId xmlns:p14="http://schemas.microsoft.com/office/powerpoint/2010/main" val="281857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CBED3-FB09-2FC0-DC20-E4BD98B03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36231-075D-1BBA-C70F-98BCADEB0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E8AABC-F4B8-13B1-9A96-0B96E82EF72A}"/>
              </a:ext>
            </a:extLst>
          </p:cNvPr>
          <p:cNvSpPr>
            <a:spLocks noGrp="1"/>
          </p:cNvSpPr>
          <p:nvPr>
            <p:ph type="body" idx="1"/>
          </p:nvPr>
        </p:nvSpPr>
        <p:spPr/>
        <p:txBody>
          <a:bodyPr/>
          <a:lstStyle/>
          <a:p>
            <a:r>
              <a:rPr lang="en-GB" sz="1200" kern="1200" dirty="0">
                <a:solidFill>
                  <a:schemeClr val="tx1"/>
                </a:solidFill>
                <a:effectLst/>
                <a:latin typeface="+mn-lt"/>
                <a:ea typeface="+mn-ea"/>
                <a:cs typeface="+mn-cs"/>
              </a:rPr>
              <a:t>A SWOT analysis was performed to identify factors that can affect the successful</a:t>
            </a:r>
          </a:p>
          <a:p>
            <a:r>
              <a:rPr lang="en-GB" sz="1200" kern="1200" dirty="0">
                <a:solidFill>
                  <a:schemeClr val="tx1"/>
                </a:solidFill>
                <a:effectLst/>
                <a:latin typeface="+mn-lt"/>
                <a:ea typeface="+mn-ea"/>
                <a:cs typeface="+mn-cs"/>
              </a:rPr>
              <a:t>implementation of the LPO solution in the case company based on the empirical</a:t>
            </a:r>
          </a:p>
          <a:p>
            <a:r>
              <a:rPr lang="en-GB" sz="1200" kern="1200" dirty="0">
                <a:solidFill>
                  <a:schemeClr val="tx1"/>
                </a:solidFill>
                <a:effectLst/>
                <a:latin typeface="+mn-lt"/>
                <a:ea typeface="+mn-ea"/>
                <a:cs typeface="+mn-cs"/>
              </a:rPr>
              <a:t>analysis and thematic insights from the interviews. The result of this analysis is</a:t>
            </a:r>
          </a:p>
          <a:p>
            <a:r>
              <a:rPr lang="en-GB" sz="1200" kern="1200" dirty="0">
                <a:solidFill>
                  <a:schemeClr val="tx1"/>
                </a:solidFill>
                <a:effectLst/>
                <a:latin typeface="+mn-lt"/>
                <a:ea typeface="+mn-ea"/>
                <a:cs typeface="+mn-cs"/>
              </a:rPr>
              <a:t>summarized in the table. </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Internal (Strengths and Weakness)</a:t>
            </a:r>
          </a:p>
          <a:p>
            <a:r>
              <a:rPr lang="en-GB" sz="1200" kern="1200" dirty="0">
                <a:solidFill>
                  <a:schemeClr val="tx1"/>
                </a:solidFill>
                <a:effectLst/>
                <a:latin typeface="+mn-lt"/>
                <a:ea typeface="+mn-ea"/>
                <a:cs typeface="+mn-cs"/>
              </a:rPr>
              <a:t>External </a:t>
            </a:r>
            <a:r>
              <a:rPr lang="en-GB" sz="1200" kern="1200" dirty="0">
                <a:solidFill>
                  <a:schemeClr val="tx1"/>
                </a:solidFill>
                <a:effectLst/>
                <a:latin typeface="+mn-lt"/>
                <a:ea typeface="+mn-ea"/>
                <a:cs typeface="+mn-cs"/>
                <a:sym typeface="Wingdings" pitchFamily="2" charset="2"/>
              </a:rPr>
              <a:t> MM for GenAI </a:t>
            </a:r>
            <a:br>
              <a:rPr lang="en-GB" sz="1200" kern="1200" dirty="0">
                <a:solidFill>
                  <a:schemeClr val="tx1"/>
                </a:solidFill>
                <a:effectLst/>
                <a:latin typeface="+mn-lt"/>
                <a:ea typeface="+mn-ea"/>
                <a:cs typeface="+mn-cs"/>
                <a:sym typeface="Wingdings" pitchFamily="2" charset="2"/>
              </a:rPr>
            </a:br>
            <a:r>
              <a:rPr lang="en-GB" sz="1200" kern="1200" dirty="0">
                <a:solidFill>
                  <a:schemeClr val="tx1"/>
                </a:solidFill>
                <a:effectLst/>
                <a:latin typeface="+mn-lt"/>
                <a:ea typeface="+mn-ea"/>
                <a:cs typeface="+mn-cs"/>
              </a:rPr>
              <a:t>with a rating between 2 and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case company has the opportunity to rely on third-party cloud vendors to compensate for the lack of skills and internal capacity. </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630DC694-2B40-581C-4AC8-5AB32DB52CCB}"/>
              </a:ext>
            </a:extLst>
          </p:cNvPr>
          <p:cNvSpPr>
            <a:spLocks noGrp="1"/>
          </p:cNvSpPr>
          <p:nvPr>
            <p:ph type="sldNum" sz="quarter" idx="5"/>
          </p:nvPr>
        </p:nvSpPr>
        <p:spPr/>
        <p:txBody>
          <a:bodyPr/>
          <a:lstStyle/>
          <a:p>
            <a:fld id="{3DA2CA58-6FD8-4ACA-9D1E-EE4A7346A6C8}" type="slidenum">
              <a:rPr lang="en-GB" smtClean="0"/>
              <a:t>11</a:t>
            </a:fld>
            <a:endParaRPr lang="en-GB"/>
          </a:p>
        </p:txBody>
      </p:sp>
    </p:spTree>
    <p:extLst>
      <p:ext uri="{BB962C8B-B14F-4D97-AF65-F5344CB8AC3E}">
        <p14:creationId xmlns:p14="http://schemas.microsoft.com/office/powerpoint/2010/main" val="2449452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CD92B-F00E-BB4C-F5C6-28BF16A307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84B94C-67B7-6C80-F997-74F7E8948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2D6A72-3FE5-D755-7562-202E29FFA59B}"/>
              </a:ext>
            </a:extLst>
          </p:cNvPr>
          <p:cNvSpPr>
            <a:spLocks noGrp="1"/>
          </p:cNvSpPr>
          <p:nvPr>
            <p:ph type="body" idx="1"/>
          </p:nvPr>
        </p:nvSpPr>
        <p:spPr/>
        <p:txBody>
          <a:bodyPr/>
          <a:lstStyle/>
          <a:p>
            <a:r>
              <a:rPr lang="en-GB" sz="1200" kern="1200" dirty="0">
                <a:solidFill>
                  <a:schemeClr val="tx1"/>
                </a:solidFill>
                <a:effectLst/>
                <a:latin typeface="+mn-lt"/>
                <a:ea typeface="+mn-ea"/>
                <a:cs typeface="+mn-cs"/>
              </a:rPr>
              <a:t>Final Proposed Architecture of the LPO System. This refined agentic design</a:t>
            </a:r>
          </a:p>
          <a:p>
            <a:r>
              <a:rPr lang="en-GB" sz="1200" kern="1200" dirty="0">
                <a:solidFill>
                  <a:schemeClr val="tx1"/>
                </a:solidFill>
                <a:effectLst/>
                <a:latin typeface="+mn-lt"/>
                <a:ea typeface="+mn-ea"/>
                <a:cs typeface="+mn-cs"/>
              </a:rPr>
              <a:t>adopts the Model Context Protocol (MCP) as the orchestration layer, enabling the</a:t>
            </a:r>
          </a:p>
          <a:p>
            <a:r>
              <a:rPr lang="en-GB" sz="1200" kern="1200" dirty="0">
                <a:solidFill>
                  <a:schemeClr val="tx1"/>
                </a:solidFill>
                <a:effectLst/>
                <a:latin typeface="+mn-lt"/>
                <a:ea typeface="+mn-ea"/>
                <a:cs typeface="+mn-cs"/>
              </a:rPr>
              <a:t>central AI Agent to query disparate data sources through standardised MCP clients.</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dirty="0"/>
              <a:t>An open standard introduced by Anthropic in November 2024 to unify AI-agent interactions with external tools and data sources. It enables real-time contextual memory and tool invocation via a structured JSON-RPC 2.0 interface, adopted by major platforms including OpenAI, Google DeepMind, and Microsoft. MCP facilitates seamless integration with services like GitHub, Slack, Google Drive, and Canva, and supports agentic AI workflows by allowing agents to remember, share, and reuse information across tools. Open-source SDKs are available in Python, TypeScript, Java, and other languages, with governance and security frameworks to mitigate risks like tool poisoning and unauthorized access.</a:t>
            </a:r>
            <a:br>
              <a:rPr lang="en-GB" dirty="0"/>
            </a:br>
            <a:br>
              <a:rPr lang="en-GB" dirty="0"/>
            </a:br>
            <a:r>
              <a:rPr lang="en-GB" dirty="0"/>
              <a:t>Anthropic. (2024, November 25). Introducing the Model Context Protocol. Retrieved from </a:t>
            </a:r>
            <a:r>
              <a:rPr lang="en-GB" dirty="0">
                <a:hlinkClick r:id="rId3"/>
              </a:rPr>
              <a:t>https://www.anthropic.com/news/model-context-protocol</a:t>
            </a:r>
            <a:endParaRPr lang="en-GB" dirty="0"/>
          </a:p>
          <a:p>
            <a:r>
              <a:rPr lang="en-GB" dirty="0"/>
              <a:t>Model Context Protocol. (2025, June 18). Specification. Retrieved from </a:t>
            </a:r>
            <a:r>
              <a:rPr lang="en-GB" dirty="0">
                <a:hlinkClick r:id="rId4"/>
              </a:rPr>
              <a:t>https://modelcontextprotocol.io/specification/2025-06-18</a:t>
            </a:r>
            <a:endParaRPr lang="en-GB" dirty="0"/>
          </a:p>
          <a:p>
            <a:r>
              <a:rPr lang="en-GB" dirty="0"/>
              <a:t>Wikipedia contributors. (2025, September 24). Model Context Protocol. In </a:t>
            </a:r>
            <a:r>
              <a:rPr lang="en-GB" i="1" dirty="0"/>
              <a:t>Wikipedia, The Free </a:t>
            </a:r>
            <a:r>
              <a:rPr lang="en-GB" i="1" dirty="0" err="1"/>
              <a:t>Encyclopedia</a:t>
            </a:r>
            <a:r>
              <a:rPr lang="en-GB" dirty="0"/>
              <a:t>. Retrieved from </a:t>
            </a:r>
            <a:r>
              <a:rPr lang="en-GB" dirty="0">
                <a:hlinkClick r:id="rId5"/>
              </a:rPr>
              <a:t>https://en.wikipedia.org/wiki/Model_Context_Protocol</a:t>
            </a:r>
            <a:endParaRPr lang="en-GB" dirty="0"/>
          </a:p>
          <a:p>
            <a:r>
              <a:rPr lang="en-GB" dirty="0"/>
              <a:t>Tom's Guide. (2025, July 24). Claude can now connect to Google Drive, Canva, Slack and more—here’s how to try it. Retrieved from </a:t>
            </a:r>
            <a:r>
              <a:rPr lang="en-GB" dirty="0">
                <a:hlinkClick r:id="rId6"/>
              </a:rPr>
              <a:t>https://www.tomsguide.com/ai/claude-can-now-connect-to-google-drive-canva-slack-and-more-heres-how-to-try-it</a:t>
            </a:r>
            <a:endParaRPr lang="en-GB" dirty="0"/>
          </a:p>
          <a:p>
            <a:r>
              <a:rPr lang="en-GB" dirty="0"/>
              <a:t>Reuters. (2025, September 24). Microsoft brings Anthropic AI models to 365 Copilot, diversifies beyond OpenAI. Retrieved from https://</a:t>
            </a:r>
            <a:r>
              <a:rPr lang="en-GB" dirty="0" err="1"/>
              <a:t>www.reuters.com</a:t>
            </a:r>
            <a:r>
              <a:rPr lang="en-GB" dirty="0"/>
              <a:t>/business/microsoft-brings-anthropic-ai-models-365-copilot-diversifies-beyond-openai-2025-09-24/</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D04F954B-33F3-29C8-C250-A3EFA153BA27}"/>
              </a:ext>
            </a:extLst>
          </p:cNvPr>
          <p:cNvSpPr>
            <a:spLocks noGrp="1"/>
          </p:cNvSpPr>
          <p:nvPr>
            <p:ph type="sldNum" sz="quarter" idx="5"/>
          </p:nvPr>
        </p:nvSpPr>
        <p:spPr/>
        <p:txBody>
          <a:bodyPr/>
          <a:lstStyle/>
          <a:p>
            <a:fld id="{3DA2CA58-6FD8-4ACA-9D1E-EE4A7346A6C8}" type="slidenum">
              <a:rPr lang="en-GB" smtClean="0"/>
              <a:t>12</a:t>
            </a:fld>
            <a:endParaRPr lang="en-GB"/>
          </a:p>
        </p:txBody>
      </p:sp>
    </p:spTree>
    <p:extLst>
      <p:ext uri="{BB962C8B-B14F-4D97-AF65-F5344CB8AC3E}">
        <p14:creationId xmlns:p14="http://schemas.microsoft.com/office/powerpoint/2010/main" val="279326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5ACE4-7792-C8A6-E52E-5CAD8164C9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B7BF4-E8B0-BD56-B8AF-407FEEFBD8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847C4-4E89-6A71-CD66-565448B4B364}"/>
              </a:ext>
            </a:extLst>
          </p:cNvPr>
          <p:cNvSpPr>
            <a:spLocks noGrp="1"/>
          </p:cNvSpPr>
          <p:nvPr>
            <p:ph type="body" idx="1"/>
          </p:nvPr>
        </p:nvSpPr>
        <p:spPr/>
        <p:txBody>
          <a:bodyPr/>
          <a:lstStyle/>
          <a:p>
            <a:endParaRPr lang="en-GB"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Final Proposed Architecture of the LPO System. This refined agentic design</a:t>
            </a:r>
          </a:p>
          <a:p>
            <a:r>
              <a:rPr lang="en-GB" sz="1200" kern="1200" dirty="0">
                <a:solidFill>
                  <a:schemeClr val="tx1"/>
                </a:solidFill>
                <a:effectLst/>
                <a:latin typeface="+mn-lt"/>
                <a:ea typeface="+mn-ea"/>
                <a:cs typeface="+mn-cs"/>
              </a:rPr>
              <a:t>adopts the Model Context Protocol (MCP) as the orchestration layer, enabling the</a:t>
            </a:r>
          </a:p>
          <a:p>
            <a:r>
              <a:rPr lang="en-GB" sz="1200" kern="1200" dirty="0">
                <a:solidFill>
                  <a:schemeClr val="tx1"/>
                </a:solidFill>
                <a:effectLst/>
                <a:latin typeface="+mn-lt"/>
                <a:ea typeface="+mn-ea"/>
                <a:cs typeface="+mn-cs"/>
              </a:rPr>
              <a:t>central AI Agent to query disparate data sources through standardised MCP clients.</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dirty="0"/>
              <a:t>An open standard introduced by Anthropic in November 2024 to unify AI-agent interactions with external tools and data sources. It enables real-time contextual memory and tool invocation via a structured JSON-RPC 2.0 interface, adopted by major platforms including OpenAI, Google DeepMind, and Microsoft. MCP facilitates seamless integration with services like GitHub, Slack, Google Drive, and Canva, and supports agentic AI workflows by allowing agents to remember, share, and reuse information across tools. Open-source SDKs are available in Python, TypeScript, Java, and other languages, with governance and security frameworks to mitigate risks like tool poisoning and unauthorized access.</a:t>
            </a:r>
            <a:br>
              <a:rPr lang="en-GB" dirty="0"/>
            </a:br>
            <a:br>
              <a:rPr lang="en-GB" dirty="0"/>
            </a:br>
            <a:r>
              <a:rPr lang="en-GB" dirty="0"/>
              <a:t>Anthropic. (2024, November 25). Introducing the Model Context Protocol. Retrieved from </a:t>
            </a:r>
            <a:r>
              <a:rPr lang="en-GB" dirty="0">
                <a:hlinkClick r:id="rId3"/>
              </a:rPr>
              <a:t>https://www.anthropic.com/news/model-context-protocol</a:t>
            </a:r>
            <a:endParaRPr lang="en-GB" dirty="0"/>
          </a:p>
          <a:p>
            <a:r>
              <a:rPr lang="en-GB" dirty="0"/>
              <a:t>Model Context Protocol. (2025, June 18). Specification. Retrieved from </a:t>
            </a:r>
            <a:r>
              <a:rPr lang="en-GB" dirty="0">
                <a:hlinkClick r:id="rId4"/>
              </a:rPr>
              <a:t>https://modelcontextprotocol.io/specification/2025-06-18</a:t>
            </a:r>
            <a:endParaRPr lang="en-GB" dirty="0"/>
          </a:p>
          <a:p>
            <a:r>
              <a:rPr lang="en-GB" dirty="0"/>
              <a:t>Wikipedia contributors. (2025, September 24). Model Context Protocol. In </a:t>
            </a:r>
            <a:r>
              <a:rPr lang="en-GB" i="1" dirty="0"/>
              <a:t>Wikipedia, The Free </a:t>
            </a:r>
            <a:r>
              <a:rPr lang="en-GB" i="1" dirty="0" err="1"/>
              <a:t>Encyclopedia</a:t>
            </a:r>
            <a:r>
              <a:rPr lang="en-GB" dirty="0"/>
              <a:t>. Retrieved from </a:t>
            </a:r>
            <a:r>
              <a:rPr lang="en-GB" dirty="0">
                <a:hlinkClick r:id="rId5"/>
              </a:rPr>
              <a:t>https://en.wikipedia.org/wiki/Model_Context_Protocol</a:t>
            </a:r>
            <a:endParaRPr lang="en-GB" dirty="0"/>
          </a:p>
          <a:p>
            <a:r>
              <a:rPr lang="en-GB" dirty="0"/>
              <a:t>Tom's Guide. (2025, July 24). Claude can now connect to Google Drive, Canva, Slack and more—here’s how to try it. Retrieved from </a:t>
            </a:r>
            <a:r>
              <a:rPr lang="en-GB" dirty="0">
                <a:hlinkClick r:id="rId6"/>
              </a:rPr>
              <a:t>https://www.tomsguide.com/ai/claude-can-now-connect-to-google-drive-canva-slack-and-more-heres-how-to-try-it</a:t>
            </a:r>
            <a:endParaRPr lang="en-GB" dirty="0"/>
          </a:p>
          <a:p>
            <a:r>
              <a:rPr lang="en-GB" dirty="0"/>
              <a:t>Reuters. (2025, September 24). Microsoft brings Anthropic AI models to 365 Copilot, diversifies beyond OpenAI. Retrieved from https://</a:t>
            </a:r>
            <a:r>
              <a:rPr lang="en-GB" dirty="0" err="1"/>
              <a:t>www.reuters.com</a:t>
            </a:r>
            <a:r>
              <a:rPr lang="en-GB" dirty="0"/>
              <a:t>/business/microsoft-brings-anthropic-ai-models-365-copilot-diversifies-beyond-openai-2025-09-24/</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04CFA253-235A-3A50-6091-1C142DBD9270}"/>
              </a:ext>
            </a:extLst>
          </p:cNvPr>
          <p:cNvSpPr>
            <a:spLocks noGrp="1"/>
          </p:cNvSpPr>
          <p:nvPr>
            <p:ph type="sldNum" sz="quarter" idx="5"/>
          </p:nvPr>
        </p:nvSpPr>
        <p:spPr/>
        <p:txBody>
          <a:bodyPr/>
          <a:lstStyle/>
          <a:p>
            <a:fld id="{3DA2CA58-6FD8-4ACA-9D1E-EE4A7346A6C8}" type="slidenum">
              <a:rPr lang="en-GB" smtClean="0"/>
              <a:t>13</a:t>
            </a:fld>
            <a:endParaRPr lang="en-GB"/>
          </a:p>
        </p:txBody>
      </p:sp>
    </p:spTree>
    <p:extLst>
      <p:ext uri="{BB962C8B-B14F-4D97-AF65-F5344CB8AC3E}">
        <p14:creationId xmlns:p14="http://schemas.microsoft.com/office/powerpoint/2010/main" val="2984999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D1DA1-30CC-B467-A5FE-986B4CAC30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126CC-0CE2-DC31-4FC8-7C15D9B09D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E82CA-676E-81A1-84BE-13DF65730EF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went into the case study research trying to investigate how the conceptual LPO solution can be integrated and adopted to drive strategic resilience in fintech operations using FinTech Company as the unit of analysis </a:t>
            </a:r>
            <a:br>
              <a:rPr lang="en-US" dirty="0">
                <a:cs typeface="+mn-lt"/>
              </a:rPr>
            </a:br>
            <a:r>
              <a:rPr lang="en-US" b="1" dirty="0"/>
              <a:t>Primary Data:</a:t>
            </a:r>
            <a:r>
              <a:rPr lang="en-US" b="0" dirty="0"/>
              <a:t> Collected via semi-structured</a:t>
            </a:r>
            <a:r>
              <a:rPr lang="en-US" b="0" dirty="0">
                <a:latin typeface="Source Sans Pro Bold"/>
              </a:rPr>
              <a:t> </a:t>
            </a:r>
            <a:r>
              <a:rPr lang="en-US" b="0" dirty="0"/>
              <a:t>interviews at </a:t>
            </a:r>
            <a:r>
              <a:rPr lang="en-US" b="0" dirty="0" err="1"/>
              <a:t>Paystack</a:t>
            </a:r>
            <a:r>
              <a:rPr lang="en-US" b="0" dirty="0">
                <a:latin typeface="Source Sans Pro Bold"/>
              </a:rPr>
              <a:t>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Source Sans Pro Bold"/>
              </a:rPr>
              <a:t>Sampling</a:t>
            </a:r>
            <a:r>
              <a:rPr lang="en-US" b="1" dirty="0"/>
              <a:t>:</a:t>
            </a:r>
            <a:r>
              <a:rPr lang="en-US" dirty="0"/>
              <a:t> Leads of 5 Engineering Units (Platforms, Observability, Data, Infrastructure &amp; Security, DevRel)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a:t>
            </a:r>
            <a:r>
              <a:rPr lang="en-US" b="1" dirty="0"/>
              <a:t>themes </a:t>
            </a:r>
            <a:r>
              <a:rPr lang="en-US" dirty="0"/>
              <a:t>emerged after the thematic analysis: </a:t>
            </a:r>
          </a:p>
          <a:p>
            <a:endParaRPr lang="en-GB" dirty="0"/>
          </a:p>
        </p:txBody>
      </p:sp>
      <p:sp>
        <p:nvSpPr>
          <p:cNvPr id="4" name="Slide Number Placeholder 3">
            <a:extLst>
              <a:ext uri="{FF2B5EF4-FFF2-40B4-BE49-F238E27FC236}">
                <a16:creationId xmlns:a16="http://schemas.microsoft.com/office/drawing/2014/main" id="{3D8765E1-FDF0-9334-BA02-3F2FC36A842A}"/>
              </a:ext>
            </a:extLst>
          </p:cNvPr>
          <p:cNvSpPr>
            <a:spLocks noGrp="1"/>
          </p:cNvSpPr>
          <p:nvPr>
            <p:ph type="sldNum" sz="quarter" idx="5"/>
          </p:nvPr>
        </p:nvSpPr>
        <p:spPr/>
        <p:txBody>
          <a:bodyPr/>
          <a:lstStyle/>
          <a:p>
            <a:fld id="{3DA2CA58-6FD8-4ACA-9D1E-EE4A7346A6C8}" type="slidenum">
              <a:rPr lang="en-GB" smtClean="0"/>
              <a:t>15</a:t>
            </a:fld>
            <a:endParaRPr lang="en-GB"/>
          </a:p>
        </p:txBody>
      </p:sp>
    </p:spTree>
    <p:extLst>
      <p:ext uri="{BB962C8B-B14F-4D97-AF65-F5344CB8AC3E}">
        <p14:creationId xmlns:p14="http://schemas.microsoft.com/office/powerpoint/2010/main" val="1656611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dirty="0">
                <a:solidFill>
                  <a:schemeClr val="tx1"/>
                </a:solidFill>
                <a:effectLst/>
                <a:latin typeface="+mn-lt"/>
                <a:ea typeface="+mn-ea"/>
                <a:cs typeface="+mn-cs"/>
              </a:rPr>
              <a:t>IU International University of Applied Sciences · IT &amp; Technology</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Juri-Gagarin-Ring 152 · </a:t>
            </a:r>
          </a:p>
          <a:p>
            <a:r>
              <a:rPr lang="en-GB" sz="1200" b="0" i="0" u="none" strike="noStrike" kern="1200" dirty="0">
                <a:solidFill>
                  <a:schemeClr val="tx1"/>
                </a:solidFill>
                <a:effectLst/>
                <a:latin typeface="+mn-lt"/>
                <a:ea typeface="+mn-ea"/>
                <a:cs typeface="+mn-cs"/>
              </a:rPr>
              <a:t>99084 Erfurt · German</a:t>
            </a:r>
          </a:p>
          <a:p>
            <a:r>
              <a:rPr lang="en-GB" dirty="0"/>
              <a:t>Onyinye S. Uche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Professor </a:t>
            </a:r>
            <a:r>
              <a:rPr lang="en-US" dirty="0" err="1"/>
              <a:t>Dr.rer.nat</a:t>
            </a:r>
            <a:r>
              <a:rPr lang="en-US" dirty="0"/>
              <a:t>. Tianxiang Lu </a:t>
            </a:r>
            <a:br>
              <a:rPr lang="en-US" dirty="0"/>
            </a:br>
            <a:br>
              <a:rPr lang="en-GB" dirty="0"/>
            </a:br>
            <a:r>
              <a:rPr lang="en-GB" sz="1200" dirty="0">
                <a:solidFill>
                  <a:schemeClr val="bg1"/>
                </a:solidFill>
              </a:rPr>
              <a:t>https://</a:t>
            </a:r>
            <a:r>
              <a:rPr lang="en-GB" sz="1200" dirty="0" err="1">
                <a:solidFill>
                  <a:schemeClr val="bg1"/>
                </a:solidFill>
              </a:rPr>
              <a:t>orcid.org</a:t>
            </a:r>
            <a:r>
              <a:rPr lang="en-GB" sz="1200" dirty="0">
                <a:solidFill>
                  <a:schemeClr val="bg1"/>
                </a:solidFill>
              </a:rPr>
              <a:t>/0009-0006-4462-1636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https://</a:t>
            </a:r>
            <a:r>
              <a:rPr lang="en-GB" sz="1200" dirty="0" err="1">
                <a:solidFill>
                  <a:schemeClr val="bg1"/>
                </a:solidFill>
              </a:rPr>
              <a:t>orcid.org</a:t>
            </a:r>
            <a:r>
              <a:rPr lang="en-GB" sz="1200" dirty="0">
                <a:solidFill>
                  <a:schemeClr val="bg1"/>
                </a:solidFill>
              </a:rPr>
              <a:t>/</a:t>
            </a:r>
            <a:r>
              <a:rPr lang="en-DE" sz="1200" kern="1200" dirty="0">
                <a:solidFill>
                  <a:schemeClr val="tx1"/>
                </a:solidFill>
                <a:effectLst/>
                <a:latin typeface="+mn-lt"/>
                <a:ea typeface="+mn-ea"/>
                <a:cs typeface="+mn-cs"/>
              </a:rPr>
              <a:t>0009−0002−8027−7343</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dirty="0">
                <a:solidFill>
                  <a:schemeClr val="bg1"/>
                </a:solidFill>
              </a:rPr>
            </a:br>
            <a:r>
              <a:rPr lang="en-GB" sz="1200" dirty="0">
                <a:solidFill>
                  <a:schemeClr val="bg1"/>
                </a:solidFill>
              </a:rPr>
              <a:t>https://</a:t>
            </a:r>
            <a:r>
              <a:rPr lang="en-GB" sz="1200" dirty="0" err="1">
                <a:solidFill>
                  <a:schemeClr val="bg1"/>
                </a:solidFill>
              </a:rPr>
              <a:t>www.iu.de</a:t>
            </a:r>
            <a:r>
              <a:rPr lang="en-GB" sz="1200" dirty="0">
                <a:solidFill>
                  <a:schemeClr val="bg1"/>
                </a:solidFill>
              </a:rPr>
              <a:t>/</a:t>
            </a:r>
            <a:r>
              <a:rPr lang="en-GB" sz="1200" dirty="0" err="1">
                <a:solidFill>
                  <a:schemeClr val="bg1"/>
                </a:solidFill>
              </a:rPr>
              <a:t>hochschule</a:t>
            </a:r>
            <a:r>
              <a:rPr lang="en-GB" sz="1200" dirty="0">
                <a:solidFill>
                  <a:schemeClr val="bg1"/>
                </a:solidFill>
              </a:rPr>
              <a:t>/</a:t>
            </a:r>
            <a:r>
              <a:rPr lang="en-GB" sz="1200" dirty="0" err="1">
                <a:solidFill>
                  <a:schemeClr val="bg1"/>
                </a:solidFill>
              </a:rPr>
              <a:t>lehrende</a:t>
            </a:r>
            <a:r>
              <a:rPr lang="en-GB" sz="1200" dirty="0">
                <a:solidFill>
                  <a:schemeClr val="bg1"/>
                </a:solidFill>
              </a:rPr>
              <a:t>/</a:t>
            </a:r>
            <a:r>
              <a:rPr lang="en-GB" sz="1200" dirty="0" err="1">
                <a:solidFill>
                  <a:schemeClr val="bg1"/>
                </a:solidFill>
              </a:rPr>
              <a:t>lu-tianxiang</a:t>
            </a:r>
            <a:r>
              <a:rPr lang="en-GB" sz="1200" dirty="0">
                <a:solidFill>
                  <a:schemeClr val="bg1"/>
                </a:solidFill>
              </a:rPr>
              <a:t>/</a:t>
            </a:r>
            <a:br>
              <a:rPr lang="en-GB" sz="1200" dirty="0">
                <a:solidFill>
                  <a:schemeClr val="bg1"/>
                </a:solidFill>
              </a:rPr>
            </a:br>
            <a:r>
              <a:rPr lang="en-GB" sz="1200" dirty="0">
                <a:solidFill>
                  <a:schemeClr val="bg1"/>
                </a:solidFill>
              </a:rPr>
              <a:t>https://</a:t>
            </a:r>
            <a:r>
              <a:rPr lang="en-GB" sz="1200" dirty="0" err="1">
                <a:solidFill>
                  <a:schemeClr val="bg1"/>
                </a:solidFill>
              </a:rPr>
              <a:t>www.researchgate.net</a:t>
            </a:r>
            <a:r>
              <a:rPr lang="en-GB" sz="1200" dirty="0">
                <a:solidFill>
                  <a:schemeClr val="bg1"/>
                </a:solidFill>
              </a:rPr>
              <a:t>/profile/Tianxiang-Lu-3</a:t>
            </a:r>
            <a:br>
              <a:rPr lang="en-GB" sz="1200" dirty="0">
                <a:solidFill>
                  <a:schemeClr val="bg1"/>
                </a:solidFill>
              </a:rPr>
            </a:br>
            <a:r>
              <a:rPr lang="en-GB" sz="1200" dirty="0">
                <a:solidFill>
                  <a:schemeClr val="bg1"/>
                </a:solidFill>
              </a:rPr>
              <a:t>https://</a:t>
            </a:r>
            <a:r>
              <a:rPr lang="en-GB" sz="1200" dirty="0" err="1">
                <a:solidFill>
                  <a:schemeClr val="bg1"/>
                </a:solidFill>
              </a:rPr>
              <a:t>www.linkedin.com</a:t>
            </a:r>
            <a:r>
              <a:rPr lang="en-GB" sz="1200" dirty="0">
                <a:solidFill>
                  <a:schemeClr val="bg1"/>
                </a:solidFill>
              </a:rPr>
              <a:t>/in/dr-</a:t>
            </a:r>
            <a:r>
              <a:rPr lang="en-GB" sz="1200" dirty="0" err="1">
                <a:solidFill>
                  <a:schemeClr val="bg1"/>
                </a:solidFill>
              </a:rPr>
              <a:t>rer</a:t>
            </a:r>
            <a:r>
              <a:rPr lang="en-GB" sz="1200" dirty="0">
                <a:solidFill>
                  <a:schemeClr val="bg1"/>
                </a:solidFill>
              </a:rPr>
              <a:t>-</a:t>
            </a:r>
            <a:r>
              <a:rPr lang="en-GB" sz="1200" dirty="0" err="1">
                <a:solidFill>
                  <a:schemeClr val="bg1"/>
                </a:solidFill>
              </a:rPr>
              <a:t>nat-tianxiang-lu</a:t>
            </a:r>
            <a:br>
              <a:rPr lang="en-GB" sz="1200" dirty="0">
                <a:solidFill>
                  <a:schemeClr val="bg1"/>
                </a:solidFill>
              </a:rPr>
            </a:br>
            <a:br>
              <a:rPr lang="en-GB" sz="1200" dirty="0">
                <a:solidFill>
                  <a:schemeClr val="bg1"/>
                </a:solidFill>
              </a:rPr>
            </a:br>
            <a:endParaRPr lang="en-GB" sz="1200" dirty="0">
              <a:solidFill>
                <a:schemeClr val="bg1"/>
              </a:solidFill>
            </a:endParaRPr>
          </a:p>
          <a:p>
            <a:endParaRPr lang="en-US" dirty="0"/>
          </a:p>
          <a:p>
            <a:r>
              <a:rPr lang="en-GB" dirty="0">
                <a:hlinkClick r:id="rId3">
                  <a:extLst>
                    <a:ext uri="{A12FA001-AC4F-418D-AE19-62706E023703}">
                      <ahyp:hlinkClr xmlns:ahyp="http://schemas.microsoft.com/office/drawing/2018/hyperlinkcolor" val="tx"/>
                    </a:ext>
                  </a:extLst>
                </a:hlinkClick>
              </a:rPr>
              <a:t>onyinye.suche@gmail.com</a:t>
            </a:r>
            <a:endParaRPr lang="en-GB" dirty="0"/>
          </a:p>
          <a:p>
            <a:r>
              <a:rPr lang="en-US" dirty="0">
                <a:hlinkClick r:id="rId4">
                  <a:extLst>
                    <a:ext uri="{A12FA001-AC4F-418D-AE19-62706E023703}">
                      <ahyp:hlinkClr xmlns:ahyp="http://schemas.microsoft.com/office/drawing/2018/hyperlinkcolor" val="tx"/>
                    </a:ext>
                  </a:extLst>
                </a:hlinkClick>
              </a:rPr>
              <a:t>Tianxiang.lu@iu.org</a:t>
            </a:r>
            <a:endParaRPr lang="en-US" dirty="0"/>
          </a:p>
          <a:p>
            <a:endParaRPr lang="en-GB" dirty="0"/>
          </a:p>
        </p:txBody>
      </p:sp>
      <p:sp>
        <p:nvSpPr>
          <p:cNvPr id="4" name="Slide Number Placeholder 3"/>
          <p:cNvSpPr>
            <a:spLocks noGrp="1"/>
          </p:cNvSpPr>
          <p:nvPr>
            <p:ph type="sldNum" sz="quarter" idx="5"/>
          </p:nvPr>
        </p:nvSpPr>
        <p:spPr/>
        <p:txBody>
          <a:bodyPr/>
          <a:lstStyle/>
          <a:p>
            <a:fld id="{3DA2CA58-6FD8-4ACA-9D1E-EE4A7346A6C8}" type="slidenum">
              <a:rPr lang="en-GB" smtClean="0"/>
              <a:t>16</a:t>
            </a:fld>
            <a:endParaRPr lang="en-GB"/>
          </a:p>
        </p:txBody>
      </p:sp>
    </p:spTree>
    <p:extLst>
      <p:ext uri="{BB962C8B-B14F-4D97-AF65-F5344CB8AC3E}">
        <p14:creationId xmlns:p14="http://schemas.microsoft.com/office/powerpoint/2010/main" val="263350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parator Marketing">
    <p:bg>
      <p:bgPr>
        <a:solidFill>
          <a:schemeClr val="tx1"/>
        </a:solidFill>
        <a:effectLst/>
      </p:bgPr>
    </p:bg>
    <p:spTree>
      <p:nvGrpSpPr>
        <p:cNvPr id="1" name=""/>
        <p:cNvGrpSpPr/>
        <p:nvPr/>
      </p:nvGrpSpPr>
      <p:grpSpPr>
        <a:xfrm>
          <a:off x="0" y="0"/>
          <a:ext cx="0" cy="0"/>
          <a:chOff x="0" y="0"/>
          <a:chExt cx="0" cy="0"/>
        </a:xfrm>
      </p:grpSpPr>
      <p:sp>
        <p:nvSpPr>
          <p:cNvPr id="11" name="Rechtwinkliges Dreieck 10">
            <a:extLst>
              <a:ext uri="{FF2B5EF4-FFF2-40B4-BE49-F238E27FC236}">
                <a16:creationId xmlns:a16="http://schemas.microsoft.com/office/drawing/2014/main" id="{1E03626C-221D-7141-8EED-B0B5630D09BE}"/>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7B5BCFA3-DF92-7848-A083-4FA37211AD63}"/>
              </a:ext>
            </a:extLst>
          </p:cNvPr>
          <p:cNvSpPr txBox="1"/>
          <p:nvPr userDrawn="1"/>
        </p:nvSpPr>
        <p:spPr>
          <a:xfrm>
            <a:off x="227013" y="92075"/>
            <a:ext cx="8723312" cy="6670675"/>
          </a:xfrm>
          <a:prstGeom prst="rect">
            <a:avLst/>
          </a:prstGeom>
          <a:noFill/>
        </p:spPr>
        <p:txBody>
          <a:bodyPr wrap="square" lIns="36000" rtlCol="0" anchor="ctr" anchorCtr="0">
            <a:noAutofit/>
          </a:bodyPr>
          <a:lstStyle/>
          <a:p>
            <a:pPr>
              <a:lnSpc>
                <a:spcPct val="90000"/>
              </a:lnSpc>
            </a:pPr>
            <a:r>
              <a:rPr lang="en-US" sz="16000" noProof="0">
                <a:solidFill>
                  <a:schemeClr val="accent1"/>
                </a:solidFill>
              </a:rPr>
              <a:t>Title</a:t>
            </a:r>
            <a:br>
              <a:rPr lang="en-US" sz="16000" noProof="0">
                <a:solidFill>
                  <a:schemeClr val="accent1"/>
                </a:solidFill>
              </a:rPr>
            </a:br>
            <a:r>
              <a:rPr lang="en-US" sz="16000" noProof="0">
                <a:solidFill>
                  <a:schemeClr val="accent1"/>
                </a:solidFill>
              </a:rPr>
              <a:t>Slides</a:t>
            </a:r>
          </a:p>
        </p:txBody>
      </p:sp>
      <p:sp>
        <p:nvSpPr>
          <p:cNvPr id="4" name="Textfeld 3">
            <a:extLst>
              <a:ext uri="{FF2B5EF4-FFF2-40B4-BE49-F238E27FC236}">
                <a16:creationId xmlns:a16="http://schemas.microsoft.com/office/drawing/2014/main" id="{6C5C1B88-31E4-B749-B4CA-544CFAB8D43E}"/>
              </a:ext>
            </a:extLst>
          </p:cNvPr>
          <p:cNvSpPr txBox="1"/>
          <p:nvPr userDrawn="1"/>
        </p:nvSpPr>
        <p:spPr>
          <a:xfrm>
            <a:off x="9912350" y="565401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2391433214"/>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Entry Primary Color ">
    <p:bg>
      <p:bgPr>
        <a:solidFill>
          <a:schemeClr val="accent1"/>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5038761" cy="594000"/>
          </a:xfrm>
          <a:prstGeom prst="rect">
            <a:avLst/>
          </a:prstGeom>
          <a:solidFill>
            <a:schemeClr val="bg1"/>
          </a:solidFill>
        </p:spPr>
        <p:txBody>
          <a:bodyPr wrap="none" lIns="216000" tIns="36000" rIns="216000" bIns="36000" anchor="t" anchorCtr="0">
            <a:spAutoFit/>
          </a:bodyPr>
          <a:lstStyle>
            <a:lvl1pPr algn="l" fontAlgn="t">
              <a:lnSpc>
                <a:spcPts val="3860"/>
              </a:lnSpc>
              <a:defRPr sz="3800"/>
            </a:lvl1pPr>
          </a:lstStyle>
          <a:p>
            <a:r>
              <a:rPr lang="en-US" noProof="0"/>
              <a:t>Edit chapter entry</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3658896" cy="594000"/>
          </a:xfrm>
          <a:prstGeom prst="rect">
            <a:avLst/>
          </a:prstGeom>
          <a:solidFill>
            <a:schemeClr val="bg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2ND LINE EDIT</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prstGeom prst="rect">
            <a:avLst/>
          </a:prstGeo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01</a:t>
            </a:r>
          </a:p>
        </p:txBody>
      </p:sp>
    </p:spTree>
    <p:extLst>
      <p:ext uri="{BB962C8B-B14F-4D97-AF65-F5344CB8AC3E}">
        <p14:creationId xmlns:p14="http://schemas.microsoft.com/office/powerpoint/2010/main" val="1041120526"/>
      </p:ext>
    </p:extLst>
  </p:cSld>
  <p:clrMapOvr>
    <a:masterClrMapping/>
  </p:clrMapOvr>
  <p:extLst>
    <p:ext uri="{DCECCB84-F9BA-43D5-87BE-67443E8EF086}">
      <p15:sldGuideLst xmlns:p15="http://schemas.microsoft.com/office/powerpoint/2012/main">
        <p15:guide id="13" orient="horz" pos="1612" userDrawn="1">
          <p15:clr>
            <a:srgbClr val="FBAE40"/>
          </p15:clr>
        </p15:guide>
        <p15:guide id="15" orient="horz" pos="244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Entry Primary Color With Zusatzinfo">
    <p:bg>
      <p:bgPr>
        <a:solidFill>
          <a:schemeClr val="accent1"/>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3953528" cy="594000"/>
          </a:xfrm>
          <a:prstGeom prst="rect">
            <a:avLst/>
          </a:prstGeom>
          <a:solidFill>
            <a:schemeClr val="bg1"/>
          </a:solidFill>
        </p:spPr>
        <p:txBody>
          <a:bodyPr wrap="none" lIns="216000" tIns="36000" rIns="216000" bIns="36000" anchor="t" anchorCtr="0">
            <a:spAutoFit/>
          </a:bodyPr>
          <a:lstStyle>
            <a:lvl1pPr marL="0" marR="0" indent="0" algn="l" defTabSz="914400" rtl="0" eaLnBrk="1" fontAlgn="t" latinLnBrk="0" hangingPunct="1">
              <a:lnSpc>
                <a:spcPts val="3860"/>
              </a:lnSpc>
              <a:spcBef>
                <a:spcPct val="0"/>
              </a:spcBef>
              <a:spcAft>
                <a:spcPts val="0"/>
              </a:spcAft>
              <a:buClrTx/>
              <a:buSzTx/>
              <a:buFontTx/>
              <a:buNone/>
              <a:tabLst/>
              <a:defRPr sz="3800"/>
            </a:lvl1pPr>
          </a:lstStyle>
          <a:p>
            <a:r>
              <a:rPr lang="en-US" noProof="0"/>
              <a:t>Chapter entry</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3601188" cy="594000"/>
          </a:xfrm>
          <a:prstGeom prst="rect">
            <a:avLst/>
          </a:prstGeom>
          <a:solidFill>
            <a:schemeClr val="bg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2ed line Edit</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prstGeom prst="rect">
            <a:avLst/>
          </a:prstGeo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01</a:t>
            </a:r>
          </a:p>
        </p:txBody>
      </p:sp>
      <p:sp>
        <p:nvSpPr>
          <p:cNvPr id="9" name="Rechteck 8">
            <a:extLst>
              <a:ext uri="{FF2B5EF4-FFF2-40B4-BE49-F238E27FC236}">
                <a16:creationId xmlns:a16="http://schemas.microsoft.com/office/drawing/2014/main" id="{E76077B5-74B1-2F41-8145-A1A4E650921D}"/>
              </a:ext>
            </a:extLst>
          </p:cNvPr>
          <p:cNvSpPr/>
          <p:nvPr userDrawn="1"/>
        </p:nvSpPr>
        <p:spPr>
          <a:xfrm rot="-240000">
            <a:off x="6103513" y="1529134"/>
            <a:ext cx="6310622" cy="4655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extplatzhalter 3">
            <a:extLst>
              <a:ext uri="{FF2B5EF4-FFF2-40B4-BE49-F238E27FC236}">
                <a16:creationId xmlns:a16="http://schemas.microsoft.com/office/drawing/2014/main" id="{3469EDBC-A364-9A45-BE1D-0C5F095B15EE}"/>
              </a:ext>
            </a:extLst>
          </p:cNvPr>
          <p:cNvSpPr>
            <a:spLocks noGrp="1"/>
          </p:cNvSpPr>
          <p:nvPr>
            <p:ph type="body" sz="quarter" idx="20" hasCustomPrompt="1"/>
          </p:nvPr>
        </p:nvSpPr>
        <p:spPr>
          <a:xfrm>
            <a:off x="7042150" y="1904037"/>
            <a:ext cx="1797482" cy="265260"/>
          </a:xfrm>
          <a:prstGeom prst="rect">
            <a:avLst/>
          </a:prstGeom>
          <a:solidFill>
            <a:schemeClr val="tx1"/>
          </a:solidFill>
        </p:spPr>
        <p:txBody>
          <a:bodyPr wrap="none" lIns="93600" tIns="18000" rIns="936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5" name="Inhaltsplatzhalter 7">
            <a:extLst>
              <a:ext uri="{FF2B5EF4-FFF2-40B4-BE49-F238E27FC236}">
                <a16:creationId xmlns:a16="http://schemas.microsoft.com/office/drawing/2014/main" id="{FC421B7D-EF21-294D-A8FD-2C2BDA237AD8}"/>
              </a:ext>
            </a:extLst>
          </p:cNvPr>
          <p:cNvSpPr>
            <a:spLocks noGrp="1"/>
          </p:cNvSpPr>
          <p:nvPr>
            <p:ph sz="quarter" idx="23" hasCustomPrompt="1"/>
          </p:nvPr>
        </p:nvSpPr>
        <p:spPr>
          <a:xfrm>
            <a:off x="7042150" y="2384425"/>
            <a:ext cx="3825875" cy="3590925"/>
          </a:xfrm>
        </p:spPr>
        <p:txBody>
          <a:bodyPr/>
          <a:lstStyle/>
          <a:p>
            <a:pPr lvl="0"/>
            <a:r>
              <a:rPr lang="en-US" noProof="0"/>
              <a:t>Edit master text format</a:t>
            </a:r>
          </a:p>
          <a:p>
            <a:pPr lvl="1"/>
            <a:r>
              <a:rPr lang="en-US" noProof="0"/>
              <a:t>Second level</a:t>
            </a:r>
          </a:p>
          <a:p>
            <a:pPr lvl="2"/>
            <a:r>
              <a:rPr lang="en-US" noProof="0"/>
              <a:t>Third level</a:t>
            </a:r>
          </a:p>
          <a:p>
            <a:pPr lvl="3"/>
            <a:r>
              <a:rPr lang="en-US" noProof="0"/>
              <a:t>Forth level</a:t>
            </a:r>
          </a:p>
          <a:p>
            <a:pPr lvl="4"/>
            <a:r>
              <a:rPr lang="en-US" noProof="0"/>
              <a:t>Fifth level</a:t>
            </a:r>
          </a:p>
        </p:txBody>
      </p:sp>
    </p:spTree>
    <p:extLst>
      <p:ext uri="{BB962C8B-B14F-4D97-AF65-F5344CB8AC3E}">
        <p14:creationId xmlns:p14="http://schemas.microsoft.com/office/powerpoint/2010/main" val="2008986735"/>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244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Entry Grey">
    <p:bg>
      <p:bgPr>
        <a:solidFill>
          <a:schemeClr val="accent3"/>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5038761" cy="594000"/>
          </a:xfrm>
          <a:prstGeom prst="rect">
            <a:avLst/>
          </a:prstGeom>
          <a:solidFill>
            <a:schemeClr val="accent1"/>
          </a:solidFill>
        </p:spPr>
        <p:txBody>
          <a:bodyPr wrap="none" lIns="216000" tIns="36000" rIns="216000" bIns="36000" anchor="t" anchorCtr="0">
            <a:spAutoFit/>
          </a:bodyPr>
          <a:lstStyle>
            <a:lvl1pPr marL="0" marR="0" indent="0" algn="l" defTabSz="914400" rtl="0" eaLnBrk="1" fontAlgn="t" latinLnBrk="0" hangingPunct="1">
              <a:lnSpc>
                <a:spcPts val="3860"/>
              </a:lnSpc>
              <a:spcBef>
                <a:spcPct val="0"/>
              </a:spcBef>
              <a:spcAft>
                <a:spcPts val="0"/>
              </a:spcAft>
              <a:buClrTx/>
              <a:buSzTx/>
              <a:buFontTx/>
              <a:buNone/>
              <a:tabLst/>
              <a:defRPr sz="3800"/>
            </a:lvl1pPr>
          </a:lstStyle>
          <a:p>
            <a:r>
              <a:rPr lang="en-US" noProof="0"/>
              <a:t>Edit chapter entry</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3601188" cy="594000"/>
          </a:xfrm>
          <a:prstGeom prst="rect">
            <a:avLst/>
          </a:prstGeom>
          <a:solidFill>
            <a:schemeClr val="accent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2ed Line Edit</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prstGeom prst="rect">
            <a:avLst/>
          </a:prstGeo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01</a:t>
            </a:r>
          </a:p>
        </p:txBody>
      </p:sp>
    </p:spTree>
    <p:extLst>
      <p:ext uri="{BB962C8B-B14F-4D97-AF65-F5344CB8AC3E}">
        <p14:creationId xmlns:p14="http://schemas.microsoft.com/office/powerpoint/2010/main" val="1901275731"/>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244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parator Basic 2r">
    <p:bg>
      <p:bgPr>
        <a:solidFill>
          <a:schemeClr val="tx1"/>
        </a:solidFill>
        <a:effectLst/>
      </p:bgPr>
    </p:bg>
    <p:spTree>
      <p:nvGrpSpPr>
        <p:cNvPr id="1" name=""/>
        <p:cNvGrpSpPr/>
        <p:nvPr/>
      </p:nvGrpSpPr>
      <p:grpSpPr>
        <a:xfrm>
          <a:off x="0" y="0"/>
          <a:ext cx="0" cy="0"/>
          <a:chOff x="0" y="0"/>
          <a:chExt cx="0" cy="0"/>
        </a:xfrm>
      </p:grpSpPr>
      <p:sp>
        <p:nvSpPr>
          <p:cNvPr id="7" name="Rechtwinkliges Dreieck 6">
            <a:extLst>
              <a:ext uri="{FF2B5EF4-FFF2-40B4-BE49-F238E27FC236}">
                <a16:creationId xmlns:a16="http://schemas.microsoft.com/office/drawing/2014/main" id="{C78F12D4-CCFC-C24B-A63A-1C7D592AAA82}"/>
              </a:ext>
            </a:extLst>
          </p:cNvPr>
          <p:cNvSpPr/>
          <p:nvPr userDrawn="1"/>
        </p:nvSpPr>
        <p:spPr>
          <a:xfrm rot="13500000">
            <a:off x="6440705" y="1272118"/>
            <a:ext cx="4341010" cy="434101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7A7FB39C-6163-1546-8B5D-8A3C5157833C}"/>
              </a:ext>
            </a:extLst>
          </p:cNvPr>
          <p:cNvSpPr txBox="1"/>
          <p:nvPr userDrawn="1"/>
        </p:nvSpPr>
        <p:spPr>
          <a:xfrm>
            <a:off x="227013" y="92075"/>
            <a:ext cx="7777162" cy="6670675"/>
          </a:xfrm>
          <a:prstGeom prst="rect">
            <a:avLst/>
          </a:prstGeom>
          <a:noFill/>
        </p:spPr>
        <p:txBody>
          <a:bodyPr wrap="square" lIns="36000" rtlCol="0" anchor="ctr" anchorCtr="0">
            <a:noAutofit/>
          </a:bodyPr>
          <a:lstStyle/>
          <a:p>
            <a:pPr>
              <a:lnSpc>
                <a:spcPct val="90000"/>
              </a:lnSpc>
            </a:pPr>
            <a:r>
              <a:rPr lang="en-US" sz="16000" noProof="0">
                <a:solidFill>
                  <a:schemeClr val="bg1"/>
                </a:solidFill>
              </a:rPr>
              <a:t>Basic</a:t>
            </a:r>
            <a:br>
              <a:rPr lang="en-US" sz="16000" noProof="0">
                <a:solidFill>
                  <a:schemeClr val="bg1"/>
                </a:solidFill>
              </a:rPr>
            </a:br>
            <a:r>
              <a:rPr lang="en-US" sz="16000" noProof="0">
                <a:solidFill>
                  <a:schemeClr val="bg1"/>
                </a:solidFill>
              </a:rPr>
              <a:t>Text</a:t>
            </a:r>
          </a:p>
        </p:txBody>
      </p:sp>
      <p:sp>
        <p:nvSpPr>
          <p:cNvPr id="8" name="Textfeld 7">
            <a:extLst>
              <a:ext uri="{FF2B5EF4-FFF2-40B4-BE49-F238E27FC236}">
                <a16:creationId xmlns:a16="http://schemas.microsoft.com/office/drawing/2014/main" id="{B2BC5C4B-7785-BF4A-94C7-F5F25E823FBD}"/>
              </a:ext>
            </a:extLst>
          </p:cNvPr>
          <p:cNvSpPr txBox="1"/>
          <p:nvPr userDrawn="1"/>
        </p:nvSpPr>
        <p:spPr>
          <a:xfrm>
            <a:off x="9561124" y="571413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63280032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Text | 1 Column ">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GB" dirty="0"/>
              <a:t>Onyinye S. Uche</a:t>
            </a:r>
            <a:r>
              <a:rPr lang="en-US" dirty="0"/>
              <a:t> and Tianxiang Lu</a:t>
            </a:r>
            <a:endParaRPr lang="en-GB"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dirty="0"/>
              <a:t>Source</a:t>
            </a:r>
          </a:p>
        </p:txBody>
      </p:sp>
    </p:spTree>
    <p:extLst>
      <p:ext uri="{BB962C8B-B14F-4D97-AF65-F5344CB8AC3E}">
        <p14:creationId xmlns:p14="http://schemas.microsoft.com/office/powerpoint/2010/main" val="181336830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Text | 2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3FCE1E22-3AFB-7041-A165-C9D71668285E}"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5" name="Titel 1">
            <a:extLst>
              <a:ext uri="{FF2B5EF4-FFF2-40B4-BE49-F238E27FC236}">
                <a16:creationId xmlns:a16="http://schemas.microsoft.com/office/drawing/2014/main" id="{8E8AA2D5-69A5-FC4A-9601-75A0270BA72A}"/>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10" name="Inhaltsplatzhalter 2">
            <a:extLst>
              <a:ext uri="{FF2B5EF4-FFF2-40B4-BE49-F238E27FC236}">
                <a16:creationId xmlns:a16="http://schemas.microsoft.com/office/drawing/2014/main" id="{6FA8D7B4-2C2D-C94A-871A-AB800339FD1F}"/>
              </a:ext>
            </a:extLst>
          </p:cNvPr>
          <p:cNvSpPr>
            <a:spLocks noGrp="1"/>
          </p:cNvSpPr>
          <p:nvPr>
            <p:ph idx="24" hasCustomPrompt="1"/>
          </p:nvPr>
        </p:nvSpPr>
        <p:spPr>
          <a:xfrm>
            <a:off x="44291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B3EBBF95-8FC1-4749-94B5-AF11A834D6CC}"/>
              </a:ext>
            </a:extLst>
          </p:cNvPr>
          <p:cNvSpPr>
            <a:spLocks noGrp="1"/>
          </p:cNvSpPr>
          <p:nvPr>
            <p:ph idx="25" hasCustomPrompt="1"/>
          </p:nvPr>
        </p:nvSpPr>
        <p:spPr>
          <a:xfrm>
            <a:off x="610558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platzhalter 10">
            <a:extLst>
              <a:ext uri="{FF2B5EF4-FFF2-40B4-BE49-F238E27FC236}">
                <a16:creationId xmlns:a16="http://schemas.microsoft.com/office/drawing/2014/main" id="{9425FDFF-58E1-C341-BF1F-4DBA1D4899A1}"/>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228103247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Text | 3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C1F6E0D2-EE34-EA4B-A3FA-4E5E952E1C17}"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8" name="Titel 1">
            <a:extLst>
              <a:ext uri="{FF2B5EF4-FFF2-40B4-BE49-F238E27FC236}">
                <a16:creationId xmlns:a16="http://schemas.microsoft.com/office/drawing/2014/main" id="{3EE8C08E-D435-8348-9302-041899BC9A6F}"/>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11" name="Inhaltsplatzhalter 2">
            <a:extLst>
              <a:ext uri="{FF2B5EF4-FFF2-40B4-BE49-F238E27FC236}">
                <a16:creationId xmlns:a16="http://schemas.microsoft.com/office/drawing/2014/main" id="{8CEE1922-01B4-FF47-BF6E-9C700F4C5378}"/>
              </a:ext>
            </a:extLst>
          </p:cNvPr>
          <p:cNvSpPr>
            <a:spLocks noGrp="1"/>
          </p:cNvSpPr>
          <p:nvPr>
            <p:ph idx="25"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Inhaltsplatzhalter 2">
            <a:extLst>
              <a:ext uri="{FF2B5EF4-FFF2-40B4-BE49-F238E27FC236}">
                <a16:creationId xmlns:a16="http://schemas.microsoft.com/office/drawing/2014/main" id="{03D847EB-B85A-3547-8699-C23F392684E0}"/>
              </a:ext>
            </a:extLst>
          </p:cNvPr>
          <p:cNvSpPr>
            <a:spLocks noGrp="1"/>
          </p:cNvSpPr>
          <p:nvPr>
            <p:ph idx="26" hasCustomPrompt="1"/>
          </p:nvPr>
        </p:nvSpPr>
        <p:spPr>
          <a:xfrm>
            <a:off x="4231141" y="1520825"/>
            <a:ext cx="348569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Inhaltsplatzhalter 2">
            <a:extLst>
              <a:ext uri="{FF2B5EF4-FFF2-40B4-BE49-F238E27FC236}">
                <a16:creationId xmlns:a16="http://schemas.microsoft.com/office/drawing/2014/main" id="{48BED5C3-5E94-A544-96CC-6B8D827B032A}"/>
              </a:ext>
            </a:extLst>
          </p:cNvPr>
          <p:cNvSpPr>
            <a:spLocks noGrp="1"/>
          </p:cNvSpPr>
          <p:nvPr>
            <p:ph idx="27" hasCustomPrompt="1"/>
          </p:nvPr>
        </p:nvSpPr>
        <p:spPr>
          <a:xfrm>
            <a:off x="7967662"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9E4A8F77-A29B-A84B-96A2-6593D7D2E6B4}"/>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2479976365"/>
      </p:ext>
    </p:extLst>
  </p:cSld>
  <p:clrMapOvr>
    <a:masterClrMapping/>
  </p:clrMapOvr>
  <p:extLst>
    <p:ext uri="{DCECCB84-F9BA-43D5-87BE-67443E8EF086}">
      <p15:sldGuideLst xmlns:p15="http://schemas.microsoft.com/office/powerpoint/2012/main">
        <p15:guide id="1" pos="486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Text | 1 Image">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FF6A85E6-9499-1E4B-B966-0FD1D06C7C36}"/>
              </a:ext>
            </a:extLst>
          </p:cNvPr>
          <p:cNvSpPr>
            <a:spLocks noGrp="1"/>
          </p:cNvSpPr>
          <p:nvPr>
            <p:ph type="pic" sz="quarter" idx="14" hasCustomPrompt="1"/>
          </p:nvPr>
        </p:nvSpPr>
        <p:spPr>
          <a:xfrm>
            <a:off x="5159374" y="1586208"/>
            <a:ext cx="7032625" cy="4722518"/>
          </a:xfrm>
          <a:custGeom>
            <a:avLst/>
            <a:gdLst>
              <a:gd name="connsiteX0" fmla="*/ 0 w 7032625"/>
              <a:gd name="connsiteY0" fmla="*/ 0 h 4824412"/>
              <a:gd name="connsiteX1" fmla="*/ 7032625 w 7032625"/>
              <a:gd name="connsiteY1" fmla="*/ 0 h 4824412"/>
              <a:gd name="connsiteX2" fmla="*/ 7032625 w 7032625"/>
              <a:gd name="connsiteY2" fmla="*/ 4824412 h 4824412"/>
              <a:gd name="connsiteX3" fmla="*/ 0 w 7032625"/>
              <a:gd name="connsiteY3" fmla="*/ 4824412 h 4824412"/>
              <a:gd name="connsiteX4" fmla="*/ 0 w 7032625"/>
              <a:gd name="connsiteY4" fmla="*/ 0 h 4824412"/>
              <a:gd name="connsiteX0" fmla="*/ 333060 w 7032625"/>
              <a:gd name="connsiteY0" fmla="*/ 0 h 4830467"/>
              <a:gd name="connsiteX1" fmla="*/ 7032625 w 7032625"/>
              <a:gd name="connsiteY1" fmla="*/ 6055 h 4830467"/>
              <a:gd name="connsiteX2" fmla="*/ 7032625 w 7032625"/>
              <a:gd name="connsiteY2" fmla="*/ 4830467 h 4830467"/>
              <a:gd name="connsiteX3" fmla="*/ 0 w 7032625"/>
              <a:gd name="connsiteY3" fmla="*/ 4830467 h 4830467"/>
              <a:gd name="connsiteX4" fmla="*/ 333060 w 7032625"/>
              <a:gd name="connsiteY4" fmla="*/ 0 h 483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25" h="4830467">
                <a:moveTo>
                  <a:pt x="333060" y="0"/>
                </a:moveTo>
                <a:lnTo>
                  <a:pt x="7032625" y="6055"/>
                </a:lnTo>
                <a:lnTo>
                  <a:pt x="7032625" y="4830467"/>
                </a:lnTo>
                <a:lnTo>
                  <a:pt x="0" y="4830467"/>
                </a:lnTo>
                <a:lnTo>
                  <a:pt x="333060" y="0"/>
                </a:lnTo>
                <a:close/>
              </a:path>
            </a:pathLst>
          </a:custGeom>
          <a:pattFill prst="ltUpDiag">
            <a:fgClr>
              <a:schemeClr val="bg2"/>
            </a:fgClr>
            <a:bgClr>
              <a:schemeClr val="bg1"/>
            </a:bgClr>
          </a:pattFill>
        </p:spPr>
        <p:txBody>
          <a:bodyPr wrap="square" tIns="1800000">
            <a:noAutofit/>
          </a:bodyPr>
          <a:lstStyle>
            <a:lvl1pPr marL="0" marR="0" indent="0" algn="ctr" defTabSz="914400" rtl="0" eaLnBrk="1" fontAlgn="auto" latinLnBrk="0" hangingPunct="1">
              <a:lnSpc>
                <a:spcPct val="120000"/>
              </a:lnSpc>
              <a:spcBef>
                <a:spcPts val="0"/>
              </a:spcBef>
              <a:spcAft>
                <a:spcPts val="1000"/>
              </a:spcAft>
              <a:buClr>
                <a:schemeClr val="accent5"/>
              </a:buClr>
              <a:buSzPct val="120000"/>
              <a:buFont typeface="Symbol" pitchFamily="2" charset="2"/>
              <a:buNone/>
              <a:tabLst/>
              <a:defRPr/>
            </a:lvl1pPr>
          </a:lstStyle>
          <a:p>
            <a:pPr marL="0" marR="0" lvl="0" indent="0" algn="ctr" defTabSz="914400" rtl="0" eaLnBrk="1" fontAlgn="auto" latinLnBrk="0" hangingPunct="1">
              <a:lnSpc>
                <a:spcPct val="120000"/>
              </a:lnSpc>
              <a:spcBef>
                <a:spcPts val="0"/>
              </a:spcBef>
              <a:spcAft>
                <a:spcPts val="1000"/>
              </a:spcAft>
              <a:buClr>
                <a:schemeClr val="accent5"/>
              </a:buClr>
              <a:buSzPct val="120000"/>
              <a:buFont typeface="Symbol" pitchFamily="2" charset="2"/>
              <a:buNone/>
              <a:tabLst/>
              <a:defRPr/>
            </a:pPr>
            <a:r>
              <a:rPr lang="en-US" noProof="0"/>
              <a:t> Image by clicking Add Icon
</a:t>
            </a:r>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51A74134-60D5-7F4D-B1D8-DEC9F64753C6}"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6" name="Titel 1">
            <a:extLst>
              <a:ext uri="{FF2B5EF4-FFF2-40B4-BE49-F238E27FC236}">
                <a16:creationId xmlns:a16="http://schemas.microsoft.com/office/drawing/2014/main" id="{7C67EDD6-9114-6E41-98FC-E994DB2A5C60}"/>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8" name="Inhaltsplatzhalter 2">
            <a:extLst>
              <a:ext uri="{FF2B5EF4-FFF2-40B4-BE49-F238E27FC236}">
                <a16:creationId xmlns:a16="http://schemas.microsoft.com/office/drawing/2014/main" id="{E94947F8-FBDA-8B48-912A-AAA79D156ED0}"/>
              </a:ext>
            </a:extLst>
          </p:cNvPr>
          <p:cNvSpPr>
            <a:spLocks noGrp="1"/>
          </p:cNvSpPr>
          <p:nvPr>
            <p:ph idx="25"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39511C1E-E4EC-9949-824F-88160B6999BF}"/>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401415834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Text | 2 Image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04CAA61E-7AEC-D342-8104-4DFD59E7350E}"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5" name="Bildplatzhalter 14">
            <a:extLst>
              <a:ext uri="{FF2B5EF4-FFF2-40B4-BE49-F238E27FC236}">
                <a16:creationId xmlns:a16="http://schemas.microsoft.com/office/drawing/2014/main" id="{458B6AAC-E0F2-9444-B6EF-37BDDBF708E4}"/>
              </a:ext>
            </a:extLst>
          </p:cNvPr>
          <p:cNvSpPr>
            <a:spLocks noGrp="1"/>
          </p:cNvSpPr>
          <p:nvPr>
            <p:ph type="pic" sz="quarter" idx="22" hasCustomPrompt="1"/>
          </p:nvPr>
        </p:nvSpPr>
        <p:spPr>
          <a:xfrm>
            <a:off x="8904288" y="1592263"/>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
</a:t>
            </a:r>
          </a:p>
        </p:txBody>
      </p:sp>
      <p:sp>
        <p:nvSpPr>
          <p:cNvPr id="16" name="Bildplatzhalter 14">
            <a:extLst>
              <a:ext uri="{FF2B5EF4-FFF2-40B4-BE49-F238E27FC236}">
                <a16:creationId xmlns:a16="http://schemas.microsoft.com/office/drawing/2014/main" id="{FC789AD0-D5A0-2F43-8A2B-8D5E9F65A1C9}"/>
              </a:ext>
            </a:extLst>
          </p:cNvPr>
          <p:cNvSpPr>
            <a:spLocks noGrp="1"/>
          </p:cNvSpPr>
          <p:nvPr>
            <p:ph type="pic" sz="quarter" idx="23" hasCustomPrompt="1"/>
          </p:nvPr>
        </p:nvSpPr>
        <p:spPr>
          <a:xfrm>
            <a:off x="8904288" y="3848624"/>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a:t>
            </a:r>
          </a:p>
        </p:txBody>
      </p:sp>
      <p:sp>
        <p:nvSpPr>
          <p:cNvPr id="19" name="Titel 1">
            <a:extLst>
              <a:ext uri="{FF2B5EF4-FFF2-40B4-BE49-F238E27FC236}">
                <a16:creationId xmlns:a16="http://schemas.microsoft.com/office/drawing/2014/main" id="{FF4F8E0B-0E1B-9A42-8413-470B8F8BDD85}"/>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11" name="Inhaltsplatzhalter 2">
            <a:extLst>
              <a:ext uri="{FF2B5EF4-FFF2-40B4-BE49-F238E27FC236}">
                <a16:creationId xmlns:a16="http://schemas.microsoft.com/office/drawing/2014/main" id="{DF5709A2-5D8F-A94B-B9A5-B4AEF376D6D4}"/>
              </a:ext>
            </a:extLst>
          </p:cNvPr>
          <p:cNvSpPr>
            <a:spLocks noGrp="1"/>
          </p:cNvSpPr>
          <p:nvPr>
            <p:ph idx="1" hasCustomPrompt="1"/>
          </p:nvPr>
        </p:nvSpPr>
        <p:spPr>
          <a:xfrm>
            <a:off x="442913" y="1520825"/>
            <a:ext cx="816768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286E18B9-E283-2344-9E0E-F2439421D5CE}"/>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410924219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sic Text | Marginal Column Smal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9" name="Inhaltsplatzhalter 2">
            <a:extLst>
              <a:ext uri="{FF2B5EF4-FFF2-40B4-BE49-F238E27FC236}">
                <a16:creationId xmlns:a16="http://schemas.microsoft.com/office/drawing/2014/main" id="{04152549-438A-334C-8823-E91EF0ACD4E4}"/>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Inhaltsplatzhalter 2">
            <a:extLst>
              <a:ext uri="{FF2B5EF4-FFF2-40B4-BE49-F238E27FC236}">
                <a16:creationId xmlns:a16="http://schemas.microsoft.com/office/drawing/2014/main" id="{5D7279A3-B270-3448-994E-B8D471497664}"/>
              </a:ext>
            </a:extLst>
          </p:cNvPr>
          <p:cNvSpPr>
            <a:spLocks noGrp="1"/>
          </p:cNvSpPr>
          <p:nvPr>
            <p:ph idx="14" hasCustomPrompt="1"/>
          </p:nvPr>
        </p:nvSpPr>
        <p:spPr>
          <a:xfrm>
            <a:off x="9838800" y="1522800"/>
            <a:ext cx="1908174"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119183FA-8A1F-8143-86A1-49C864C53E41}"/>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8968498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ull Screen">
    <p:bg>
      <p:bgPr>
        <a:solidFill>
          <a:schemeClr val="bg1"/>
        </a:solidFill>
        <a:effectLst/>
      </p:bgPr>
    </p:bg>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6CFDC59F-631A-B848-B6E6-24A75158C0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7839" y="-12917"/>
            <a:ext cx="3016341" cy="1417435"/>
          </a:xfrm>
          <a:prstGeom prst="rect">
            <a:avLst/>
          </a:prstGeom>
        </p:spPr>
      </p:pic>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192000"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Rechteck 17">
            <a:extLst>
              <a:ext uri="{FF2B5EF4-FFF2-40B4-BE49-F238E27FC236}">
                <a16:creationId xmlns:a16="http://schemas.microsoft.com/office/drawing/2014/main" id="{6FCC6785-A792-114F-BC5E-78D4A114BA6A}"/>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Bildplatzhalter 4">
            <a:extLst>
              <a:ext uri="{FF2B5EF4-FFF2-40B4-BE49-F238E27FC236}">
                <a16:creationId xmlns:a16="http://schemas.microsoft.com/office/drawing/2014/main" id="{C1554E08-DC93-CA47-B66B-6DCF712A5BF5}"/>
              </a:ext>
            </a:extLst>
          </p:cNvPr>
          <p:cNvSpPr>
            <a:spLocks noGrp="1"/>
          </p:cNvSpPr>
          <p:nvPr>
            <p:ph type="pic" sz="quarter" idx="25"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
        <p:nvSpPr>
          <p:cNvPr id="9" name="Textplatzhalter 14">
            <a:extLst>
              <a:ext uri="{FF2B5EF4-FFF2-40B4-BE49-F238E27FC236}">
                <a16:creationId xmlns:a16="http://schemas.microsoft.com/office/drawing/2014/main" id="{985FF732-6A39-C544-98F9-518E83288225}"/>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Tree>
    <p:extLst>
      <p:ext uri="{BB962C8B-B14F-4D97-AF65-F5344CB8AC3E}">
        <p14:creationId xmlns:p14="http://schemas.microsoft.com/office/powerpoint/2010/main" val="68316318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sic Text | Marginal Column Wid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9" name="Inhaltsplatzhalter 2">
            <a:extLst>
              <a:ext uri="{FF2B5EF4-FFF2-40B4-BE49-F238E27FC236}">
                <a16:creationId xmlns:a16="http://schemas.microsoft.com/office/drawing/2014/main" id="{AD3521BC-72ED-8044-8717-90826C52B5D7}"/>
              </a:ext>
            </a:extLst>
          </p:cNvPr>
          <p:cNvSpPr>
            <a:spLocks noGrp="1"/>
          </p:cNvSpPr>
          <p:nvPr>
            <p:ph idx="1" hasCustomPrompt="1"/>
          </p:nvPr>
        </p:nvSpPr>
        <p:spPr>
          <a:xfrm>
            <a:off x="442914" y="1520825"/>
            <a:ext cx="7524750"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dirty="0"/>
              <a:t>Edit master text format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Inhaltsplatzhalter 2">
            <a:extLst>
              <a:ext uri="{FF2B5EF4-FFF2-40B4-BE49-F238E27FC236}">
                <a16:creationId xmlns:a16="http://schemas.microsoft.com/office/drawing/2014/main" id="{7EEF3993-E23F-4944-95B1-E2510CEEC355}"/>
              </a:ext>
            </a:extLst>
          </p:cNvPr>
          <p:cNvSpPr>
            <a:spLocks noGrp="1"/>
          </p:cNvSpPr>
          <p:nvPr>
            <p:ph idx="14" hasCustomPrompt="1"/>
          </p:nvPr>
        </p:nvSpPr>
        <p:spPr>
          <a:xfrm>
            <a:off x="8904288" y="1522800"/>
            <a:ext cx="2842686"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platzhalter 10">
            <a:extLst>
              <a:ext uri="{FF2B5EF4-FFF2-40B4-BE49-F238E27FC236}">
                <a16:creationId xmlns:a16="http://schemas.microsoft.com/office/drawing/2014/main" id="{C959CD7F-54BE-A74F-B9EE-AAD787004EFE}"/>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135521168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asic Text | 1 Column | Number">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1735200" y="450000"/>
            <a:ext cx="7169088" cy="830997"/>
          </a:xfrm>
          <a:prstGeom prst="rect">
            <a:avLst/>
          </a:prstGeom>
          <a:noFill/>
        </p:spPr>
        <p:txBody>
          <a:bodyPr wrap="square" lIns="0" tIns="0" rIns="0" bIns="0">
            <a:noAutofit/>
          </a:bodyPr>
          <a:lstStyle/>
          <a:p>
            <a:r>
              <a:rPr lang="en-US" noProof="0"/>
              <a:t>Edit master title format</a:t>
            </a:r>
            <a:br>
              <a:rPr lang="en-US" noProof="0"/>
            </a:br>
            <a:r>
              <a:rPr lang="en-US" noProof="0"/>
              <a:t>One/two-line</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0" name="Textplatzhalter 3">
            <a:extLst>
              <a:ext uri="{FF2B5EF4-FFF2-40B4-BE49-F238E27FC236}">
                <a16:creationId xmlns:a16="http://schemas.microsoft.com/office/drawing/2014/main" id="{3DF3119B-1E3A-714E-AD65-7B273B84A7FF}"/>
              </a:ext>
            </a:extLst>
          </p:cNvPr>
          <p:cNvSpPr>
            <a:spLocks noGrp="1"/>
          </p:cNvSpPr>
          <p:nvPr>
            <p:ph type="body" sz="quarter" idx="22" hasCustomPrompt="1"/>
          </p:nvPr>
        </p:nvSpPr>
        <p:spPr>
          <a:xfrm>
            <a:off x="420879" y="0"/>
            <a:ext cx="936625" cy="1279671"/>
          </a:xfrm>
          <a:noFill/>
        </p:spPr>
        <p:txBody>
          <a:bodyPr wrap="none" lIns="0" tIns="251999" rIns="0" bIns="0" anchor="t" anchorCtr="0">
            <a:noAutofit/>
          </a:bodyPr>
          <a:lstStyle>
            <a:lvl1pPr marL="0" indent="0" fontAlgn="t">
              <a:lnSpc>
                <a:spcPct val="100000"/>
              </a:lnSpc>
              <a:spcAft>
                <a:spcPts val="0"/>
              </a:spcAft>
              <a:buNone/>
              <a:defRPr lang="de-DE" sz="6600" b="1" i="0" kern="1200" baseline="0" dirty="0">
                <a:solidFill>
                  <a:schemeClr val="tx2"/>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dirty="0"/>
              <a:t>01</a:t>
            </a:r>
          </a:p>
        </p:txBody>
      </p:sp>
    </p:spTree>
    <p:extLst>
      <p:ext uri="{BB962C8B-B14F-4D97-AF65-F5344CB8AC3E}">
        <p14:creationId xmlns:p14="http://schemas.microsoft.com/office/powerpoint/2010/main" val="42942700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asic Text | 1 Column | Ico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287713" y="1520825"/>
            <a:ext cx="8461375" cy="4787900"/>
          </a:xfrm>
          <a:prstGeom prst="rect">
            <a:avLst/>
          </a:prstGeom>
        </p:spPr>
        <p:txBody>
          <a:bodyPr anchor="ctr" anchorCtr="0">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1" name="Bildplatzhalter 14">
            <a:extLst>
              <a:ext uri="{FF2B5EF4-FFF2-40B4-BE49-F238E27FC236}">
                <a16:creationId xmlns:a16="http://schemas.microsoft.com/office/drawing/2014/main" id="{E5099D5B-F751-BD4F-A9AA-6B5C1899BF57}"/>
              </a:ext>
            </a:extLst>
          </p:cNvPr>
          <p:cNvSpPr>
            <a:spLocks noGrp="1"/>
          </p:cNvSpPr>
          <p:nvPr>
            <p:ph type="pic" sz="quarter" idx="42" hasCustomPrompt="1"/>
          </p:nvPr>
        </p:nvSpPr>
        <p:spPr>
          <a:xfrm>
            <a:off x="442913" y="2798775"/>
            <a:ext cx="2232000" cy="2232000"/>
          </a:xfrm>
          <a:pattFill prst="ltUpDiag">
            <a:fgClr>
              <a:schemeClr val="bg2"/>
            </a:fgClr>
            <a:bgClr>
              <a:schemeClr val="bg1"/>
            </a:bgClr>
          </a:pattFill>
        </p:spPr>
        <p:txBody>
          <a:bodyPr anchor="ctr" anchorCtr="0"/>
          <a:lstStyle>
            <a:lvl1pPr marL="0" indent="0" algn="ctr">
              <a:buNone/>
              <a:defRPr sz="1400"/>
            </a:lvl1pPr>
          </a:lstStyle>
          <a:p>
            <a:r>
              <a:rPr lang="en-US" noProof="0"/>
              <a:t> Image by clicking Add Icon</a:t>
            </a:r>
          </a:p>
        </p:txBody>
      </p:sp>
    </p:spTree>
    <p:extLst>
      <p:ext uri="{BB962C8B-B14F-4D97-AF65-F5344CB8AC3E}">
        <p14:creationId xmlns:p14="http://schemas.microsoft.com/office/powerpoint/2010/main" val="13769039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parator Extra 2r">
    <p:bg>
      <p:bgPr>
        <a:solidFill>
          <a:schemeClr val="tx1"/>
        </a:solidFill>
        <a:effectLst/>
      </p:bgPr>
    </p:bg>
    <p:spTree>
      <p:nvGrpSpPr>
        <p:cNvPr id="1" name=""/>
        <p:cNvGrpSpPr/>
        <p:nvPr/>
      </p:nvGrpSpPr>
      <p:grpSpPr>
        <a:xfrm>
          <a:off x="0" y="0"/>
          <a:ext cx="0" cy="0"/>
          <a:chOff x="0" y="0"/>
          <a:chExt cx="0" cy="0"/>
        </a:xfrm>
      </p:grpSpPr>
      <p:sp>
        <p:nvSpPr>
          <p:cNvPr id="11" name="Rechtwinkliges Dreieck 10">
            <a:extLst>
              <a:ext uri="{FF2B5EF4-FFF2-40B4-BE49-F238E27FC236}">
                <a16:creationId xmlns:a16="http://schemas.microsoft.com/office/drawing/2014/main" id="{1E03626C-221D-7141-8EED-B0B5630D09BE}"/>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7B5BCFA3-DF92-7848-A083-4FA37211AD63}"/>
              </a:ext>
            </a:extLst>
          </p:cNvPr>
          <p:cNvSpPr txBox="1"/>
          <p:nvPr userDrawn="1"/>
        </p:nvSpPr>
        <p:spPr>
          <a:xfrm>
            <a:off x="227013" y="92075"/>
            <a:ext cx="8720560" cy="6670675"/>
          </a:xfrm>
          <a:prstGeom prst="rect">
            <a:avLst/>
          </a:prstGeom>
          <a:noFill/>
        </p:spPr>
        <p:txBody>
          <a:bodyPr wrap="square" lIns="36000" rtlCol="0" anchor="ctr" anchorCtr="0">
            <a:noAutofit/>
          </a:bodyPr>
          <a:lstStyle/>
          <a:p>
            <a:pPr>
              <a:lnSpc>
                <a:spcPct val="90000"/>
              </a:lnSpc>
            </a:pPr>
            <a:r>
              <a:rPr lang="en-US" sz="16000" noProof="0">
                <a:solidFill>
                  <a:schemeClr val="accent1"/>
                </a:solidFill>
              </a:rPr>
              <a:t>Marketing</a:t>
            </a:r>
            <a:br>
              <a:rPr lang="en-US" sz="16000" noProof="0">
                <a:solidFill>
                  <a:schemeClr val="accent1"/>
                </a:solidFill>
              </a:rPr>
            </a:br>
            <a:r>
              <a:rPr lang="en-US" sz="16000" noProof="0">
                <a:solidFill>
                  <a:schemeClr val="accent1"/>
                </a:solidFill>
              </a:rPr>
              <a:t>Color</a:t>
            </a:r>
          </a:p>
        </p:txBody>
      </p:sp>
      <p:sp>
        <p:nvSpPr>
          <p:cNvPr id="4" name="Textfeld 3">
            <a:extLst>
              <a:ext uri="{FF2B5EF4-FFF2-40B4-BE49-F238E27FC236}">
                <a16:creationId xmlns:a16="http://schemas.microsoft.com/office/drawing/2014/main" id="{6C5C1B88-31E4-B749-B4CA-544CFAB8D43E}"/>
              </a:ext>
            </a:extLst>
          </p:cNvPr>
          <p:cNvSpPr txBox="1"/>
          <p:nvPr userDrawn="1"/>
        </p:nvSpPr>
        <p:spPr>
          <a:xfrm>
            <a:off x="9912350" y="565401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2747928615"/>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Text | 1 Colum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9" name="Inhaltsplatzhalter 2">
            <a:extLst>
              <a:ext uri="{FF2B5EF4-FFF2-40B4-BE49-F238E27FC236}">
                <a16:creationId xmlns:a16="http://schemas.microsoft.com/office/drawing/2014/main" id="{CB6C3EDE-B429-C34F-AD9B-AFBFD9160BC4}"/>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platzhalter 10">
            <a:extLst>
              <a:ext uri="{FF2B5EF4-FFF2-40B4-BE49-F238E27FC236}">
                <a16:creationId xmlns:a16="http://schemas.microsoft.com/office/drawing/2014/main" id="{EB5D7486-64EA-7B4C-9012-0B98F73922AA}"/>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0" name="Textplatzhalter 9">
            <a:extLst>
              <a:ext uri="{FF2B5EF4-FFF2-40B4-BE49-F238E27FC236}">
                <a16:creationId xmlns:a16="http://schemas.microsoft.com/office/drawing/2014/main" id="{2A590E79-460D-7D4D-8492-0E222F6AF612}"/>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4" name="Textplatzhalter 9">
            <a:extLst>
              <a:ext uri="{FF2B5EF4-FFF2-40B4-BE49-F238E27FC236}">
                <a16:creationId xmlns:a16="http://schemas.microsoft.com/office/drawing/2014/main" id="{19877111-47B4-8E4F-AA23-B18318A187E5}"/>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3912441371"/>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Text | 2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3FCE1E22-3AFB-7041-A165-C9D71668285E}"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9" name="Inhaltsplatzhalter 2">
            <a:extLst>
              <a:ext uri="{FF2B5EF4-FFF2-40B4-BE49-F238E27FC236}">
                <a16:creationId xmlns:a16="http://schemas.microsoft.com/office/drawing/2014/main" id="{90FD26D8-CBC3-A942-8A90-EE14C5149818}"/>
              </a:ext>
            </a:extLst>
          </p:cNvPr>
          <p:cNvSpPr>
            <a:spLocks noGrp="1"/>
          </p:cNvSpPr>
          <p:nvPr>
            <p:ph idx="24" hasCustomPrompt="1"/>
          </p:nvPr>
        </p:nvSpPr>
        <p:spPr>
          <a:xfrm>
            <a:off x="44291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Inhaltsplatzhalter 2">
            <a:extLst>
              <a:ext uri="{FF2B5EF4-FFF2-40B4-BE49-F238E27FC236}">
                <a16:creationId xmlns:a16="http://schemas.microsoft.com/office/drawing/2014/main" id="{002E4CCF-76FE-654B-B9AE-CDCBA2830545}"/>
              </a:ext>
            </a:extLst>
          </p:cNvPr>
          <p:cNvSpPr>
            <a:spLocks noGrp="1"/>
          </p:cNvSpPr>
          <p:nvPr>
            <p:ph idx="26" hasCustomPrompt="1"/>
          </p:nvPr>
        </p:nvSpPr>
        <p:spPr>
          <a:xfrm>
            <a:off x="610558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platzhalter 10">
            <a:extLst>
              <a:ext uri="{FF2B5EF4-FFF2-40B4-BE49-F238E27FC236}">
                <a16:creationId xmlns:a16="http://schemas.microsoft.com/office/drawing/2014/main" id="{C3F0DD1B-030E-D544-86DD-DD94D2281E9E}"/>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4" name="Textplatzhalter 9">
            <a:extLst>
              <a:ext uri="{FF2B5EF4-FFF2-40B4-BE49-F238E27FC236}">
                <a16:creationId xmlns:a16="http://schemas.microsoft.com/office/drawing/2014/main" id="{61995BEB-AF12-0E45-A227-86CDC6776B77}"/>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7" name="Textplatzhalter 9">
            <a:extLst>
              <a:ext uri="{FF2B5EF4-FFF2-40B4-BE49-F238E27FC236}">
                <a16:creationId xmlns:a16="http://schemas.microsoft.com/office/drawing/2014/main" id="{1AB0B360-708D-034C-BE9F-11898459FB25}"/>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218697516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Text | 3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C1F6E0D2-EE34-EA4B-A3FA-4E5E952E1C17}"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0" name="Inhaltsplatzhalter 2">
            <a:extLst>
              <a:ext uri="{FF2B5EF4-FFF2-40B4-BE49-F238E27FC236}">
                <a16:creationId xmlns:a16="http://schemas.microsoft.com/office/drawing/2014/main" id="{94E72FE9-C2E4-D44B-903C-A9AB15B98E13}"/>
              </a:ext>
            </a:extLst>
          </p:cNvPr>
          <p:cNvSpPr>
            <a:spLocks noGrp="1"/>
          </p:cNvSpPr>
          <p:nvPr>
            <p:ph idx="26"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Inhaltsplatzhalter 2">
            <a:extLst>
              <a:ext uri="{FF2B5EF4-FFF2-40B4-BE49-F238E27FC236}">
                <a16:creationId xmlns:a16="http://schemas.microsoft.com/office/drawing/2014/main" id="{1069D85B-16CE-8F4A-9104-655D0487B589}"/>
              </a:ext>
            </a:extLst>
          </p:cNvPr>
          <p:cNvSpPr>
            <a:spLocks noGrp="1"/>
          </p:cNvSpPr>
          <p:nvPr>
            <p:ph idx="27" hasCustomPrompt="1"/>
          </p:nvPr>
        </p:nvSpPr>
        <p:spPr>
          <a:xfrm>
            <a:off x="4231141" y="1520825"/>
            <a:ext cx="348569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90A25C5D-3431-2042-BBD0-1B6004E2B2CC}"/>
              </a:ext>
            </a:extLst>
          </p:cNvPr>
          <p:cNvSpPr>
            <a:spLocks noGrp="1"/>
          </p:cNvSpPr>
          <p:nvPr>
            <p:ph idx="28" hasCustomPrompt="1"/>
          </p:nvPr>
        </p:nvSpPr>
        <p:spPr>
          <a:xfrm>
            <a:off x="7967662"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platzhalter 10">
            <a:extLst>
              <a:ext uri="{FF2B5EF4-FFF2-40B4-BE49-F238E27FC236}">
                <a16:creationId xmlns:a16="http://schemas.microsoft.com/office/drawing/2014/main" id="{8CDF6069-2923-7346-AFD7-1A2BB4035244}"/>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3" name="Textplatzhalter 9">
            <a:extLst>
              <a:ext uri="{FF2B5EF4-FFF2-40B4-BE49-F238E27FC236}">
                <a16:creationId xmlns:a16="http://schemas.microsoft.com/office/drawing/2014/main" id="{46EB7D74-38D7-E041-9C95-BC4B25761BBA}"/>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5" name="Textplatzhalter 9">
            <a:extLst>
              <a:ext uri="{FF2B5EF4-FFF2-40B4-BE49-F238E27FC236}">
                <a16:creationId xmlns:a16="http://schemas.microsoft.com/office/drawing/2014/main" id="{724C82EE-21DA-274E-B7A8-C6F51CDFDFCA}"/>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1949699633"/>
      </p:ext>
    </p:extLst>
  </p:cSld>
  <p:clrMapOvr>
    <a:masterClrMapping/>
  </p:clrMapOvr>
  <p:extLst>
    <p:ext uri="{DCECCB84-F9BA-43D5-87BE-67443E8EF086}">
      <p15:sldGuideLst xmlns:p15="http://schemas.microsoft.com/office/powerpoint/2012/main">
        <p15:guide id="1" pos="4861"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Text | 1 Imag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51A74134-60D5-7F4D-B1D8-DEC9F64753C6}"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9" name="Bildplatzhalter 16">
            <a:extLst>
              <a:ext uri="{FF2B5EF4-FFF2-40B4-BE49-F238E27FC236}">
                <a16:creationId xmlns:a16="http://schemas.microsoft.com/office/drawing/2014/main" id="{80427048-0332-0A45-8FCE-D36723BE9CDA}"/>
              </a:ext>
            </a:extLst>
          </p:cNvPr>
          <p:cNvSpPr>
            <a:spLocks noGrp="1"/>
          </p:cNvSpPr>
          <p:nvPr>
            <p:ph type="pic" sz="quarter" idx="14" hasCustomPrompt="1"/>
          </p:nvPr>
        </p:nvSpPr>
        <p:spPr>
          <a:xfrm>
            <a:off x="5159374" y="1586208"/>
            <a:ext cx="7032625" cy="4722518"/>
          </a:xfrm>
          <a:custGeom>
            <a:avLst/>
            <a:gdLst>
              <a:gd name="connsiteX0" fmla="*/ 0 w 7032625"/>
              <a:gd name="connsiteY0" fmla="*/ 0 h 4824412"/>
              <a:gd name="connsiteX1" fmla="*/ 7032625 w 7032625"/>
              <a:gd name="connsiteY1" fmla="*/ 0 h 4824412"/>
              <a:gd name="connsiteX2" fmla="*/ 7032625 w 7032625"/>
              <a:gd name="connsiteY2" fmla="*/ 4824412 h 4824412"/>
              <a:gd name="connsiteX3" fmla="*/ 0 w 7032625"/>
              <a:gd name="connsiteY3" fmla="*/ 4824412 h 4824412"/>
              <a:gd name="connsiteX4" fmla="*/ 0 w 7032625"/>
              <a:gd name="connsiteY4" fmla="*/ 0 h 4824412"/>
              <a:gd name="connsiteX0" fmla="*/ 333060 w 7032625"/>
              <a:gd name="connsiteY0" fmla="*/ 0 h 4830467"/>
              <a:gd name="connsiteX1" fmla="*/ 7032625 w 7032625"/>
              <a:gd name="connsiteY1" fmla="*/ 6055 h 4830467"/>
              <a:gd name="connsiteX2" fmla="*/ 7032625 w 7032625"/>
              <a:gd name="connsiteY2" fmla="*/ 4830467 h 4830467"/>
              <a:gd name="connsiteX3" fmla="*/ 0 w 7032625"/>
              <a:gd name="connsiteY3" fmla="*/ 4830467 h 4830467"/>
              <a:gd name="connsiteX4" fmla="*/ 333060 w 7032625"/>
              <a:gd name="connsiteY4" fmla="*/ 0 h 483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25" h="4830467">
                <a:moveTo>
                  <a:pt x="333060" y="0"/>
                </a:moveTo>
                <a:lnTo>
                  <a:pt x="7032625" y="6055"/>
                </a:lnTo>
                <a:lnTo>
                  <a:pt x="7032625" y="4830467"/>
                </a:lnTo>
                <a:lnTo>
                  <a:pt x="0" y="4830467"/>
                </a:lnTo>
                <a:lnTo>
                  <a:pt x="333060" y="0"/>
                </a:lnTo>
                <a:close/>
              </a:path>
            </a:pathLst>
          </a:custGeom>
          <a:pattFill prst="ltUpDiag">
            <a:fgClr>
              <a:schemeClr val="bg2"/>
            </a:fgClr>
            <a:bgClr>
              <a:schemeClr val="bg1"/>
            </a:bgClr>
          </a:pattFill>
        </p:spPr>
        <p:txBody>
          <a:bodyPr wrap="square" tIns="1800000">
            <a:noAutofit/>
          </a:bodyPr>
          <a:lstStyle>
            <a:lvl1pPr marL="0" indent="0" algn="ctr">
              <a:buNone/>
              <a:defRPr/>
            </a:lvl1pPr>
          </a:lstStyle>
          <a:p>
            <a:r>
              <a:rPr lang="en-US" noProof="0"/>
              <a:t>Image by clicking Add Icon</a:t>
            </a:r>
          </a:p>
        </p:txBody>
      </p:sp>
      <p:sp>
        <p:nvSpPr>
          <p:cNvPr id="12" name="Inhaltsplatzhalter 2">
            <a:extLst>
              <a:ext uri="{FF2B5EF4-FFF2-40B4-BE49-F238E27FC236}">
                <a16:creationId xmlns:a16="http://schemas.microsoft.com/office/drawing/2014/main" id="{D7CB1FDE-C76D-8648-A252-7FA5343E1C03}"/>
              </a:ext>
            </a:extLst>
          </p:cNvPr>
          <p:cNvSpPr>
            <a:spLocks noGrp="1"/>
          </p:cNvSpPr>
          <p:nvPr>
            <p:ph idx="26"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83A8FEE4-0FAF-8148-90CB-327BFE11FE4D}"/>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1" name="Textplatzhalter 9">
            <a:extLst>
              <a:ext uri="{FF2B5EF4-FFF2-40B4-BE49-F238E27FC236}">
                <a16:creationId xmlns:a16="http://schemas.microsoft.com/office/drawing/2014/main" id="{C36CF5BB-B065-1B4B-BDCA-919C946F922B}"/>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3" name="Textplatzhalter 9">
            <a:extLst>
              <a:ext uri="{FF2B5EF4-FFF2-40B4-BE49-F238E27FC236}">
                <a16:creationId xmlns:a16="http://schemas.microsoft.com/office/drawing/2014/main" id="{FEDF74E3-26BB-A547-8CB5-34ADB6062D0C}"/>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258980229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Text | 2 Image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04CAA61E-7AEC-D342-8104-4DFD59E7350E}"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5" name="Bildplatzhalter 14">
            <a:extLst>
              <a:ext uri="{FF2B5EF4-FFF2-40B4-BE49-F238E27FC236}">
                <a16:creationId xmlns:a16="http://schemas.microsoft.com/office/drawing/2014/main" id="{458B6AAC-E0F2-9444-B6EF-37BDDBF708E4}"/>
              </a:ext>
            </a:extLst>
          </p:cNvPr>
          <p:cNvSpPr>
            <a:spLocks noGrp="1"/>
          </p:cNvSpPr>
          <p:nvPr>
            <p:ph type="pic" sz="quarter" idx="22" hasCustomPrompt="1"/>
          </p:nvPr>
        </p:nvSpPr>
        <p:spPr>
          <a:xfrm>
            <a:off x="8904288" y="1592263"/>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
</a:t>
            </a:r>
          </a:p>
        </p:txBody>
      </p:sp>
      <p:sp>
        <p:nvSpPr>
          <p:cNvPr id="16" name="Bildplatzhalter 14">
            <a:extLst>
              <a:ext uri="{FF2B5EF4-FFF2-40B4-BE49-F238E27FC236}">
                <a16:creationId xmlns:a16="http://schemas.microsoft.com/office/drawing/2014/main" id="{FC789AD0-D5A0-2F43-8A2B-8D5E9F65A1C9}"/>
              </a:ext>
            </a:extLst>
          </p:cNvPr>
          <p:cNvSpPr>
            <a:spLocks noGrp="1"/>
          </p:cNvSpPr>
          <p:nvPr>
            <p:ph type="pic" sz="quarter" idx="23" hasCustomPrompt="1"/>
          </p:nvPr>
        </p:nvSpPr>
        <p:spPr>
          <a:xfrm>
            <a:off x="8904288" y="3848624"/>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
</a:t>
            </a:r>
          </a:p>
        </p:txBody>
      </p:sp>
      <p:sp>
        <p:nvSpPr>
          <p:cNvPr id="10" name="Inhaltsplatzhalter 2">
            <a:extLst>
              <a:ext uri="{FF2B5EF4-FFF2-40B4-BE49-F238E27FC236}">
                <a16:creationId xmlns:a16="http://schemas.microsoft.com/office/drawing/2014/main" id="{DE49C6DB-C6A9-4643-8C9B-02C77D1A0E95}"/>
              </a:ext>
            </a:extLst>
          </p:cNvPr>
          <p:cNvSpPr>
            <a:spLocks noGrp="1"/>
          </p:cNvSpPr>
          <p:nvPr>
            <p:ph idx="1" hasCustomPrompt="1"/>
          </p:nvPr>
        </p:nvSpPr>
        <p:spPr>
          <a:xfrm>
            <a:off x="442913" y="1520825"/>
            <a:ext cx="816768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platzhalter 10">
            <a:extLst>
              <a:ext uri="{FF2B5EF4-FFF2-40B4-BE49-F238E27FC236}">
                <a16:creationId xmlns:a16="http://schemas.microsoft.com/office/drawing/2014/main" id="{6EB90E7A-B7B0-3540-A5DA-370625A998E0}"/>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2" name="Textplatzhalter 9">
            <a:extLst>
              <a:ext uri="{FF2B5EF4-FFF2-40B4-BE49-F238E27FC236}">
                <a16:creationId xmlns:a16="http://schemas.microsoft.com/office/drawing/2014/main" id="{B1071D84-69C4-794A-89E4-17F69D8F6D00}"/>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3" name="Textplatzhalter 9">
            <a:extLst>
              <a:ext uri="{FF2B5EF4-FFF2-40B4-BE49-F238E27FC236}">
                <a16:creationId xmlns:a16="http://schemas.microsoft.com/office/drawing/2014/main" id="{CF431C8F-7A52-B44A-B56E-361BE18BE9FA}"/>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96782210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Text | Marginal Column Smal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1" name="Inhaltsplatzhalter 2">
            <a:extLst>
              <a:ext uri="{FF2B5EF4-FFF2-40B4-BE49-F238E27FC236}">
                <a16:creationId xmlns:a16="http://schemas.microsoft.com/office/drawing/2014/main" id="{94B08CCB-62E8-A24B-A5E1-C37F0E5404EB}"/>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57369A0B-28ED-CA41-93F7-C3DD282E414D}"/>
              </a:ext>
            </a:extLst>
          </p:cNvPr>
          <p:cNvSpPr>
            <a:spLocks noGrp="1"/>
          </p:cNvSpPr>
          <p:nvPr>
            <p:ph idx="14" hasCustomPrompt="1"/>
          </p:nvPr>
        </p:nvSpPr>
        <p:spPr>
          <a:xfrm>
            <a:off x="9838800" y="1522800"/>
            <a:ext cx="1908174"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16BD220F-F4FC-0D45-9AEC-FE3CD7A5501D}"/>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3" name="Textplatzhalter 9">
            <a:extLst>
              <a:ext uri="{FF2B5EF4-FFF2-40B4-BE49-F238E27FC236}">
                <a16:creationId xmlns:a16="http://schemas.microsoft.com/office/drawing/2014/main" id="{24D0DCF1-7CD9-FD40-9358-CF0EA2700ACD}"/>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6" name="Textplatzhalter 9">
            <a:extLst>
              <a:ext uri="{FF2B5EF4-FFF2-40B4-BE49-F238E27FC236}">
                <a16:creationId xmlns:a16="http://schemas.microsoft.com/office/drawing/2014/main" id="{29516934-D1A3-264E-87AD-F109D9E93480}"/>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39874334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lack">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8" name="Bildplatzhalter 4">
            <a:extLst>
              <a:ext uri="{FF2B5EF4-FFF2-40B4-BE49-F238E27FC236}">
                <a16:creationId xmlns:a16="http://schemas.microsoft.com/office/drawing/2014/main" id="{4A723BDA-F5AC-B982-FEF7-6270A83F808E}"/>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4137502985"/>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Text | Marginal Column Wid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1" name="Inhaltsplatzhalter 2">
            <a:extLst>
              <a:ext uri="{FF2B5EF4-FFF2-40B4-BE49-F238E27FC236}">
                <a16:creationId xmlns:a16="http://schemas.microsoft.com/office/drawing/2014/main" id="{FA4FC9D7-1A9A-1843-9D2F-CBE84A7C8238}"/>
              </a:ext>
            </a:extLst>
          </p:cNvPr>
          <p:cNvSpPr>
            <a:spLocks noGrp="1"/>
          </p:cNvSpPr>
          <p:nvPr>
            <p:ph idx="1" hasCustomPrompt="1"/>
          </p:nvPr>
        </p:nvSpPr>
        <p:spPr>
          <a:xfrm>
            <a:off x="442914" y="1520825"/>
            <a:ext cx="7524750"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8AB6BCCE-1AAD-EE4C-8A84-7C91A16E0E3F}"/>
              </a:ext>
            </a:extLst>
          </p:cNvPr>
          <p:cNvSpPr>
            <a:spLocks noGrp="1"/>
          </p:cNvSpPr>
          <p:nvPr>
            <p:ph idx="14" hasCustomPrompt="1"/>
          </p:nvPr>
        </p:nvSpPr>
        <p:spPr>
          <a:xfrm>
            <a:off x="8904288" y="1522800"/>
            <a:ext cx="2842686"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616B4111-AE0F-0E47-8F0B-59DD1F612666}"/>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3" name="Textplatzhalter 9">
            <a:extLst>
              <a:ext uri="{FF2B5EF4-FFF2-40B4-BE49-F238E27FC236}">
                <a16:creationId xmlns:a16="http://schemas.microsoft.com/office/drawing/2014/main" id="{03239D16-4A20-2745-B190-EDAC15A038BD}"/>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6" name="Textplatzhalter 9">
            <a:extLst>
              <a:ext uri="{FF2B5EF4-FFF2-40B4-BE49-F238E27FC236}">
                <a16:creationId xmlns:a16="http://schemas.microsoft.com/office/drawing/2014/main" id="{6F1743ED-13C3-A446-A5BA-A143D765AEA8}"/>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264941783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ur Text | 1 Column | Ico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287713" y="1520825"/>
            <a:ext cx="56165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0" name="Rechtwinkliges Dreieck 9">
            <a:extLst>
              <a:ext uri="{FF2B5EF4-FFF2-40B4-BE49-F238E27FC236}">
                <a16:creationId xmlns:a16="http://schemas.microsoft.com/office/drawing/2014/main" id="{E8411B1C-EF0B-204C-85C2-3819966CA758}"/>
              </a:ext>
            </a:extLst>
          </p:cNvPr>
          <p:cNvSpPr/>
          <p:nvPr userDrawn="1"/>
        </p:nvSpPr>
        <p:spPr>
          <a:xfrm rot="13500000">
            <a:off x="-1225139" y="2285350"/>
            <a:ext cx="3345266" cy="334526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Bildplatzhalter 14">
            <a:extLst>
              <a:ext uri="{FF2B5EF4-FFF2-40B4-BE49-F238E27FC236}">
                <a16:creationId xmlns:a16="http://schemas.microsoft.com/office/drawing/2014/main" id="{E5099D5B-F751-BD4F-A9AA-6B5C1899BF57}"/>
              </a:ext>
            </a:extLst>
          </p:cNvPr>
          <p:cNvSpPr>
            <a:spLocks noGrp="1"/>
          </p:cNvSpPr>
          <p:nvPr>
            <p:ph type="pic" sz="quarter" idx="42" hasCustomPrompt="1"/>
          </p:nvPr>
        </p:nvSpPr>
        <p:spPr>
          <a:xfrm>
            <a:off x="768734" y="3459690"/>
            <a:ext cx="1008000" cy="1008000"/>
          </a:xfrm>
          <a:noFill/>
        </p:spPr>
        <p:txBody>
          <a:bodyPr anchor="ctr" anchorCtr="0"/>
          <a:lstStyle>
            <a:lvl1pPr marL="0" indent="0" algn="ctr">
              <a:buNone/>
              <a:defRPr sz="1400"/>
            </a:lvl1pPr>
          </a:lstStyle>
          <a:p>
            <a:r>
              <a:rPr lang="en-US" noProof="0"/>
              <a:t> Image by clicking Add Icon</a:t>
            </a:r>
          </a:p>
        </p:txBody>
      </p:sp>
      <p:sp>
        <p:nvSpPr>
          <p:cNvPr id="12" name="Textplatzhalter 9">
            <a:extLst>
              <a:ext uri="{FF2B5EF4-FFF2-40B4-BE49-F238E27FC236}">
                <a16:creationId xmlns:a16="http://schemas.microsoft.com/office/drawing/2014/main" id="{98E0D237-E67C-D349-8855-453442FBAB35}"/>
              </a:ext>
            </a:extLst>
          </p:cNvPr>
          <p:cNvSpPr>
            <a:spLocks noGrp="1"/>
          </p:cNvSpPr>
          <p:nvPr>
            <p:ph type="body" sz="quarter" idx="43"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3" name="Textplatzhalter 9">
            <a:extLst>
              <a:ext uri="{FF2B5EF4-FFF2-40B4-BE49-F238E27FC236}">
                <a16:creationId xmlns:a16="http://schemas.microsoft.com/office/drawing/2014/main" id="{5CEFB1BD-EF51-1744-90E4-4B8EE5D36801}"/>
              </a:ext>
            </a:extLst>
          </p:cNvPr>
          <p:cNvSpPr>
            <a:spLocks noGrp="1"/>
          </p:cNvSpPr>
          <p:nvPr>
            <p:ph type="body" sz="quarter" idx="44"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301328589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parator Specials">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FCDF7C-9C72-5F44-B680-A8E81BA37978}"/>
              </a:ext>
            </a:extLst>
          </p:cNvPr>
          <p:cNvSpPr txBox="1"/>
          <p:nvPr userDrawn="1"/>
        </p:nvSpPr>
        <p:spPr>
          <a:xfrm>
            <a:off x="227013" y="92075"/>
            <a:ext cx="7777162" cy="6670675"/>
          </a:xfrm>
          <a:prstGeom prst="rect">
            <a:avLst/>
          </a:prstGeom>
          <a:noFill/>
        </p:spPr>
        <p:txBody>
          <a:bodyPr wrap="square" lIns="36000" rtlCol="0" anchor="ctr" anchorCtr="0">
            <a:noAutofit/>
          </a:bodyPr>
          <a:lstStyle/>
          <a:p>
            <a:pPr>
              <a:lnSpc>
                <a:spcPct val="90000"/>
              </a:lnSpc>
            </a:pPr>
            <a:r>
              <a:rPr lang="en-US" sz="16000" noProof="0">
                <a:solidFill>
                  <a:schemeClr val="accent1"/>
                </a:solidFill>
              </a:rPr>
              <a:t>Specials</a:t>
            </a:r>
          </a:p>
        </p:txBody>
      </p:sp>
      <p:sp>
        <p:nvSpPr>
          <p:cNvPr id="7" name="Rechtwinkliges Dreieck 6">
            <a:extLst>
              <a:ext uri="{FF2B5EF4-FFF2-40B4-BE49-F238E27FC236}">
                <a16:creationId xmlns:a16="http://schemas.microsoft.com/office/drawing/2014/main" id="{2971FCF4-25A8-274D-9986-90AC0E5F319C}"/>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EF98F0A7-0823-264B-BD0F-32619CF0E3F8}"/>
              </a:ext>
            </a:extLst>
          </p:cNvPr>
          <p:cNvSpPr txBox="1"/>
          <p:nvPr userDrawn="1"/>
        </p:nvSpPr>
        <p:spPr>
          <a:xfrm>
            <a:off x="9912350" y="565401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3299507279"/>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Headline 1r | Graphic Above Black">
    <p:spTree>
      <p:nvGrpSpPr>
        <p:cNvPr id="1" name=""/>
        <p:cNvGrpSpPr/>
        <p:nvPr/>
      </p:nvGrpSpPr>
      <p:grpSpPr>
        <a:xfrm>
          <a:off x="0" y="0"/>
          <a:ext cx="0" cy="0"/>
          <a:chOff x="0" y="0"/>
          <a:chExt cx="0" cy="0"/>
        </a:xfrm>
      </p:grpSpPr>
      <p:sp>
        <p:nvSpPr>
          <p:cNvPr id="26" name="Freihandform 25">
            <a:extLst>
              <a:ext uri="{FF2B5EF4-FFF2-40B4-BE49-F238E27FC236}">
                <a16:creationId xmlns:a16="http://schemas.microsoft.com/office/drawing/2014/main" id="{D9AEF4E9-E50B-0A4D-BC46-FACCB6F39AC3}"/>
              </a:ext>
            </a:extLst>
          </p:cNvPr>
          <p:cNvSpPr/>
          <p:nvPr userDrawn="1"/>
        </p:nvSpPr>
        <p:spPr>
          <a:xfrm>
            <a:off x="0" y="0"/>
            <a:ext cx="12192000" cy="4454264"/>
          </a:xfrm>
          <a:custGeom>
            <a:avLst/>
            <a:gdLst>
              <a:gd name="connsiteX0" fmla="*/ 0 w 12192000"/>
              <a:gd name="connsiteY0" fmla="*/ 0 h 4454264"/>
              <a:gd name="connsiteX1" fmla="*/ 12192000 w 12192000"/>
              <a:gd name="connsiteY1" fmla="*/ 0 h 4454264"/>
              <a:gd name="connsiteX2" fmla="*/ 12192000 w 12192000"/>
              <a:gd name="connsiteY2" fmla="*/ 3601716 h 4454264"/>
              <a:gd name="connsiteX3" fmla="*/ 0 w 12192000"/>
              <a:gd name="connsiteY3" fmla="*/ 4454264 h 4454264"/>
            </a:gdLst>
            <a:ahLst/>
            <a:cxnLst>
              <a:cxn ang="0">
                <a:pos x="connsiteX0" y="connsiteY0"/>
              </a:cxn>
              <a:cxn ang="0">
                <a:pos x="connsiteX1" y="connsiteY1"/>
              </a:cxn>
              <a:cxn ang="0">
                <a:pos x="connsiteX2" y="connsiteY2"/>
              </a:cxn>
              <a:cxn ang="0">
                <a:pos x="connsiteX3" y="connsiteY3"/>
              </a:cxn>
            </a:cxnLst>
            <a:rect l="l" t="t" r="r" b="b"/>
            <a:pathLst>
              <a:path w="12192000" h="4454264">
                <a:moveTo>
                  <a:pt x="0" y="0"/>
                </a:moveTo>
                <a:lnTo>
                  <a:pt x="12192000" y="0"/>
                </a:lnTo>
                <a:lnTo>
                  <a:pt x="12192000" y="3601716"/>
                </a:lnTo>
                <a:lnTo>
                  <a:pt x="0" y="445426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A667D0E9-A085-1F44-A74A-809F92B9DFA4}"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7" name="Textplatzhalter 15">
            <a:extLst>
              <a:ext uri="{FF2B5EF4-FFF2-40B4-BE49-F238E27FC236}">
                <a16:creationId xmlns:a16="http://schemas.microsoft.com/office/drawing/2014/main" id="{FAF5CAD9-490B-4E9E-BF28-342011D2053E}"/>
              </a:ext>
            </a:extLst>
          </p:cNvPr>
          <p:cNvSpPr>
            <a:spLocks noGrp="1"/>
          </p:cNvSpPr>
          <p:nvPr>
            <p:ph type="body" sz="quarter" idx="18" hasCustomPrompt="1"/>
          </p:nvPr>
        </p:nvSpPr>
        <p:spPr>
          <a:xfrm>
            <a:off x="4224338" y="4545013"/>
            <a:ext cx="3485590" cy="1764000"/>
          </a:xfrm>
          <a:prstGeom prst="rect">
            <a:avLst/>
          </a:prstGeom>
        </p:spPr>
        <p:txBody>
          <a:bodyPr/>
          <a:lstStyle>
            <a:lvl1pPr>
              <a:spcAft>
                <a:spcPts val="400"/>
              </a:spcAft>
              <a:defRPr sz="1700"/>
            </a:lvl1pPr>
            <a:lvl2pPr>
              <a:spcAft>
                <a:spcPts val="400"/>
              </a:spcAft>
              <a:defRPr sz="1700"/>
            </a:lvl2pPr>
            <a:lvl3pPr>
              <a:spcAft>
                <a:spcPts val="400"/>
              </a:spcAft>
              <a:defRPr sz="1700"/>
            </a:lvl3pPr>
          </a:lstStyle>
          <a:p>
            <a:pPr lvl="0"/>
            <a:r>
              <a:rPr lang="en-US" noProof="0"/>
              <a:t>Edit Text</a:t>
            </a:r>
          </a:p>
          <a:p>
            <a:pPr lvl="1"/>
            <a:r>
              <a:rPr lang="en-US" noProof="0"/>
              <a:t>Second level</a:t>
            </a:r>
          </a:p>
          <a:p>
            <a:pPr lvl="2"/>
            <a:r>
              <a:rPr lang="en-US" noProof="0"/>
              <a:t>Third level</a:t>
            </a:r>
          </a:p>
        </p:txBody>
      </p:sp>
      <p:sp>
        <p:nvSpPr>
          <p:cNvPr id="18" name="Textplatzhalter 15">
            <a:extLst>
              <a:ext uri="{FF2B5EF4-FFF2-40B4-BE49-F238E27FC236}">
                <a16:creationId xmlns:a16="http://schemas.microsoft.com/office/drawing/2014/main" id="{5914F5E7-08D4-44AD-B766-89D06AB4D65A}"/>
              </a:ext>
            </a:extLst>
          </p:cNvPr>
          <p:cNvSpPr>
            <a:spLocks noGrp="1"/>
          </p:cNvSpPr>
          <p:nvPr>
            <p:ph type="body" sz="quarter" idx="19" hasCustomPrompt="1"/>
          </p:nvPr>
        </p:nvSpPr>
        <p:spPr>
          <a:xfrm>
            <a:off x="7967664" y="4545013"/>
            <a:ext cx="3524588" cy="1764000"/>
          </a:xfrm>
          <a:prstGeom prst="rect">
            <a:avLst/>
          </a:prstGeom>
        </p:spPr>
        <p:txBody>
          <a:bodyPr/>
          <a:lstStyle>
            <a:lvl1pPr>
              <a:spcAft>
                <a:spcPts val="400"/>
              </a:spcAft>
              <a:defRPr sz="1700"/>
            </a:lvl1pPr>
            <a:lvl2pPr>
              <a:spcAft>
                <a:spcPts val="400"/>
              </a:spcAft>
              <a:defRPr sz="1700"/>
            </a:lvl2pPr>
            <a:lvl3pPr>
              <a:spcAft>
                <a:spcPts val="400"/>
              </a:spcAft>
              <a:defRPr sz="1700"/>
            </a:lvl3pPr>
          </a:lstStyle>
          <a:p>
            <a:pPr lvl="0"/>
            <a:r>
              <a:rPr lang="en-US" noProof="0"/>
              <a:t>Edit Text</a:t>
            </a:r>
          </a:p>
          <a:p>
            <a:pPr lvl="1"/>
            <a:r>
              <a:rPr lang="en-US" noProof="0"/>
              <a:t>Second level</a:t>
            </a:r>
          </a:p>
          <a:p>
            <a:pPr lvl="2"/>
            <a:r>
              <a:rPr lang="en-US" noProof="0"/>
              <a:t>Third level</a:t>
            </a:r>
          </a:p>
        </p:txBody>
      </p:sp>
      <p:sp>
        <p:nvSpPr>
          <p:cNvPr id="12" name="Inhaltsplatzhalter 24">
            <a:extLst>
              <a:ext uri="{FF2B5EF4-FFF2-40B4-BE49-F238E27FC236}">
                <a16:creationId xmlns:a16="http://schemas.microsoft.com/office/drawing/2014/main" id="{AB9E1D3E-E4F8-4AFF-89B2-407B55CCC81E}"/>
              </a:ext>
            </a:extLst>
          </p:cNvPr>
          <p:cNvSpPr>
            <a:spLocks noGrp="1"/>
          </p:cNvSpPr>
          <p:nvPr>
            <p:ph sz="quarter" idx="16" hasCustomPrompt="1"/>
          </p:nvPr>
        </p:nvSpPr>
        <p:spPr>
          <a:xfrm>
            <a:off x="442913" y="1592263"/>
            <a:ext cx="3524588" cy="2160000"/>
          </a:xfrm>
          <a:prstGeom prst="rect">
            <a:avLst/>
          </a:prstGeom>
          <a:pattFill prst="wdUpDiag">
            <a:fgClr>
              <a:schemeClr val="bg2"/>
            </a:fgClr>
            <a:bgClr>
              <a:schemeClr val="bg1"/>
            </a:bgClr>
          </a:pattFill>
        </p:spPr>
        <p:txBody>
          <a:bodyPr tIns="36000"/>
          <a:lstStyle>
            <a:lvl1pPr marL="0" indent="0" algn="ctr">
              <a:spcAft>
                <a:spcPts val="0"/>
              </a:spcAft>
              <a:buNone/>
              <a:defRPr sz="1400"/>
            </a:lvl1pPr>
          </a:lstStyle>
          <a:p>
            <a:r>
              <a:rPr lang="en-US" noProof="0"/>
              <a:t>Picture/graphic by clicking Add Image Icon
</a:t>
            </a:r>
          </a:p>
        </p:txBody>
      </p:sp>
      <p:sp>
        <p:nvSpPr>
          <p:cNvPr id="13" name="Inhaltsplatzhalter 24">
            <a:extLst>
              <a:ext uri="{FF2B5EF4-FFF2-40B4-BE49-F238E27FC236}">
                <a16:creationId xmlns:a16="http://schemas.microsoft.com/office/drawing/2014/main" id="{F7F48B9D-6E26-4412-9AB5-D5D14F72F1CD}"/>
              </a:ext>
            </a:extLst>
          </p:cNvPr>
          <p:cNvSpPr>
            <a:spLocks noGrp="1"/>
          </p:cNvSpPr>
          <p:nvPr>
            <p:ph sz="quarter" idx="20" hasCustomPrompt="1"/>
          </p:nvPr>
        </p:nvSpPr>
        <p:spPr>
          <a:xfrm>
            <a:off x="4224338" y="1598671"/>
            <a:ext cx="3474926" cy="2160000"/>
          </a:xfrm>
          <a:prstGeom prst="rect">
            <a:avLst/>
          </a:prstGeom>
          <a:pattFill prst="wdUpDiag">
            <a:fgClr>
              <a:schemeClr val="bg2"/>
            </a:fgClr>
            <a:bgClr>
              <a:schemeClr val="bg1"/>
            </a:bgClr>
          </a:pattFill>
        </p:spPr>
        <p:txBody>
          <a:bodyPr tIns="36000"/>
          <a:lstStyle>
            <a:lvl1pPr marL="0" indent="0" algn="ctr">
              <a:spcAft>
                <a:spcPts val="0"/>
              </a:spcAft>
              <a:buNone/>
              <a:defRPr sz="1400"/>
            </a:lvl1pPr>
          </a:lstStyle>
          <a:p>
            <a:r>
              <a:rPr lang="en-US" noProof="0"/>
              <a:t>Picture/graphic by clicking Add Image Icon
</a:t>
            </a:r>
          </a:p>
        </p:txBody>
      </p:sp>
      <p:sp>
        <p:nvSpPr>
          <p:cNvPr id="14" name="Inhaltsplatzhalter 24">
            <a:extLst>
              <a:ext uri="{FF2B5EF4-FFF2-40B4-BE49-F238E27FC236}">
                <a16:creationId xmlns:a16="http://schemas.microsoft.com/office/drawing/2014/main" id="{11455913-5E73-45AA-A76B-29E6D8A6CDD3}"/>
              </a:ext>
            </a:extLst>
          </p:cNvPr>
          <p:cNvSpPr>
            <a:spLocks noGrp="1"/>
          </p:cNvSpPr>
          <p:nvPr>
            <p:ph sz="quarter" idx="21" hasCustomPrompt="1"/>
          </p:nvPr>
        </p:nvSpPr>
        <p:spPr>
          <a:xfrm>
            <a:off x="7967663" y="1598671"/>
            <a:ext cx="3524588" cy="2160000"/>
          </a:xfrm>
          <a:prstGeom prst="rect">
            <a:avLst/>
          </a:prstGeom>
          <a:pattFill prst="wdUpDiag">
            <a:fgClr>
              <a:schemeClr val="bg2"/>
            </a:fgClr>
            <a:bgClr>
              <a:schemeClr val="bg1"/>
            </a:bgClr>
          </a:pattFill>
        </p:spPr>
        <p:txBody>
          <a:bodyPr tIns="36000"/>
          <a:lstStyle>
            <a:lvl1pPr marL="0" indent="0" algn="ctr">
              <a:spcAft>
                <a:spcPts val="0"/>
              </a:spcAft>
              <a:buNone/>
              <a:defRPr sz="1400"/>
            </a:lvl1pPr>
          </a:lstStyle>
          <a:p>
            <a:r>
              <a:rPr lang="en-US" noProof="0"/>
              <a:t>Picture/graphic by clicking Add Image Icon
</a:t>
            </a:r>
          </a:p>
        </p:txBody>
      </p:sp>
      <p:sp>
        <p:nvSpPr>
          <p:cNvPr id="15" name="Textplatzhalter 15">
            <a:extLst>
              <a:ext uri="{FF2B5EF4-FFF2-40B4-BE49-F238E27FC236}">
                <a16:creationId xmlns:a16="http://schemas.microsoft.com/office/drawing/2014/main" id="{1F75CA6C-D0B8-9B44-84D4-7208E6C81747}"/>
              </a:ext>
            </a:extLst>
          </p:cNvPr>
          <p:cNvSpPr>
            <a:spLocks noGrp="1"/>
          </p:cNvSpPr>
          <p:nvPr>
            <p:ph type="body" sz="quarter" idx="22" hasCustomPrompt="1"/>
          </p:nvPr>
        </p:nvSpPr>
        <p:spPr>
          <a:xfrm>
            <a:off x="442913" y="4545013"/>
            <a:ext cx="3528562" cy="1763712"/>
          </a:xfrm>
          <a:prstGeom prst="rect">
            <a:avLst/>
          </a:prstGeom>
        </p:spPr>
        <p:txBody>
          <a:bodyPr/>
          <a:lstStyle>
            <a:lvl1pPr>
              <a:spcAft>
                <a:spcPts val="400"/>
              </a:spcAft>
              <a:defRPr sz="1700"/>
            </a:lvl1pPr>
            <a:lvl2pPr>
              <a:spcAft>
                <a:spcPts val="400"/>
              </a:spcAft>
              <a:defRPr sz="1700"/>
            </a:lvl2pPr>
            <a:lvl3pPr>
              <a:spcAft>
                <a:spcPts val="400"/>
              </a:spcAft>
              <a:defRPr sz="1700"/>
            </a:lvl3pPr>
          </a:lstStyle>
          <a:p>
            <a:pPr lvl="0"/>
            <a:r>
              <a:rPr lang="en-US" noProof="0"/>
              <a:t>Edit Text</a:t>
            </a:r>
          </a:p>
          <a:p>
            <a:pPr lvl="1"/>
            <a:r>
              <a:rPr lang="en-US" noProof="0"/>
              <a:t>Second level</a:t>
            </a:r>
          </a:p>
          <a:p>
            <a:pPr lvl="2"/>
            <a:r>
              <a:rPr lang="en-US" noProof="0"/>
              <a:t>Third level</a:t>
            </a:r>
          </a:p>
        </p:txBody>
      </p:sp>
      <p:pic>
        <p:nvPicPr>
          <p:cNvPr id="21" name="Grafik 20" descr="Ein Bild, das Text enthält.&#10;&#10;Automatisch generierte Beschreibung">
            <a:extLst>
              <a:ext uri="{FF2B5EF4-FFF2-40B4-BE49-F238E27FC236}">
                <a16:creationId xmlns:a16="http://schemas.microsoft.com/office/drawing/2014/main" id="{F1448A15-6211-F742-BBC1-0807278A0C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
        <p:nvSpPr>
          <p:cNvPr id="16" name="Textplatzhalter 10">
            <a:extLst>
              <a:ext uri="{FF2B5EF4-FFF2-40B4-BE49-F238E27FC236}">
                <a16:creationId xmlns:a16="http://schemas.microsoft.com/office/drawing/2014/main" id="{89F75D02-0AF6-1740-9DB3-A66A2C8D777B}"/>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9" name="Textplatzhalter 9">
            <a:extLst>
              <a:ext uri="{FF2B5EF4-FFF2-40B4-BE49-F238E27FC236}">
                <a16:creationId xmlns:a16="http://schemas.microsoft.com/office/drawing/2014/main" id="{B6EEC41D-C6AD-CA4C-825A-5383BB24A427}"/>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20" name="Textplatzhalter 9">
            <a:extLst>
              <a:ext uri="{FF2B5EF4-FFF2-40B4-BE49-F238E27FC236}">
                <a16:creationId xmlns:a16="http://schemas.microsoft.com/office/drawing/2014/main" id="{B3973CE8-1BBB-364B-84E7-BC08B15F895C}"/>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cSld>
  <p:clrMapOvr>
    <a:masterClrMapping/>
  </p:clrMapOvr>
  <p:extLst>
    <p:ext uri="{DCECCB84-F9BA-43D5-87BE-67443E8EF086}">
      <p15:sldGuideLst xmlns:p15="http://schemas.microsoft.com/office/powerpoint/2012/main">
        <p15:guide id="2" orient="horz" pos="286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1r | Graphic Above White">
    <p:spTree>
      <p:nvGrpSpPr>
        <p:cNvPr id="1" name=""/>
        <p:cNvGrpSpPr/>
        <p:nvPr/>
      </p:nvGrpSpPr>
      <p:grpSpPr>
        <a:xfrm>
          <a:off x="0" y="0"/>
          <a:ext cx="0" cy="0"/>
          <a:chOff x="0" y="0"/>
          <a:chExt cx="0" cy="0"/>
        </a:xfrm>
      </p:grpSpPr>
      <p:sp>
        <p:nvSpPr>
          <p:cNvPr id="22" name="Freihandform 21">
            <a:extLst>
              <a:ext uri="{FF2B5EF4-FFF2-40B4-BE49-F238E27FC236}">
                <a16:creationId xmlns:a16="http://schemas.microsoft.com/office/drawing/2014/main" id="{E5607EB6-8CDB-A04E-85AE-8A651614FB3B}"/>
              </a:ext>
            </a:extLst>
          </p:cNvPr>
          <p:cNvSpPr/>
          <p:nvPr userDrawn="1"/>
        </p:nvSpPr>
        <p:spPr>
          <a:xfrm>
            <a:off x="-56" y="3630373"/>
            <a:ext cx="12192000" cy="3227627"/>
          </a:xfrm>
          <a:custGeom>
            <a:avLst/>
            <a:gdLst>
              <a:gd name="connsiteX0" fmla="*/ 12192000 w 12192000"/>
              <a:gd name="connsiteY0" fmla="*/ 0 h 3227627"/>
              <a:gd name="connsiteX1" fmla="*/ 12192000 w 12192000"/>
              <a:gd name="connsiteY1" fmla="*/ 3227627 h 3227627"/>
              <a:gd name="connsiteX2" fmla="*/ 0 w 12192000"/>
              <a:gd name="connsiteY2" fmla="*/ 3227627 h 3227627"/>
              <a:gd name="connsiteX3" fmla="*/ 0 w 12192000"/>
              <a:gd name="connsiteY3" fmla="*/ 852548 h 3227627"/>
            </a:gdLst>
            <a:ahLst/>
            <a:cxnLst>
              <a:cxn ang="0">
                <a:pos x="connsiteX0" y="connsiteY0"/>
              </a:cxn>
              <a:cxn ang="0">
                <a:pos x="connsiteX1" y="connsiteY1"/>
              </a:cxn>
              <a:cxn ang="0">
                <a:pos x="connsiteX2" y="connsiteY2"/>
              </a:cxn>
              <a:cxn ang="0">
                <a:pos x="connsiteX3" y="connsiteY3"/>
              </a:cxn>
            </a:cxnLst>
            <a:rect l="l" t="t" r="r" b="b"/>
            <a:pathLst>
              <a:path w="12192000" h="3227627">
                <a:moveTo>
                  <a:pt x="12192000" y="0"/>
                </a:moveTo>
                <a:lnTo>
                  <a:pt x="12192000" y="3227627"/>
                </a:lnTo>
                <a:lnTo>
                  <a:pt x="0" y="3227627"/>
                </a:lnTo>
                <a:lnTo>
                  <a:pt x="0" y="85254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lvl1pPr>
              <a:defRPr>
                <a:solidFill>
                  <a:schemeClr val="bg1"/>
                </a:solidFill>
              </a:defRPr>
            </a:lvl1pPr>
          </a:lstStyle>
          <a:p>
            <a:fld id="{F8FC7848-08BB-9448-B280-C08CC7411D8B}"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lvl1pPr>
              <a:defRPr>
                <a:solidFill>
                  <a:schemeClr val="bg1"/>
                </a:solidFill>
              </a:defRPr>
            </a:lvl1p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lvl1pPr>
              <a:defRPr>
                <a:solidFill>
                  <a:schemeClr val="bg1"/>
                </a:solidFill>
              </a:defRPr>
            </a:lvl1pPr>
          </a:lstStyle>
          <a:p>
            <a:fld id="{19C38A61-2AC7-4B0E-B80F-DDADD701BB40}" type="slidenum">
              <a:rPr lang="en-US" noProof="0" smtClean="0"/>
              <a:pPr/>
              <a:t>‹#›</a:t>
            </a:fld>
            <a:endParaRPr lang="en-US" noProof="0"/>
          </a:p>
        </p:txBody>
      </p:sp>
      <p:sp>
        <p:nvSpPr>
          <p:cNvPr id="7" name="Diagrammplatzhalter 6">
            <a:extLst>
              <a:ext uri="{FF2B5EF4-FFF2-40B4-BE49-F238E27FC236}">
                <a16:creationId xmlns:a16="http://schemas.microsoft.com/office/drawing/2014/main" id="{57422365-F1CE-A943-B33D-5561644FB79B}"/>
              </a:ext>
            </a:extLst>
          </p:cNvPr>
          <p:cNvSpPr>
            <a:spLocks noGrp="1"/>
          </p:cNvSpPr>
          <p:nvPr>
            <p:ph type="chart" sz="quarter" idx="20" hasCustomPrompt="1"/>
          </p:nvPr>
        </p:nvSpPr>
        <p:spPr>
          <a:xfrm>
            <a:off x="442913" y="1529149"/>
            <a:ext cx="3526401" cy="2160000"/>
          </a:xfrm>
          <a:prstGeom prst="rect">
            <a:avLst/>
          </a:prstGeom>
        </p:spPr>
        <p:txBody>
          <a:bodyPr/>
          <a:lstStyle>
            <a:lvl1pPr marL="0" indent="0" algn="ctr">
              <a:buNone/>
              <a:defRPr/>
            </a:lvl1pPr>
          </a:lstStyle>
          <a:p>
            <a:r>
              <a:rPr lang="en-US" noProof="0"/>
              <a:t>Picture/graphic by clicking Add Image Icon</a:t>
            </a:r>
          </a:p>
        </p:txBody>
      </p:sp>
      <p:sp>
        <p:nvSpPr>
          <p:cNvPr id="19" name="Diagrammplatzhalter 6">
            <a:extLst>
              <a:ext uri="{FF2B5EF4-FFF2-40B4-BE49-F238E27FC236}">
                <a16:creationId xmlns:a16="http://schemas.microsoft.com/office/drawing/2014/main" id="{759D297C-C84E-9140-B0FA-F132971F37BF}"/>
              </a:ext>
            </a:extLst>
          </p:cNvPr>
          <p:cNvSpPr>
            <a:spLocks noGrp="1"/>
          </p:cNvSpPr>
          <p:nvPr>
            <p:ph type="chart" sz="quarter" idx="21" hasCustomPrompt="1"/>
          </p:nvPr>
        </p:nvSpPr>
        <p:spPr>
          <a:xfrm>
            <a:off x="4224338" y="1529149"/>
            <a:ext cx="3507577" cy="2160000"/>
          </a:xfrm>
          <a:prstGeom prst="rect">
            <a:avLst/>
          </a:prstGeom>
        </p:spPr>
        <p:txBody>
          <a:bodyPr/>
          <a:lstStyle>
            <a:lvl1pPr marL="0" indent="0" algn="ctr">
              <a:buNone/>
              <a:defRPr/>
            </a:lvl1pPr>
          </a:lstStyle>
          <a:p>
            <a:r>
              <a:rPr lang="en-US" noProof="0"/>
              <a:t>Picture/graphic by clicking Add Image Icon</a:t>
            </a:r>
          </a:p>
        </p:txBody>
      </p:sp>
      <p:sp>
        <p:nvSpPr>
          <p:cNvPr id="20" name="Diagrammplatzhalter 6">
            <a:extLst>
              <a:ext uri="{FF2B5EF4-FFF2-40B4-BE49-F238E27FC236}">
                <a16:creationId xmlns:a16="http://schemas.microsoft.com/office/drawing/2014/main" id="{4E4CB168-149F-124F-BF88-F7FB0648EDC8}"/>
              </a:ext>
            </a:extLst>
          </p:cNvPr>
          <p:cNvSpPr>
            <a:spLocks noGrp="1"/>
          </p:cNvSpPr>
          <p:nvPr>
            <p:ph type="chart" sz="quarter" idx="22" hasCustomPrompt="1"/>
          </p:nvPr>
        </p:nvSpPr>
        <p:spPr>
          <a:xfrm>
            <a:off x="7982402" y="1529149"/>
            <a:ext cx="3509849" cy="2160000"/>
          </a:xfrm>
          <a:prstGeom prst="rect">
            <a:avLst/>
          </a:prstGeom>
        </p:spPr>
        <p:txBody>
          <a:bodyPr/>
          <a:lstStyle>
            <a:lvl1pPr marL="0" indent="0" algn="ctr">
              <a:buNone/>
              <a:defRPr/>
            </a:lvl1pPr>
          </a:lstStyle>
          <a:p>
            <a:r>
              <a:rPr lang="en-US" noProof="0"/>
              <a:t>Picture/graphic by clicking Add Image Icon</a:t>
            </a:r>
          </a:p>
        </p:txBody>
      </p:sp>
      <p:sp>
        <p:nvSpPr>
          <p:cNvPr id="21" name="Textplatzhalter 15">
            <a:extLst>
              <a:ext uri="{FF2B5EF4-FFF2-40B4-BE49-F238E27FC236}">
                <a16:creationId xmlns:a16="http://schemas.microsoft.com/office/drawing/2014/main" id="{1255CEC0-0EDD-C242-B877-EDBAD5A8A85A}"/>
              </a:ext>
            </a:extLst>
          </p:cNvPr>
          <p:cNvSpPr>
            <a:spLocks noGrp="1"/>
          </p:cNvSpPr>
          <p:nvPr>
            <p:ph type="body" sz="quarter" idx="18" hasCustomPrompt="1"/>
          </p:nvPr>
        </p:nvSpPr>
        <p:spPr>
          <a:xfrm>
            <a:off x="4224338" y="4551161"/>
            <a:ext cx="3507577" cy="1764000"/>
          </a:xfrm>
          <a:prstGeom prst="rect">
            <a:avLst/>
          </a:prstGeom>
        </p:spPr>
        <p:txBody>
          <a:bodyPr/>
          <a:lstStyle>
            <a:lvl1pPr>
              <a:spcAft>
                <a:spcPts val="400"/>
              </a:spcAft>
              <a:defRPr sz="1700">
                <a:solidFill>
                  <a:schemeClr val="bg1"/>
                </a:solidFill>
              </a:defRPr>
            </a:lvl1pPr>
            <a:lvl2pPr>
              <a:spcAft>
                <a:spcPts val="400"/>
              </a:spcAft>
              <a:defRPr sz="1700">
                <a:solidFill>
                  <a:schemeClr val="bg1"/>
                </a:solidFill>
              </a:defRPr>
            </a:lvl2pPr>
            <a:lvl3pPr>
              <a:spcAft>
                <a:spcPts val="400"/>
              </a:spcAft>
              <a:defRPr sz="1700">
                <a:solidFill>
                  <a:schemeClr val="bg1"/>
                </a:solidFill>
              </a:defRPr>
            </a:lvl3pPr>
          </a:lstStyle>
          <a:p>
            <a:pPr lvl="0"/>
            <a:r>
              <a:rPr lang="en-US" noProof="0"/>
              <a:t>Edit Text</a:t>
            </a:r>
          </a:p>
          <a:p>
            <a:pPr lvl="1"/>
            <a:r>
              <a:rPr lang="en-US" noProof="0"/>
              <a:t>Second level</a:t>
            </a:r>
          </a:p>
          <a:p>
            <a:pPr lvl="2"/>
            <a:r>
              <a:rPr lang="en-US" noProof="0"/>
              <a:t>Third level</a:t>
            </a:r>
          </a:p>
        </p:txBody>
      </p:sp>
      <p:sp>
        <p:nvSpPr>
          <p:cNvPr id="23" name="Textplatzhalter 15">
            <a:extLst>
              <a:ext uri="{FF2B5EF4-FFF2-40B4-BE49-F238E27FC236}">
                <a16:creationId xmlns:a16="http://schemas.microsoft.com/office/drawing/2014/main" id="{CE79241A-8BEE-9C48-9425-3FCCA748E643}"/>
              </a:ext>
            </a:extLst>
          </p:cNvPr>
          <p:cNvSpPr>
            <a:spLocks noGrp="1"/>
          </p:cNvSpPr>
          <p:nvPr>
            <p:ph type="body" sz="quarter" idx="19" hasCustomPrompt="1"/>
          </p:nvPr>
        </p:nvSpPr>
        <p:spPr>
          <a:xfrm>
            <a:off x="7982402" y="4551161"/>
            <a:ext cx="3509849" cy="1764000"/>
          </a:xfrm>
          <a:prstGeom prst="rect">
            <a:avLst/>
          </a:prstGeom>
        </p:spPr>
        <p:txBody>
          <a:bodyPr/>
          <a:lstStyle>
            <a:lvl1pPr>
              <a:spcAft>
                <a:spcPts val="400"/>
              </a:spcAft>
              <a:defRPr sz="1700">
                <a:solidFill>
                  <a:schemeClr val="bg1"/>
                </a:solidFill>
              </a:defRPr>
            </a:lvl1pPr>
            <a:lvl2pPr>
              <a:spcAft>
                <a:spcPts val="400"/>
              </a:spcAft>
              <a:defRPr sz="1700">
                <a:solidFill>
                  <a:schemeClr val="bg1"/>
                </a:solidFill>
              </a:defRPr>
            </a:lvl2pPr>
            <a:lvl3pPr>
              <a:spcAft>
                <a:spcPts val="400"/>
              </a:spcAft>
              <a:defRPr sz="1700">
                <a:solidFill>
                  <a:schemeClr val="bg1"/>
                </a:solidFill>
              </a:defRPr>
            </a:lvl3pPr>
          </a:lstStyle>
          <a:p>
            <a:pPr lvl="0"/>
            <a:r>
              <a:rPr lang="en-US" noProof="0"/>
              <a:t>Edit Text</a:t>
            </a:r>
          </a:p>
          <a:p>
            <a:pPr lvl="1"/>
            <a:r>
              <a:rPr lang="en-US" noProof="0"/>
              <a:t>Second level</a:t>
            </a:r>
          </a:p>
          <a:p>
            <a:pPr lvl="2"/>
            <a:r>
              <a:rPr lang="en-US" noProof="0"/>
              <a:t>Third level</a:t>
            </a:r>
          </a:p>
        </p:txBody>
      </p:sp>
      <p:sp>
        <p:nvSpPr>
          <p:cNvPr id="24" name="Textplatzhalter 15">
            <a:extLst>
              <a:ext uri="{FF2B5EF4-FFF2-40B4-BE49-F238E27FC236}">
                <a16:creationId xmlns:a16="http://schemas.microsoft.com/office/drawing/2014/main" id="{3914B0CF-B75A-7D4E-ABF7-E078A328C552}"/>
              </a:ext>
            </a:extLst>
          </p:cNvPr>
          <p:cNvSpPr>
            <a:spLocks noGrp="1"/>
          </p:cNvSpPr>
          <p:nvPr>
            <p:ph type="body" sz="quarter" idx="23" hasCustomPrompt="1"/>
          </p:nvPr>
        </p:nvSpPr>
        <p:spPr>
          <a:xfrm>
            <a:off x="461737" y="4551161"/>
            <a:ext cx="3507577" cy="1764000"/>
          </a:xfrm>
          <a:prstGeom prst="rect">
            <a:avLst/>
          </a:prstGeom>
        </p:spPr>
        <p:txBody>
          <a:bodyPr/>
          <a:lstStyle>
            <a:lvl1pPr>
              <a:spcAft>
                <a:spcPts val="400"/>
              </a:spcAft>
              <a:defRPr sz="1700">
                <a:solidFill>
                  <a:schemeClr val="bg1"/>
                </a:solidFill>
              </a:defRPr>
            </a:lvl1pPr>
            <a:lvl2pPr>
              <a:spcAft>
                <a:spcPts val="400"/>
              </a:spcAft>
              <a:defRPr sz="1700">
                <a:solidFill>
                  <a:schemeClr val="bg1"/>
                </a:solidFill>
              </a:defRPr>
            </a:lvl2pPr>
            <a:lvl3pPr>
              <a:spcAft>
                <a:spcPts val="400"/>
              </a:spcAft>
              <a:defRPr sz="1700">
                <a:solidFill>
                  <a:schemeClr val="bg1"/>
                </a:solidFill>
              </a:defRPr>
            </a:lvl3pPr>
          </a:lstStyle>
          <a:p>
            <a:pPr lvl="0"/>
            <a:r>
              <a:rPr lang="en-US" noProof="0"/>
              <a:t>Edit Text</a:t>
            </a:r>
          </a:p>
          <a:p>
            <a:pPr lvl="1"/>
            <a:r>
              <a:rPr lang="en-US" noProof="0"/>
              <a:t>Second level</a:t>
            </a:r>
          </a:p>
          <a:p>
            <a:pPr lvl="2"/>
            <a:r>
              <a:rPr lang="en-US" noProof="0"/>
              <a:t>Third level</a:t>
            </a:r>
          </a:p>
        </p:txBody>
      </p:sp>
      <p:sp>
        <p:nvSpPr>
          <p:cNvPr id="17" name="Textplatzhalter 10">
            <a:extLst>
              <a:ext uri="{FF2B5EF4-FFF2-40B4-BE49-F238E27FC236}">
                <a16:creationId xmlns:a16="http://schemas.microsoft.com/office/drawing/2014/main" id="{E337EC29-0B69-524C-A63B-DF76F3752A68}"/>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solidFill>
                  <a:schemeClr val="bg1"/>
                </a:solidFill>
              </a:defRPr>
            </a:lvl1pPr>
            <a:lvl2pPr>
              <a:buNone/>
              <a:defRPr sz="700"/>
            </a:lvl2pPr>
            <a:lvl3pPr>
              <a:buNone/>
              <a:defRPr sz="700"/>
            </a:lvl3pPr>
            <a:lvl4pPr>
              <a:buNone/>
              <a:defRPr sz="700"/>
            </a:lvl4pPr>
            <a:lvl5pPr>
              <a:buNone/>
              <a:defRPr sz="700"/>
            </a:lvl5pPr>
          </a:lstStyle>
          <a:p>
            <a:pPr lvl="0"/>
            <a:r>
              <a:rPr lang="en-US" noProof="0"/>
              <a:t>Source</a:t>
            </a:r>
          </a:p>
        </p:txBody>
      </p:sp>
      <p:sp>
        <p:nvSpPr>
          <p:cNvPr id="18" name="Textplatzhalter 9">
            <a:extLst>
              <a:ext uri="{FF2B5EF4-FFF2-40B4-BE49-F238E27FC236}">
                <a16:creationId xmlns:a16="http://schemas.microsoft.com/office/drawing/2014/main" id="{2E54563A-E71C-3549-84AD-B8A0C4DD8940}"/>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25" name="Textplatzhalter 9">
            <a:extLst>
              <a:ext uri="{FF2B5EF4-FFF2-40B4-BE49-F238E27FC236}">
                <a16:creationId xmlns:a16="http://schemas.microsoft.com/office/drawing/2014/main" id="{59701D23-9A8D-C749-AEB8-A97B8E182A9F}"/>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4219527278"/>
      </p:ext>
    </p:extLst>
  </p:cSld>
  <p:clrMapOvr>
    <a:masterClrMapping/>
  </p:clrMapOvr>
  <p:extLst>
    <p:ext uri="{DCECCB84-F9BA-43D5-87BE-67443E8EF086}">
      <p15:sldGuideLst xmlns:p15="http://schemas.microsoft.com/office/powerpoint/2012/main">
        <p15:guide id="2" orient="horz" pos="286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eadline 2r | Facts Black">
    <p:bg>
      <p:bgPr>
        <a:solidFill>
          <a:schemeClr val="tx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lvl1pPr>
              <a:defRPr>
                <a:solidFill>
                  <a:schemeClr val="bg1"/>
                </a:solidFill>
              </a:defRPr>
            </a:lvl1pPr>
          </a:lstStyle>
          <a:p>
            <a:fld id="{1FB8923F-5D14-B54D-83C1-CAEEA58BAC7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lvl1pPr>
              <a:defRPr>
                <a:solidFill>
                  <a:schemeClr val="bg1"/>
                </a:solidFill>
              </a:defRPr>
            </a:lvl1p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lvl1pPr>
              <a:defRPr>
                <a:solidFill>
                  <a:schemeClr val="bg1"/>
                </a:solidFill>
              </a:defRPr>
            </a:lvl1p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pic>
        <p:nvPicPr>
          <p:cNvPr id="34" name="Grafik 33" descr="Ein Bild, das Text enthält.&#10;&#10;Automatisch generierte Beschreibung">
            <a:extLst>
              <a:ext uri="{FF2B5EF4-FFF2-40B4-BE49-F238E27FC236}">
                <a16:creationId xmlns:a16="http://schemas.microsoft.com/office/drawing/2014/main" id="{10800EC6-804B-1E4E-BBD1-A626FE8CA2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
        <p:nvSpPr>
          <p:cNvPr id="36" name="Textplatzhalter 10">
            <a:extLst>
              <a:ext uri="{FF2B5EF4-FFF2-40B4-BE49-F238E27FC236}">
                <a16:creationId xmlns:a16="http://schemas.microsoft.com/office/drawing/2014/main" id="{38DC6294-1536-F146-818C-D2E8287037F0}"/>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solidFill>
                  <a:schemeClr val="bg1"/>
                </a:solidFill>
              </a:defRPr>
            </a:lvl1pPr>
            <a:lvl2pPr>
              <a:buNone/>
              <a:defRPr sz="700"/>
            </a:lvl2pPr>
            <a:lvl3pPr>
              <a:buNone/>
              <a:defRPr sz="700"/>
            </a:lvl3pPr>
            <a:lvl4pPr>
              <a:buNone/>
              <a:defRPr sz="700"/>
            </a:lvl4pPr>
            <a:lvl5pPr>
              <a:buNone/>
              <a:defRPr sz="700"/>
            </a:lvl5pPr>
          </a:lstStyle>
          <a:p>
            <a:pPr lvl="0"/>
            <a:r>
              <a:rPr lang="en-US" noProof="0"/>
              <a:t>Source</a:t>
            </a:r>
          </a:p>
        </p:txBody>
      </p:sp>
      <p:sp>
        <p:nvSpPr>
          <p:cNvPr id="35" name="Textplatzhalter 9">
            <a:extLst>
              <a:ext uri="{FF2B5EF4-FFF2-40B4-BE49-F238E27FC236}">
                <a16:creationId xmlns:a16="http://schemas.microsoft.com/office/drawing/2014/main" id="{33DE9ED1-BBF2-B840-A85B-3AF052D59FB4}"/>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37" name="Textplatzhalter 9">
            <a:extLst>
              <a:ext uri="{FF2B5EF4-FFF2-40B4-BE49-F238E27FC236}">
                <a16:creationId xmlns:a16="http://schemas.microsoft.com/office/drawing/2014/main" id="{54A89AD9-87B2-8F48-A681-D13BB6B22DCE}"/>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970092790"/>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Headline 2r | Facts Black-Color">
    <p:bg>
      <p:bgPr>
        <a:solidFill>
          <a:schemeClr val="tx1"/>
        </a:solidFill>
        <a:effectLst/>
      </p:bgPr>
    </p:bg>
    <p:spTree>
      <p:nvGrpSpPr>
        <p:cNvPr id="1" name=""/>
        <p:cNvGrpSpPr/>
        <p:nvPr/>
      </p:nvGrpSpPr>
      <p:grpSpPr>
        <a:xfrm>
          <a:off x="0" y="0"/>
          <a:ext cx="0" cy="0"/>
          <a:chOff x="0" y="0"/>
          <a:chExt cx="0" cy="0"/>
        </a:xfrm>
      </p:grpSpPr>
      <p:sp>
        <p:nvSpPr>
          <p:cNvPr id="35" name="Freihandform 34">
            <a:extLst>
              <a:ext uri="{FF2B5EF4-FFF2-40B4-BE49-F238E27FC236}">
                <a16:creationId xmlns:a16="http://schemas.microsoft.com/office/drawing/2014/main" id="{4F371DBD-0789-AA45-9959-4449D48C1B23}"/>
              </a:ext>
            </a:extLst>
          </p:cNvPr>
          <p:cNvSpPr/>
          <p:nvPr userDrawn="1"/>
        </p:nvSpPr>
        <p:spPr>
          <a:xfrm>
            <a:off x="0" y="1533480"/>
            <a:ext cx="12192000" cy="5324520"/>
          </a:xfrm>
          <a:custGeom>
            <a:avLst/>
            <a:gdLst>
              <a:gd name="connsiteX0" fmla="*/ 12192000 w 12192000"/>
              <a:gd name="connsiteY0" fmla="*/ 0 h 5324520"/>
              <a:gd name="connsiteX1" fmla="*/ 12192000 w 12192000"/>
              <a:gd name="connsiteY1" fmla="*/ 5324520 h 5324520"/>
              <a:gd name="connsiteX2" fmla="*/ 0 w 12192000"/>
              <a:gd name="connsiteY2" fmla="*/ 5324520 h 5324520"/>
              <a:gd name="connsiteX3" fmla="*/ 0 w 12192000"/>
              <a:gd name="connsiteY3" fmla="*/ 852548 h 5324520"/>
            </a:gdLst>
            <a:ahLst/>
            <a:cxnLst>
              <a:cxn ang="0">
                <a:pos x="connsiteX0" y="connsiteY0"/>
              </a:cxn>
              <a:cxn ang="0">
                <a:pos x="connsiteX1" y="connsiteY1"/>
              </a:cxn>
              <a:cxn ang="0">
                <a:pos x="connsiteX2" y="connsiteY2"/>
              </a:cxn>
              <a:cxn ang="0">
                <a:pos x="connsiteX3" y="connsiteY3"/>
              </a:cxn>
            </a:cxnLst>
            <a:rect l="l" t="t" r="r" b="b"/>
            <a:pathLst>
              <a:path w="12192000" h="5324520">
                <a:moveTo>
                  <a:pt x="12192000" y="0"/>
                </a:moveTo>
                <a:lnTo>
                  <a:pt x="12192000" y="5324520"/>
                </a:lnTo>
                <a:lnTo>
                  <a:pt x="0" y="5324520"/>
                </a:lnTo>
                <a:lnTo>
                  <a:pt x="0" y="852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F95F88DC-79E6-1C4C-8041-BD0543DAE3E2}"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pic>
        <p:nvPicPr>
          <p:cNvPr id="36" name="Grafik 35" descr="Ein Bild, das Text enthält.&#10;&#10;Automatisch generierte Beschreibung">
            <a:extLst>
              <a:ext uri="{FF2B5EF4-FFF2-40B4-BE49-F238E27FC236}">
                <a16:creationId xmlns:a16="http://schemas.microsoft.com/office/drawing/2014/main" id="{645E7570-10DB-4C43-A25A-6B6F04EC29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
        <p:nvSpPr>
          <p:cNvPr id="34" name="Textplatzhalter 10">
            <a:extLst>
              <a:ext uri="{FF2B5EF4-FFF2-40B4-BE49-F238E27FC236}">
                <a16:creationId xmlns:a16="http://schemas.microsoft.com/office/drawing/2014/main" id="{A36753FD-A5AE-8C43-85AA-4F5DCCE393C9}"/>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37" name="Textplatzhalter 9">
            <a:extLst>
              <a:ext uri="{FF2B5EF4-FFF2-40B4-BE49-F238E27FC236}">
                <a16:creationId xmlns:a16="http://schemas.microsoft.com/office/drawing/2014/main" id="{08BADD49-A370-F040-98DB-19581EE48795}"/>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38" name="Textplatzhalter 9">
            <a:extLst>
              <a:ext uri="{FF2B5EF4-FFF2-40B4-BE49-F238E27FC236}">
                <a16:creationId xmlns:a16="http://schemas.microsoft.com/office/drawing/2014/main" id="{3AF5ACD7-79C0-2F49-9FCF-0788C5C474A0}"/>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178458558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 Facts White-Color">
    <p:bg>
      <p:bgPr>
        <a:solidFill>
          <a:schemeClr val="bg1"/>
        </a:solidFill>
        <a:effectLst/>
      </p:bgPr>
    </p:bg>
    <p:spTree>
      <p:nvGrpSpPr>
        <p:cNvPr id="1" name=""/>
        <p:cNvGrpSpPr/>
        <p:nvPr/>
      </p:nvGrpSpPr>
      <p:grpSpPr>
        <a:xfrm>
          <a:off x="0" y="0"/>
          <a:ext cx="0" cy="0"/>
          <a:chOff x="0" y="0"/>
          <a:chExt cx="0" cy="0"/>
        </a:xfrm>
      </p:grpSpPr>
      <p:sp>
        <p:nvSpPr>
          <p:cNvPr id="35" name="Freihandform 34">
            <a:extLst>
              <a:ext uri="{FF2B5EF4-FFF2-40B4-BE49-F238E27FC236}">
                <a16:creationId xmlns:a16="http://schemas.microsoft.com/office/drawing/2014/main" id="{4F371DBD-0789-AA45-9959-4449D48C1B23}"/>
              </a:ext>
            </a:extLst>
          </p:cNvPr>
          <p:cNvSpPr/>
          <p:nvPr userDrawn="1"/>
        </p:nvSpPr>
        <p:spPr>
          <a:xfrm>
            <a:off x="0" y="1533480"/>
            <a:ext cx="12192000" cy="5324520"/>
          </a:xfrm>
          <a:custGeom>
            <a:avLst/>
            <a:gdLst>
              <a:gd name="connsiteX0" fmla="*/ 12192000 w 12192000"/>
              <a:gd name="connsiteY0" fmla="*/ 0 h 5324520"/>
              <a:gd name="connsiteX1" fmla="*/ 12192000 w 12192000"/>
              <a:gd name="connsiteY1" fmla="*/ 5324520 h 5324520"/>
              <a:gd name="connsiteX2" fmla="*/ 0 w 12192000"/>
              <a:gd name="connsiteY2" fmla="*/ 5324520 h 5324520"/>
              <a:gd name="connsiteX3" fmla="*/ 0 w 12192000"/>
              <a:gd name="connsiteY3" fmla="*/ 852548 h 5324520"/>
            </a:gdLst>
            <a:ahLst/>
            <a:cxnLst>
              <a:cxn ang="0">
                <a:pos x="connsiteX0" y="connsiteY0"/>
              </a:cxn>
              <a:cxn ang="0">
                <a:pos x="connsiteX1" y="connsiteY1"/>
              </a:cxn>
              <a:cxn ang="0">
                <a:pos x="connsiteX2" y="connsiteY2"/>
              </a:cxn>
              <a:cxn ang="0">
                <a:pos x="connsiteX3" y="connsiteY3"/>
              </a:cxn>
            </a:cxnLst>
            <a:rect l="l" t="t" r="r" b="b"/>
            <a:pathLst>
              <a:path w="12192000" h="5324520">
                <a:moveTo>
                  <a:pt x="12192000" y="0"/>
                </a:moveTo>
                <a:lnTo>
                  <a:pt x="12192000" y="5324520"/>
                </a:lnTo>
                <a:lnTo>
                  <a:pt x="0" y="5324520"/>
                </a:lnTo>
                <a:lnTo>
                  <a:pt x="0" y="852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8A5667DB-2839-644E-8444-80F2C4160D1F}" type="datetime1">
              <a:rPr lang="en-US" noProof="0" smtClean="0"/>
              <a:t>9/24/25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678218" cy="265260"/>
          </a:xfrm>
          <a:prstGeom prst="rect">
            <a:avLst/>
          </a:prstGeom>
          <a:solidFill>
            <a:schemeClr val="bg1"/>
          </a:solidFill>
        </p:spPr>
        <p:txBody>
          <a:bodyPr wrap="none" lIns="93600" tIns="18000" rIns="93600" bIns="18000">
            <a:spAutoFit/>
          </a:bodyPr>
          <a:lstStyle>
            <a:lvl1pPr marL="0" marR="0" indent="0" algn="l" defTabSz="914400" rtl="0" eaLnBrk="1" fontAlgn="t" latinLnBrk="0" hangingPunct="1">
              <a:lnSpc>
                <a:spcPts val="1740"/>
              </a:lnSpc>
              <a:spcBef>
                <a:spcPts val="0"/>
              </a:spcBef>
              <a:spcAft>
                <a:spcPts val="0"/>
              </a:spcAft>
              <a:buClrTx/>
              <a:buSzPct val="120000"/>
              <a:buFont typeface="Symbol" pitchFamily="2" charset="2"/>
              <a:buNone/>
              <a:tabLst/>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4" name="Textplatzhalter 10">
            <a:extLst>
              <a:ext uri="{FF2B5EF4-FFF2-40B4-BE49-F238E27FC236}">
                <a16:creationId xmlns:a16="http://schemas.microsoft.com/office/drawing/2014/main" id="{E1C6330C-79CA-104F-BE67-4EF8F2BDA7E0}"/>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36" name="Textplatzhalter 9">
            <a:extLst>
              <a:ext uri="{FF2B5EF4-FFF2-40B4-BE49-F238E27FC236}">
                <a16:creationId xmlns:a16="http://schemas.microsoft.com/office/drawing/2014/main" id="{2C517094-53FD-DF42-B85B-5E77F79654C5}"/>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37" name="Textplatzhalter 9">
            <a:extLst>
              <a:ext uri="{FF2B5EF4-FFF2-40B4-BE49-F238E27FC236}">
                <a16:creationId xmlns:a16="http://schemas.microsoft.com/office/drawing/2014/main" id="{B671957B-4C4F-7B4F-B060-3CA58B841F54}"/>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734367056"/>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66AD52-918F-9D4C-A782-1102797A0128}"/>
              </a:ext>
            </a:extLst>
          </p:cNvPr>
          <p:cNvSpPr>
            <a:spLocks noGrp="1"/>
          </p:cNvSpPr>
          <p:nvPr>
            <p:ph type="title" hasCustomPrompt="1"/>
          </p:nvPr>
        </p:nvSpPr>
        <p:spPr>
          <a:xfrm>
            <a:off x="442912" y="1520825"/>
            <a:ext cx="11299825" cy="4895850"/>
          </a:xfrm>
          <a:noFill/>
        </p:spPr>
        <p:txBody>
          <a:bodyPr wrap="square" lIns="0" tIns="0" rIns="0" bIns="0" anchor="ctr" anchorCtr="0">
            <a:noAutofit/>
          </a:bodyPr>
          <a:lstStyle>
            <a:lvl1pPr algn="ctr">
              <a:defRPr sz="6600" cap="none">
                <a:solidFill>
                  <a:schemeClr val="bg1"/>
                </a:solidFill>
                <a:latin typeface="Source Serif Pro" panose="02040603050405020204" pitchFamily="18" charset="0"/>
                <a:ea typeface="Source Serif Pro" panose="02040603050405020204" pitchFamily="18" charset="0"/>
              </a:defRPr>
            </a:lvl1pPr>
          </a:lstStyle>
          <a:p>
            <a:r>
              <a:rPr lang="en-US" noProof="0" dirty="0"/>
              <a:t>“Lorem ipsum </a:t>
            </a:r>
            <a:br>
              <a:rPr lang="en-US" noProof="0" dirty="0"/>
            </a:br>
            <a:r>
              <a:rPr lang="en-US" noProof="0" dirty="0"/>
              <a:t>dolor sit </a:t>
            </a:r>
            <a:br>
              <a:rPr lang="en-US" noProof="0" dirty="0"/>
            </a:br>
            <a:r>
              <a:rPr lang="en-US" noProof="0" dirty="0" err="1"/>
              <a:t>amet</a:t>
            </a:r>
            <a:r>
              <a:rPr lang="en-US" noProof="0" dirty="0"/>
              <a:t>, </a:t>
            </a:r>
            <a:br>
              <a:rPr lang="en-US" noProof="0" dirty="0"/>
            </a:br>
            <a:r>
              <a:rPr lang="en-US" noProof="0" dirty="0" err="1"/>
              <a:t>consetetur</a:t>
            </a:r>
            <a:r>
              <a:rPr lang="en-US" noProof="0" dirty="0"/>
              <a:t> </a:t>
            </a:r>
            <a:r>
              <a:rPr lang="en-US" noProof="0" dirty="0" err="1"/>
              <a:t>sadipscing</a:t>
            </a:r>
            <a:r>
              <a:rPr lang="en-US" noProof="0" dirty="0"/>
              <a:t>”</a:t>
            </a:r>
          </a:p>
        </p:txBody>
      </p:sp>
      <p:pic>
        <p:nvPicPr>
          <p:cNvPr id="5" name="Grafik 4" descr="Ein Bild, das Text enthält.&#10;&#10;Automatisch generierte Beschreibung">
            <a:extLst>
              <a:ext uri="{FF2B5EF4-FFF2-40B4-BE49-F238E27FC236}">
                <a16:creationId xmlns:a16="http://schemas.microsoft.com/office/drawing/2014/main" id="{111F366C-12FC-B143-A2F8-D80670C9C5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Tree>
    <p:extLst>
      <p:ext uri="{BB962C8B-B14F-4D97-AF65-F5344CB8AC3E}">
        <p14:creationId xmlns:p14="http://schemas.microsoft.com/office/powerpoint/2010/main" val="150010622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Color">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66AD52-918F-9D4C-A782-1102797A0128}"/>
              </a:ext>
            </a:extLst>
          </p:cNvPr>
          <p:cNvSpPr>
            <a:spLocks noGrp="1"/>
          </p:cNvSpPr>
          <p:nvPr>
            <p:ph type="title" hasCustomPrompt="1"/>
          </p:nvPr>
        </p:nvSpPr>
        <p:spPr>
          <a:xfrm>
            <a:off x="442912" y="1520825"/>
            <a:ext cx="11299825" cy="4895850"/>
          </a:xfrm>
          <a:noFill/>
        </p:spPr>
        <p:txBody>
          <a:bodyPr wrap="square" lIns="0" tIns="0" rIns="0" bIns="0" anchor="ctr" anchorCtr="0">
            <a:noAutofit/>
          </a:bodyPr>
          <a:lstStyle>
            <a:lvl1pPr algn="ctr">
              <a:defRPr sz="6600" cap="none">
                <a:solidFill>
                  <a:schemeClr val="bg1"/>
                </a:solidFill>
                <a:latin typeface="Source Serif Pro" panose="02040603050405020204" pitchFamily="18" charset="0"/>
                <a:ea typeface="Source Serif Pro" panose="02040603050405020204" pitchFamily="18" charset="0"/>
              </a:defRPr>
            </a:lvl1pPr>
          </a:lstStyle>
          <a:p>
            <a:r>
              <a:rPr lang="en-US" noProof="0" dirty="0"/>
              <a:t>“Lorem ipsum </a:t>
            </a:r>
            <a:br>
              <a:rPr lang="en-US" noProof="0" dirty="0"/>
            </a:br>
            <a:r>
              <a:rPr lang="en-US" noProof="0" dirty="0"/>
              <a:t>dolor sit </a:t>
            </a:r>
            <a:br>
              <a:rPr lang="en-US" noProof="0" dirty="0"/>
            </a:br>
            <a:r>
              <a:rPr lang="en-US" noProof="0" dirty="0" err="1"/>
              <a:t>amet</a:t>
            </a:r>
            <a:r>
              <a:rPr lang="en-US" noProof="0" dirty="0"/>
              <a:t>, </a:t>
            </a:r>
            <a:br>
              <a:rPr lang="en-US" noProof="0" dirty="0"/>
            </a:br>
            <a:r>
              <a:rPr lang="en-US" noProof="0" dirty="0" err="1"/>
              <a:t>consetetur</a:t>
            </a:r>
            <a:r>
              <a:rPr lang="en-US" noProof="0" dirty="0"/>
              <a:t> </a:t>
            </a:r>
            <a:r>
              <a:rPr lang="en-US" noProof="0" dirty="0" err="1"/>
              <a:t>sadipscing</a:t>
            </a:r>
            <a:r>
              <a:rPr lang="en-US" noProof="0" dirty="0"/>
              <a:t>”</a:t>
            </a:r>
          </a:p>
        </p:txBody>
      </p:sp>
      <p:pic>
        <p:nvPicPr>
          <p:cNvPr id="3" name="Grafik 2">
            <a:extLst>
              <a:ext uri="{FF2B5EF4-FFF2-40B4-BE49-F238E27FC236}">
                <a16:creationId xmlns:a16="http://schemas.microsoft.com/office/drawing/2014/main" id="{1E29FB16-1A98-47C0-325C-3997ABBEA6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9232" y="0"/>
            <a:ext cx="2243018" cy="1054036"/>
          </a:xfrm>
          <a:prstGeom prst="rect">
            <a:avLst/>
          </a:prstGeom>
        </p:spPr>
      </p:pic>
    </p:spTree>
    <p:extLst>
      <p:ext uri="{BB962C8B-B14F-4D97-AF65-F5344CB8AC3E}">
        <p14:creationId xmlns:p14="http://schemas.microsoft.com/office/powerpoint/2010/main" val="33765657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Full Screen | Big">
    <p:bg>
      <p:bgPr>
        <a:solidFill>
          <a:schemeClr val="bg1"/>
        </a:solidFill>
        <a:effectLst/>
      </p:bgPr>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192000"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25" name="Bildplatzhalter 4">
            <a:extLst>
              <a:ext uri="{FF2B5EF4-FFF2-40B4-BE49-F238E27FC236}">
                <a16:creationId xmlns:a16="http://schemas.microsoft.com/office/drawing/2014/main" id="{E7789FF3-70A2-A745-89B1-58D373FF524D}"/>
              </a:ext>
            </a:extLst>
          </p:cNvPr>
          <p:cNvSpPr>
            <a:spLocks noGrp="1"/>
          </p:cNvSpPr>
          <p:nvPr>
            <p:ph type="pic" sz="quarter" idx="25"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Rechteck 17">
            <a:extLst>
              <a:ext uri="{FF2B5EF4-FFF2-40B4-BE49-F238E27FC236}">
                <a16:creationId xmlns:a16="http://schemas.microsoft.com/office/drawing/2014/main" id="{6FCC6785-A792-114F-BC5E-78D4A114BA6A}"/>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5635438"/>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20" name="Textplatzhalter 14">
            <a:extLst>
              <a:ext uri="{FF2B5EF4-FFF2-40B4-BE49-F238E27FC236}">
                <a16:creationId xmlns:a16="http://schemas.microsoft.com/office/drawing/2014/main" id="{13A157F3-E00B-924B-B69A-B723ED249F97}"/>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8"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17" name="Textplatzhalter 5">
            <a:extLst>
              <a:ext uri="{FF2B5EF4-FFF2-40B4-BE49-F238E27FC236}">
                <a16:creationId xmlns:a16="http://schemas.microsoft.com/office/drawing/2014/main" id="{011F3C81-F538-504D-B676-6B7773CE8293}"/>
              </a:ext>
            </a:extLst>
          </p:cNvPr>
          <p:cNvSpPr>
            <a:spLocks noGrp="1"/>
          </p:cNvSpPr>
          <p:nvPr>
            <p:ph type="body" sz="quarter" idx="23" hasCustomPrompt="1"/>
          </p:nvPr>
        </p:nvSpPr>
        <p:spPr>
          <a:xfrm>
            <a:off x="0" y="4102500"/>
            <a:ext cx="8179685" cy="1105678"/>
          </a:xfrm>
          <a:solidFill>
            <a:schemeClr val="accent1"/>
          </a:solidFill>
        </p:spPr>
        <p:txBody>
          <a:bodyPr wrap="none" lIns="216000" tIns="36000" rIns="216000" bIns="36000">
            <a:spAutoFit/>
          </a:bodyPr>
          <a:lstStyle>
            <a:lvl1pPr marL="0" indent="0" fontAlgn="t">
              <a:lnSpc>
                <a:spcPts val="7660"/>
              </a:lnSpc>
              <a:spcAft>
                <a:spcPts val="0"/>
              </a:spcAft>
              <a:buNone/>
              <a:defRPr sz="76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2nd line editing</a:t>
            </a:r>
          </a:p>
        </p:txBody>
      </p:sp>
      <p:sp>
        <p:nvSpPr>
          <p:cNvPr id="19" name="Textplatzhalter 3">
            <a:extLst>
              <a:ext uri="{FF2B5EF4-FFF2-40B4-BE49-F238E27FC236}">
                <a16:creationId xmlns:a16="http://schemas.microsoft.com/office/drawing/2014/main" id="{CA28727A-8E80-5B40-B5CC-50A198404F21}"/>
              </a:ext>
            </a:extLst>
          </p:cNvPr>
          <p:cNvSpPr>
            <a:spLocks noGrp="1"/>
          </p:cNvSpPr>
          <p:nvPr>
            <p:ph type="body" sz="quarter" idx="24" hasCustomPrompt="1"/>
          </p:nvPr>
        </p:nvSpPr>
        <p:spPr>
          <a:xfrm>
            <a:off x="0" y="2563541"/>
            <a:ext cx="2033451"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22" name="Titel 1">
            <a:extLst>
              <a:ext uri="{FF2B5EF4-FFF2-40B4-BE49-F238E27FC236}">
                <a16:creationId xmlns:a16="http://schemas.microsoft.com/office/drawing/2014/main" id="{0B57E5B0-F337-E04E-9939-8F9ADE3819CD}"/>
              </a:ext>
            </a:extLst>
          </p:cNvPr>
          <p:cNvSpPr>
            <a:spLocks noGrp="1"/>
          </p:cNvSpPr>
          <p:nvPr>
            <p:ph type="ctrTitle" hasCustomPrompt="1"/>
          </p:nvPr>
        </p:nvSpPr>
        <p:spPr>
          <a:xfrm>
            <a:off x="0" y="2912400"/>
            <a:ext cx="5548837" cy="1105678"/>
          </a:xfrm>
          <a:prstGeom prst="rect">
            <a:avLst/>
          </a:prstGeom>
          <a:solidFill>
            <a:schemeClr val="accent1"/>
          </a:solidFill>
        </p:spPr>
        <p:txBody>
          <a:bodyPr wrap="none" lIns="216000" tIns="36000" rIns="216000" bIns="36000" anchor="t" anchorCtr="0">
            <a:spAutoFit/>
          </a:bodyPr>
          <a:lstStyle>
            <a:lvl1pPr algn="l" fontAlgn="t">
              <a:lnSpc>
                <a:spcPts val="7660"/>
              </a:lnSpc>
              <a:defRPr sz="7600" baseline="0"/>
            </a:lvl1pPr>
          </a:lstStyle>
          <a:p>
            <a:r>
              <a:rPr lang="en-US" noProof="0"/>
              <a:t>Edit titles</a:t>
            </a:r>
          </a:p>
        </p:txBody>
      </p:sp>
    </p:spTree>
    <p:extLst>
      <p:ext uri="{BB962C8B-B14F-4D97-AF65-F5344CB8AC3E}">
        <p14:creationId xmlns:p14="http://schemas.microsoft.com/office/powerpoint/2010/main" val="27029379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27827CE9-3BC2-4F5B-8005-CACD0FF856C5}"/>
              </a:ext>
            </a:extLst>
          </p:cNvPr>
          <p:cNvSpPr>
            <a:spLocks noGrp="1"/>
          </p:cNvSpPr>
          <p:nvPr>
            <p:ph type="body" sz="quarter" idx="13" hasCustomPrompt="1"/>
          </p:nvPr>
        </p:nvSpPr>
        <p:spPr>
          <a:xfrm>
            <a:off x="445619" y="5161917"/>
            <a:ext cx="5511798" cy="1310889"/>
          </a:xfrm>
          <a:prstGeom prst="rect">
            <a:avLst/>
          </a:prstGeom>
        </p:spPr>
        <p:txBody>
          <a:bodyPr anchor="b"/>
          <a:lstStyle>
            <a:lvl1pPr marL="0" indent="0">
              <a:spcBef>
                <a:spcPts val="0"/>
              </a:spcBef>
              <a:spcAft>
                <a:spcPts val="0"/>
              </a:spcAft>
              <a:buNone/>
              <a:defRPr>
                <a:solidFill>
                  <a:schemeClr val="bg1"/>
                </a:solidFill>
              </a:defRPr>
            </a:lvl1pPr>
            <a:lvl2pPr marL="180975" indent="0">
              <a:buNone/>
              <a:defRPr/>
            </a:lvl2pPr>
          </a:lstStyle>
          <a:p>
            <a:pPr lvl="0"/>
            <a:r>
              <a:rPr lang="en-US" noProof="0"/>
              <a:t>Edit address</a:t>
            </a:r>
          </a:p>
        </p:txBody>
      </p:sp>
      <p:sp>
        <p:nvSpPr>
          <p:cNvPr id="9" name="Textplatzhalter 7">
            <a:extLst>
              <a:ext uri="{FF2B5EF4-FFF2-40B4-BE49-F238E27FC236}">
                <a16:creationId xmlns:a16="http://schemas.microsoft.com/office/drawing/2014/main" id="{7D12C8C9-B1DD-4D00-93FD-1A3B0EEEC76D}"/>
              </a:ext>
            </a:extLst>
          </p:cNvPr>
          <p:cNvSpPr>
            <a:spLocks noGrp="1"/>
          </p:cNvSpPr>
          <p:nvPr>
            <p:ph type="body" sz="quarter" idx="14" hasCustomPrompt="1"/>
          </p:nvPr>
        </p:nvSpPr>
        <p:spPr>
          <a:xfrm>
            <a:off x="6438275" y="5167313"/>
            <a:ext cx="5310814" cy="1310889"/>
          </a:xfrm>
          <a:prstGeom prst="rect">
            <a:avLst/>
          </a:prstGeom>
        </p:spPr>
        <p:txBody>
          <a:bodyPr anchor="b"/>
          <a:lstStyle>
            <a:lvl1pPr marL="0" marR="0" indent="0" algn="l" defTabSz="914400" rtl="0" eaLnBrk="1" fontAlgn="auto" latinLnBrk="0" hangingPunct="1">
              <a:lnSpc>
                <a:spcPct val="120000"/>
              </a:lnSpc>
              <a:spcBef>
                <a:spcPts val="0"/>
              </a:spcBef>
              <a:spcAft>
                <a:spcPts val="0"/>
              </a:spcAft>
              <a:buClr>
                <a:schemeClr val="accent5"/>
              </a:buClr>
              <a:buSzPct val="120000"/>
              <a:buFont typeface="Wingdings" pitchFamily="2" charset="2"/>
              <a:buNone/>
              <a:tabLst>
                <a:tab pos="288000" algn="l"/>
              </a:tabLst>
              <a:defRPr>
                <a:solidFill>
                  <a:schemeClr val="bg1"/>
                </a:solidFill>
              </a:defRPr>
            </a:lvl1pPr>
            <a:lvl2pPr marL="180975" indent="0">
              <a:buNone/>
              <a:defRPr/>
            </a:lvl2pPr>
          </a:lstStyle>
          <a:p>
            <a:pPr lvl="0"/>
            <a:r>
              <a:rPr lang="en-US" noProof="0"/>
              <a:t>Contact person name
Contact Phone
Contact E-mail</a:t>
            </a:r>
          </a:p>
        </p:txBody>
      </p:sp>
      <p:sp>
        <p:nvSpPr>
          <p:cNvPr id="6"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875367"/>
            <a:ext cx="5802780" cy="1105678"/>
          </a:xfrm>
          <a:prstGeom prst="rect">
            <a:avLst/>
          </a:prstGeom>
          <a:solidFill>
            <a:schemeClr val="accent1"/>
          </a:solidFill>
        </p:spPr>
        <p:txBody>
          <a:bodyPr vert="horz" wrap="none" lIns="360000" tIns="36000" rIns="360000" bIns="36000" rtlCol="0" anchor="t">
            <a:spAutoFit/>
          </a:bodyPr>
          <a:lstStyle>
            <a:lvl1pPr>
              <a:defRPr lang="de-DE" sz="7600" b="1" i="0" spc="20" dirty="0">
                <a:latin typeface="Source Sans Pro" panose="020B0503030403020204" pitchFamily="34" charset="0"/>
                <a:ea typeface="Source Sans Pro" panose="020B0503030403020204" pitchFamily="34" charset="0"/>
                <a:cs typeface="+mn-cs"/>
              </a:defRPr>
            </a:lvl1pPr>
          </a:lstStyle>
          <a:p>
            <a:pPr marL="0" lvl="0" indent="0" fontAlgn="t">
              <a:lnSpc>
                <a:spcPts val="7660"/>
              </a:lnSpc>
              <a:spcBef>
                <a:spcPts val="0"/>
              </a:spcBef>
              <a:spcAft>
                <a:spcPts val="0"/>
              </a:spcAft>
              <a:buClr>
                <a:schemeClr val="accent5"/>
              </a:buClr>
              <a:buSzPct val="120000"/>
              <a:buFont typeface="Wingdings" pitchFamily="2" charset="2"/>
            </a:pPr>
            <a:r>
              <a:rPr lang="en-US" noProof="0"/>
              <a:t>Thank you</a:t>
            </a:r>
          </a:p>
        </p:txBody>
      </p:sp>
      <p:pic>
        <p:nvPicPr>
          <p:cNvPr id="7" name="Grafik 6">
            <a:extLst>
              <a:ext uri="{FF2B5EF4-FFF2-40B4-BE49-F238E27FC236}">
                <a16:creationId xmlns:a16="http://schemas.microsoft.com/office/drawing/2014/main" id="{B1FB4CFC-15F3-5E41-AC4D-CBE25F68B1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274510"/>
            <a:ext cx="203691" cy="203691"/>
          </a:xfrm>
          <a:prstGeom prst="rect">
            <a:avLst/>
          </a:prstGeom>
        </p:spPr>
      </p:pic>
      <p:pic>
        <p:nvPicPr>
          <p:cNvPr id="11" name="Grafik 10">
            <a:extLst>
              <a:ext uri="{FF2B5EF4-FFF2-40B4-BE49-F238E27FC236}">
                <a16:creationId xmlns:a16="http://schemas.microsoft.com/office/drawing/2014/main" id="{E54A1DDF-4DCE-0840-A551-176D3F75B32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3303" y="5949845"/>
            <a:ext cx="205199" cy="205199"/>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E2D34F7-E3AB-514C-AB9A-BFB6A515387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Full Screen | Middle">
    <p:bg>
      <p:bgRef idx="1001">
        <a:schemeClr val="bg1"/>
      </p:bgRef>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1"/>
            <a:ext cx="12291238"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22" name="Rechteck 21">
            <a:extLst>
              <a:ext uri="{FF2B5EF4-FFF2-40B4-BE49-F238E27FC236}">
                <a16:creationId xmlns:a16="http://schemas.microsoft.com/office/drawing/2014/main" id="{584251C6-1208-4642-9E00-B15332AFDA96}"/>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9" name="Textplatzhalter 14">
            <a:extLst>
              <a:ext uri="{FF2B5EF4-FFF2-40B4-BE49-F238E27FC236}">
                <a16:creationId xmlns:a16="http://schemas.microsoft.com/office/drawing/2014/main" id="{4E308A03-67AB-454F-930C-EF17E783CAEE}"/>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4982400"/>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11" name="Textplatzhalter 3">
            <a:extLst>
              <a:ext uri="{FF2B5EF4-FFF2-40B4-BE49-F238E27FC236}">
                <a16:creationId xmlns:a16="http://schemas.microsoft.com/office/drawing/2014/main" id="{F4B58CEE-982D-ED4E-8008-DF1C61C07116}"/>
              </a:ext>
            </a:extLst>
          </p:cNvPr>
          <p:cNvSpPr>
            <a:spLocks noGrp="1"/>
          </p:cNvSpPr>
          <p:nvPr>
            <p:ph type="body" sz="quarter" idx="23" hasCustomPrompt="1"/>
          </p:nvPr>
        </p:nvSpPr>
        <p:spPr>
          <a:xfrm>
            <a:off x="0" y="2563541"/>
            <a:ext cx="2033451"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5" name="Textplatzhalter 5">
            <a:extLst>
              <a:ext uri="{FF2B5EF4-FFF2-40B4-BE49-F238E27FC236}">
                <a16:creationId xmlns:a16="http://schemas.microsoft.com/office/drawing/2014/main" id="{EB97D9F6-26EF-3049-A668-F1E5E687F633}"/>
              </a:ext>
            </a:extLst>
          </p:cNvPr>
          <p:cNvSpPr>
            <a:spLocks noGrp="1"/>
          </p:cNvSpPr>
          <p:nvPr>
            <p:ph type="body" sz="quarter" idx="25" hasCustomPrompt="1"/>
          </p:nvPr>
        </p:nvSpPr>
        <p:spPr>
          <a:xfrm>
            <a:off x="799" y="3796733"/>
            <a:ext cx="9047550" cy="802424"/>
          </a:xfrm>
          <a:solidFill>
            <a:schemeClr val="accent1"/>
          </a:solidFill>
        </p:spPr>
        <p:txBody>
          <a:bodyPr wrap="none" lIns="216000" tIns="36000" rIns="216000" bIns="0">
            <a:spAutoFit/>
          </a:bodyPr>
          <a:lstStyle>
            <a:lvl1pPr marL="0" indent="0">
              <a:lnSpc>
                <a:spcPct val="90000"/>
              </a:lnSpc>
              <a:buFontTx/>
              <a:buNone/>
              <a:defRPr sz="5400" b="1" i="0" cap="all" baseline="0">
                <a:latin typeface="Source Sans Pro" panose="020B0503030403020204" pitchFamily="34" charset="0"/>
                <a:ea typeface="Source Sans Pro" panose="020B0503030403020204" pitchFamily="34" charset="0"/>
              </a:defRPr>
            </a:lvl1pPr>
          </a:lstStyle>
          <a:p>
            <a:r>
              <a:rPr lang="en-US" noProof="0" dirty="0"/>
              <a:t>Edit master title format</a:t>
            </a:r>
          </a:p>
        </p:txBody>
      </p:sp>
      <p:sp>
        <p:nvSpPr>
          <p:cNvPr id="18" name="Titel 1">
            <a:extLst>
              <a:ext uri="{FF2B5EF4-FFF2-40B4-BE49-F238E27FC236}">
                <a16:creationId xmlns:a16="http://schemas.microsoft.com/office/drawing/2014/main" id="{6087A6BD-674D-264F-81CE-060375611335}"/>
              </a:ext>
            </a:extLst>
          </p:cNvPr>
          <p:cNvSpPr>
            <a:spLocks noGrp="1"/>
          </p:cNvSpPr>
          <p:nvPr>
            <p:ph type="title" hasCustomPrompt="1"/>
          </p:nvPr>
        </p:nvSpPr>
        <p:spPr>
          <a:xfrm>
            <a:off x="-1" y="2912400"/>
            <a:ext cx="7376013" cy="802424"/>
          </a:xfrm>
          <a:prstGeom prst="rect">
            <a:avLst/>
          </a:prstGeom>
        </p:spPr>
        <p:txBody>
          <a:bodyPr lIns="180000" tIns="36000" rIns="180000" bIns="0">
            <a:spAutoFit/>
          </a:bodyPr>
          <a:lstStyle>
            <a:lvl1pPr marL="0" marR="0" indent="0" algn="l" defTabSz="914400" rtl="0" eaLnBrk="1" fontAlgn="auto" latinLnBrk="0" hangingPunct="1">
              <a:lnSpc>
                <a:spcPct val="90000"/>
              </a:lnSpc>
              <a:spcBef>
                <a:spcPct val="0"/>
              </a:spcBef>
              <a:spcAft>
                <a:spcPts val="0"/>
              </a:spcAft>
              <a:buClrTx/>
              <a:buSzTx/>
              <a:buFontTx/>
              <a:buNone/>
              <a:tabLst/>
              <a:defRPr sz="5400" baseline="0"/>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noProof="0" dirty="0"/>
              <a:t>Master title format</a:t>
            </a:r>
          </a:p>
        </p:txBody>
      </p:sp>
      <p:sp>
        <p:nvSpPr>
          <p:cNvPr id="23" name="Bildplatzhalter 4">
            <a:extLst>
              <a:ext uri="{FF2B5EF4-FFF2-40B4-BE49-F238E27FC236}">
                <a16:creationId xmlns:a16="http://schemas.microsoft.com/office/drawing/2014/main" id="{2D65E825-0601-4240-BB14-3065687665EA}"/>
              </a:ext>
            </a:extLst>
          </p:cNvPr>
          <p:cNvSpPr>
            <a:spLocks noGrp="1"/>
          </p:cNvSpPr>
          <p:nvPr>
            <p:ph type="pic" sz="quarter" idx="27"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Tree>
    <p:extLst>
      <p:ext uri="{BB962C8B-B14F-4D97-AF65-F5344CB8AC3E}">
        <p14:creationId xmlns:p14="http://schemas.microsoft.com/office/powerpoint/2010/main" val="11230550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Full Screen | Small">
    <p:bg>
      <p:bgRef idx="1001">
        <a:schemeClr val="bg1"/>
      </p:bgRef>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291238"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Rechteck 17">
            <a:extLst>
              <a:ext uri="{FF2B5EF4-FFF2-40B4-BE49-F238E27FC236}">
                <a16:creationId xmlns:a16="http://schemas.microsoft.com/office/drawing/2014/main" id="{EC68FA23-F3AB-ED4F-A7A5-4B751EC4F955}"/>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extplatzhalter 14">
            <a:extLst>
              <a:ext uri="{FF2B5EF4-FFF2-40B4-BE49-F238E27FC236}">
                <a16:creationId xmlns:a16="http://schemas.microsoft.com/office/drawing/2014/main" id="{78894B3C-B646-A641-822F-D41B0057695E}"/>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4510800"/>
            <a:ext cx="2450873" cy="300852"/>
          </a:xfrm>
          <a:prstGeom prst="rect">
            <a:avLst/>
          </a:prstGeom>
        </p:spPr>
        <p:txBody>
          <a:bodyPr>
            <a:spAutoFit/>
          </a:bodyPr>
          <a:lstStyle>
            <a:lvl1pPr marL="0" indent="0">
              <a:buNone/>
              <a:defRPr>
                <a:solidFill>
                  <a:schemeClr val="bg1"/>
                </a:solidFill>
              </a:defRPr>
            </a:lvl1pPr>
          </a:lstStyle>
          <a:p>
            <a:pPr lvl="0"/>
            <a:r>
              <a:rPr lang="en-US" noProof="0" dirty="0"/>
              <a:t>Location, edit date</a:t>
            </a:r>
          </a:p>
        </p:txBody>
      </p:sp>
      <p:sp>
        <p:nvSpPr>
          <p:cNvPr id="11" name="Textplatzhalter 3">
            <a:extLst>
              <a:ext uri="{FF2B5EF4-FFF2-40B4-BE49-F238E27FC236}">
                <a16:creationId xmlns:a16="http://schemas.microsoft.com/office/drawing/2014/main" id="{143B1469-8B45-5F48-BDDD-2F05F578E6AC}"/>
              </a:ext>
            </a:extLst>
          </p:cNvPr>
          <p:cNvSpPr>
            <a:spLocks noGrp="1"/>
          </p:cNvSpPr>
          <p:nvPr>
            <p:ph type="body" sz="quarter" idx="26" hasCustomPrompt="1"/>
          </p:nvPr>
        </p:nvSpPr>
        <p:spPr>
          <a:xfrm>
            <a:off x="0" y="2563541"/>
            <a:ext cx="2033451"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7" name="Textplatzhalter 5">
            <a:extLst>
              <a:ext uri="{FF2B5EF4-FFF2-40B4-BE49-F238E27FC236}">
                <a16:creationId xmlns:a16="http://schemas.microsoft.com/office/drawing/2014/main" id="{2F0B8247-EAE2-564F-B90F-F2747774CDE1}"/>
              </a:ext>
            </a:extLst>
          </p:cNvPr>
          <p:cNvSpPr>
            <a:spLocks noGrp="1"/>
          </p:cNvSpPr>
          <p:nvPr>
            <p:ph type="body" sz="quarter" idx="27" hasCustomPrompt="1"/>
          </p:nvPr>
        </p:nvSpPr>
        <p:spPr>
          <a:xfrm>
            <a:off x="-1" y="3568577"/>
            <a:ext cx="5971388" cy="580825"/>
          </a:xfrm>
          <a:solidFill>
            <a:schemeClr val="accent1"/>
          </a:solidFill>
        </p:spPr>
        <p:txBody>
          <a:bodyPr wrap="none" lIns="216000" tIns="36000" rIns="216000" bIns="0">
            <a:spAutoFit/>
          </a:bodyPr>
          <a:lstStyle>
            <a:lvl1pPr marL="0" indent="0">
              <a:lnSpc>
                <a:spcPct val="90000"/>
              </a:lnSpc>
              <a:buFontTx/>
              <a:buNone/>
              <a:defRPr sz="3800" b="1" i="0" cap="all" baseline="0">
                <a:latin typeface="Source Sans Pro" panose="020B0503030403020204" pitchFamily="34" charset="0"/>
                <a:ea typeface="Source Sans Pro" panose="020B0503030403020204" pitchFamily="34" charset="0"/>
              </a:defRPr>
            </a:lvl1pPr>
          </a:lstStyle>
          <a:p>
            <a:pPr lvl="0"/>
            <a:r>
              <a:rPr lang="en-US" noProof="0" dirty="0"/>
              <a:t>2ND LINE EDIT OR DELETE</a:t>
            </a:r>
          </a:p>
        </p:txBody>
      </p:sp>
      <p:sp>
        <p:nvSpPr>
          <p:cNvPr id="20" name="Titel 1">
            <a:extLst>
              <a:ext uri="{FF2B5EF4-FFF2-40B4-BE49-F238E27FC236}">
                <a16:creationId xmlns:a16="http://schemas.microsoft.com/office/drawing/2014/main" id="{8369C054-6578-9449-BF86-48944DE7542D}"/>
              </a:ext>
            </a:extLst>
          </p:cNvPr>
          <p:cNvSpPr>
            <a:spLocks noGrp="1"/>
          </p:cNvSpPr>
          <p:nvPr>
            <p:ph type="title" hasCustomPrompt="1"/>
          </p:nvPr>
        </p:nvSpPr>
        <p:spPr>
          <a:xfrm>
            <a:off x="-1" y="2912400"/>
            <a:ext cx="6402472" cy="580825"/>
          </a:xfrm>
          <a:prstGeom prst="rect">
            <a:avLst/>
          </a:prstGeom>
        </p:spPr>
        <p:txBody>
          <a:bodyPr lIns="216000" tIns="36000" rIns="180000" bIns="0">
            <a:spAutoFit/>
          </a:bodyPr>
          <a:lstStyle>
            <a:lvl1pPr>
              <a:defRPr sz="3800" baseline="0"/>
            </a:lvl1pPr>
          </a:lstStyle>
          <a:p>
            <a:r>
              <a:rPr lang="en-US" noProof="0" dirty="0"/>
              <a:t>Edit Master Title format</a:t>
            </a:r>
          </a:p>
        </p:txBody>
      </p:sp>
      <p:sp>
        <p:nvSpPr>
          <p:cNvPr id="22" name="Bildplatzhalter 4">
            <a:extLst>
              <a:ext uri="{FF2B5EF4-FFF2-40B4-BE49-F238E27FC236}">
                <a16:creationId xmlns:a16="http://schemas.microsoft.com/office/drawing/2014/main" id="{D51B25D3-15EE-7741-815D-022401811025}"/>
              </a:ext>
            </a:extLst>
          </p:cNvPr>
          <p:cNvSpPr>
            <a:spLocks noGrp="1"/>
          </p:cNvSpPr>
          <p:nvPr>
            <p:ph type="pic" sz="quarter" idx="25"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Tree>
    <p:extLst>
      <p:ext uri="{BB962C8B-B14F-4D97-AF65-F5344CB8AC3E}">
        <p14:creationId xmlns:p14="http://schemas.microsoft.com/office/powerpoint/2010/main" val="28929271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 | Big">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Textplatzhalter 20">
            <a:extLst>
              <a:ext uri="{FF2B5EF4-FFF2-40B4-BE49-F238E27FC236}">
                <a16:creationId xmlns:a16="http://schemas.microsoft.com/office/drawing/2014/main" id="{36CEB070-DE3D-3E4F-A29A-9605005A0B7A}"/>
              </a:ext>
            </a:extLst>
          </p:cNvPr>
          <p:cNvSpPr>
            <a:spLocks noGrp="1"/>
          </p:cNvSpPr>
          <p:nvPr>
            <p:ph type="body" sz="quarter" idx="12" hasCustomPrompt="1"/>
          </p:nvPr>
        </p:nvSpPr>
        <p:spPr>
          <a:xfrm>
            <a:off x="227013" y="5635438"/>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13" name="Textplatzhalter 5">
            <a:extLst>
              <a:ext uri="{FF2B5EF4-FFF2-40B4-BE49-F238E27FC236}">
                <a16:creationId xmlns:a16="http://schemas.microsoft.com/office/drawing/2014/main" id="{E00A1FA4-66FE-244C-A10B-88520EEE8332}"/>
              </a:ext>
            </a:extLst>
          </p:cNvPr>
          <p:cNvSpPr>
            <a:spLocks noGrp="1"/>
          </p:cNvSpPr>
          <p:nvPr>
            <p:ph type="body" sz="quarter" idx="23" hasCustomPrompt="1"/>
          </p:nvPr>
        </p:nvSpPr>
        <p:spPr>
          <a:xfrm>
            <a:off x="0" y="4102500"/>
            <a:ext cx="8179685" cy="1105678"/>
          </a:xfrm>
          <a:solidFill>
            <a:schemeClr val="accent1"/>
          </a:solidFill>
        </p:spPr>
        <p:txBody>
          <a:bodyPr wrap="none" lIns="216000" tIns="36000" rIns="216000" bIns="36000">
            <a:spAutoFit/>
          </a:bodyPr>
          <a:lstStyle>
            <a:lvl1pPr marL="0" indent="0" fontAlgn="t">
              <a:lnSpc>
                <a:spcPts val="7660"/>
              </a:lnSpc>
              <a:spcAft>
                <a:spcPts val="0"/>
              </a:spcAft>
              <a:buNone/>
              <a:defRPr sz="76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2nd line editing</a:t>
            </a:r>
          </a:p>
        </p:txBody>
      </p:sp>
      <p:sp>
        <p:nvSpPr>
          <p:cNvPr id="15" name="Textplatzhalter 3">
            <a:extLst>
              <a:ext uri="{FF2B5EF4-FFF2-40B4-BE49-F238E27FC236}">
                <a16:creationId xmlns:a16="http://schemas.microsoft.com/office/drawing/2014/main" id="{C2EF6884-AD3D-F74C-941C-7D5ECFCBE87E}"/>
              </a:ext>
            </a:extLst>
          </p:cNvPr>
          <p:cNvSpPr>
            <a:spLocks noGrp="1"/>
          </p:cNvSpPr>
          <p:nvPr>
            <p:ph type="body" sz="quarter" idx="24" hasCustomPrompt="1"/>
          </p:nvPr>
        </p:nvSpPr>
        <p:spPr>
          <a:xfrm>
            <a:off x="0" y="2563541"/>
            <a:ext cx="2033451" cy="265260"/>
          </a:xfrm>
          <a:solidFill>
            <a:schemeClr val="bg1"/>
          </a:solidFill>
        </p:spPr>
        <p:txBody>
          <a:bodyPr wrap="none" lIns="216000" tIns="18000" rIns="2160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6" name="Titel 1">
            <a:extLst>
              <a:ext uri="{FF2B5EF4-FFF2-40B4-BE49-F238E27FC236}">
                <a16:creationId xmlns:a16="http://schemas.microsoft.com/office/drawing/2014/main" id="{C757927B-344A-294B-995C-138A9EB26342}"/>
              </a:ext>
            </a:extLst>
          </p:cNvPr>
          <p:cNvSpPr>
            <a:spLocks noGrp="1"/>
          </p:cNvSpPr>
          <p:nvPr>
            <p:ph type="ctrTitle" hasCustomPrompt="1"/>
          </p:nvPr>
        </p:nvSpPr>
        <p:spPr>
          <a:xfrm>
            <a:off x="0" y="2912400"/>
            <a:ext cx="5548837" cy="1105678"/>
          </a:xfrm>
          <a:prstGeom prst="rect">
            <a:avLst/>
          </a:prstGeom>
          <a:solidFill>
            <a:schemeClr val="accent1"/>
          </a:solidFill>
        </p:spPr>
        <p:txBody>
          <a:bodyPr wrap="none" lIns="216000" tIns="36000" rIns="216000" bIns="36000" anchor="t" anchorCtr="0">
            <a:spAutoFit/>
          </a:bodyPr>
          <a:lstStyle>
            <a:lvl1pPr algn="l" fontAlgn="t">
              <a:lnSpc>
                <a:spcPts val="7660"/>
              </a:lnSpc>
              <a:defRPr sz="7600" baseline="0"/>
            </a:lvl1pPr>
          </a:lstStyle>
          <a:p>
            <a:r>
              <a:rPr lang="en-US" noProof="0"/>
              <a:t>Edit titles</a:t>
            </a:r>
          </a:p>
        </p:txBody>
      </p:sp>
      <p:sp>
        <p:nvSpPr>
          <p:cNvPr id="5" name="Bildplatzhalter 4">
            <a:extLst>
              <a:ext uri="{FF2B5EF4-FFF2-40B4-BE49-F238E27FC236}">
                <a16:creationId xmlns:a16="http://schemas.microsoft.com/office/drawing/2014/main" id="{444D6EAA-F535-62E4-23E9-4D2D920E4836}"/>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1368353701"/>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 | Middle">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0" name="Textplatzhalter 20">
            <a:extLst>
              <a:ext uri="{FF2B5EF4-FFF2-40B4-BE49-F238E27FC236}">
                <a16:creationId xmlns:a16="http://schemas.microsoft.com/office/drawing/2014/main" id="{D970D210-6820-224B-BD39-93DB75A7E80A}"/>
              </a:ext>
            </a:extLst>
          </p:cNvPr>
          <p:cNvSpPr>
            <a:spLocks noGrp="1"/>
          </p:cNvSpPr>
          <p:nvPr>
            <p:ph type="body" sz="quarter" idx="20" hasCustomPrompt="1"/>
          </p:nvPr>
        </p:nvSpPr>
        <p:spPr>
          <a:xfrm>
            <a:off x="227013" y="4982400"/>
            <a:ext cx="2450873" cy="292259"/>
          </a:xfrm>
        </p:spPr>
        <p:txBody>
          <a:bodyPr>
            <a:spAutoFit/>
          </a:bodyPr>
          <a:lstStyle>
            <a:lvl1pPr marL="0" indent="0">
              <a:buNone/>
              <a:defRPr>
                <a:solidFill>
                  <a:schemeClr val="bg1"/>
                </a:solidFill>
              </a:defRPr>
            </a:lvl1pPr>
          </a:lstStyle>
          <a:p>
            <a:pPr lvl="0"/>
            <a:r>
              <a:rPr lang="en-US" noProof="0"/>
              <a:t>Location, edit date</a:t>
            </a:r>
          </a:p>
        </p:txBody>
      </p:sp>
      <p:sp>
        <p:nvSpPr>
          <p:cNvPr id="13" name="Textplatzhalter 3">
            <a:extLst>
              <a:ext uri="{FF2B5EF4-FFF2-40B4-BE49-F238E27FC236}">
                <a16:creationId xmlns:a16="http://schemas.microsoft.com/office/drawing/2014/main" id="{884E8178-9FBD-3943-AC95-84511816EA3F}"/>
              </a:ext>
            </a:extLst>
          </p:cNvPr>
          <p:cNvSpPr>
            <a:spLocks noGrp="1"/>
          </p:cNvSpPr>
          <p:nvPr>
            <p:ph type="body" sz="quarter" idx="21" hasCustomPrompt="1"/>
          </p:nvPr>
        </p:nvSpPr>
        <p:spPr>
          <a:xfrm>
            <a:off x="0" y="2563541"/>
            <a:ext cx="2033451" cy="265260"/>
          </a:xfrm>
          <a:solidFill>
            <a:schemeClr val="bg1"/>
          </a:solidFill>
          <a:ln>
            <a:noFill/>
          </a:ln>
        </p:spPr>
        <p:txBody>
          <a:bodyPr wrap="none" lIns="216000" tIns="18000" rIns="2160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5" name="Titel 1">
            <a:extLst>
              <a:ext uri="{FF2B5EF4-FFF2-40B4-BE49-F238E27FC236}">
                <a16:creationId xmlns:a16="http://schemas.microsoft.com/office/drawing/2014/main" id="{0573AEA5-174F-674D-BD94-6130090DB69E}"/>
              </a:ext>
            </a:extLst>
          </p:cNvPr>
          <p:cNvSpPr>
            <a:spLocks noGrp="1"/>
          </p:cNvSpPr>
          <p:nvPr>
            <p:ph type="title" hasCustomPrompt="1"/>
          </p:nvPr>
        </p:nvSpPr>
        <p:spPr>
          <a:xfrm>
            <a:off x="-1" y="2912400"/>
            <a:ext cx="7376013" cy="802424"/>
          </a:xfrm>
          <a:prstGeom prst="rect">
            <a:avLst/>
          </a:prstGeom>
        </p:spPr>
        <p:txBody>
          <a:bodyPr lIns="180000" tIns="36000" rIns="180000" bIns="0">
            <a:spAutoFit/>
          </a:bodyPr>
          <a:lstStyle>
            <a:lvl1pPr marL="0" marR="0" indent="0" algn="l" defTabSz="914400" rtl="0" eaLnBrk="1" fontAlgn="auto" latinLnBrk="0" hangingPunct="1">
              <a:lnSpc>
                <a:spcPct val="90000"/>
              </a:lnSpc>
              <a:spcBef>
                <a:spcPct val="0"/>
              </a:spcBef>
              <a:spcAft>
                <a:spcPts val="0"/>
              </a:spcAft>
              <a:buClrTx/>
              <a:buSzTx/>
              <a:buFontTx/>
              <a:buNone/>
              <a:tabLst/>
              <a:defRPr sz="5400" baseline="0"/>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noProof="0" dirty="0"/>
              <a:t>Master title format</a:t>
            </a:r>
          </a:p>
        </p:txBody>
      </p:sp>
      <p:sp>
        <p:nvSpPr>
          <p:cNvPr id="16" name="Textplatzhalter 5">
            <a:extLst>
              <a:ext uri="{FF2B5EF4-FFF2-40B4-BE49-F238E27FC236}">
                <a16:creationId xmlns:a16="http://schemas.microsoft.com/office/drawing/2014/main" id="{9F095C5E-01DA-6747-A874-A0F06F668FCE}"/>
              </a:ext>
            </a:extLst>
          </p:cNvPr>
          <p:cNvSpPr>
            <a:spLocks noGrp="1"/>
          </p:cNvSpPr>
          <p:nvPr>
            <p:ph type="body" sz="quarter" idx="25" hasCustomPrompt="1"/>
          </p:nvPr>
        </p:nvSpPr>
        <p:spPr>
          <a:xfrm>
            <a:off x="799" y="3796733"/>
            <a:ext cx="9047550" cy="802424"/>
          </a:xfrm>
          <a:solidFill>
            <a:schemeClr val="accent1"/>
          </a:solidFill>
        </p:spPr>
        <p:txBody>
          <a:bodyPr wrap="none" lIns="216000" tIns="36000" rIns="216000" bIns="0">
            <a:spAutoFit/>
          </a:bodyPr>
          <a:lstStyle>
            <a:lvl1pPr marL="0" indent="0">
              <a:lnSpc>
                <a:spcPct val="90000"/>
              </a:lnSpc>
              <a:buFontTx/>
              <a:buNone/>
              <a:defRPr sz="5400" b="1" i="0" cap="all" baseline="0">
                <a:latin typeface="Source Sans Pro" panose="020B0503030403020204" pitchFamily="34" charset="0"/>
                <a:ea typeface="Source Sans Pro" panose="020B0503030403020204" pitchFamily="34" charset="0"/>
              </a:defRPr>
            </a:lvl1pPr>
          </a:lstStyle>
          <a:p>
            <a:r>
              <a:rPr lang="en-US" noProof="0" dirty="0"/>
              <a:t>Edit master title format</a:t>
            </a:r>
          </a:p>
        </p:txBody>
      </p:sp>
      <p:sp>
        <p:nvSpPr>
          <p:cNvPr id="5" name="Bildplatzhalter 4">
            <a:extLst>
              <a:ext uri="{FF2B5EF4-FFF2-40B4-BE49-F238E27FC236}">
                <a16:creationId xmlns:a16="http://schemas.microsoft.com/office/drawing/2014/main" id="{7AD631D7-FA0D-CACE-1165-3A014318100B}"/>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4284035829"/>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 | Small">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0" name="Textplatzhalter 20">
            <a:extLst>
              <a:ext uri="{FF2B5EF4-FFF2-40B4-BE49-F238E27FC236}">
                <a16:creationId xmlns:a16="http://schemas.microsoft.com/office/drawing/2014/main" id="{059640F8-D7ED-2E45-A077-BA46FD498DBB}"/>
              </a:ext>
            </a:extLst>
          </p:cNvPr>
          <p:cNvSpPr>
            <a:spLocks noGrp="1"/>
          </p:cNvSpPr>
          <p:nvPr>
            <p:ph type="body" sz="quarter" idx="12" hasCustomPrompt="1"/>
          </p:nvPr>
        </p:nvSpPr>
        <p:spPr>
          <a:xfrm>
            <a:off x="227013" y="4510800"/>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13" name="Textplatzhalter 3">
            <a:extLst>
              <a:ext uri="{FF2B5EF4-FFF2-40B4-BE49-F238E27FC236}">
                <a16:creationId xmlns:a16="http://schemas.microsoft.com/office/drawing/2014/main" id="{99E8507B-6C4D-4844-8405-E4B00AFA38EA}"/>
              </a:ext>
            </a:extLst>
          </p:cNvPr>
          <p:cNvSpPr>
            <a:spLocks noGrp="1"/>
          </p:cNvSpPr>
          <p:nvPr>
            <p:ph type="body" sz="quarter" idx="26" hasCustomPrompt="1"/>
          </p:nvPr>
        </p:nvSpPr>
        <p:spPr>
          <a:xfrm>
            <a:off x="0" y="2563541"/>
            <a:ext cx="2033451" cy="265260"/>
          </a:xfrm>
          <a:solidFill>
            <a:schemeClr val="bg1"/>
          </a:solidFill>
          <a:ln>
            <a:noFill/>
          </a:ln>
        </p:spPr>
        <p:txBody>
          <a:bodyPr wrap="none" lIns="216000" tIns="18000" rIns="2160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6" name="Textplatzhalter 5">
            <a:extLst>
              <a:ext uri="{FF2B5EF4-FFF2-40B4-BE49-F238E27FC236}">
                <a16:creationId xmlns:a16="http://schemas.microsoft.com/office/drawing/2014/main" id="{0C1AB496-EFC4-3447-80EC-78094F10F683}"/>
              </a:ext>
            </a:extLst>
          </p:cNvPr>
          <p:cNvSpPr>
            <a:spLocks noGrp="1"/>
          </p:cNvSpPr>
          <p:nvPr>
            <p:ph type="body" sz="quarter" idx="27" hasCustomPrompt="1"/>
          </p:nvPr>
        </p:nvSpPr>
        <p:spPr>
          <a:xfrm>
            <a:off x="-1" y="3568577"/>
            <a:ext cx="5971388" cy="580825"/>
          </a:xfrm>
          <a:solidFill>
            <a:schemeClr val="accent1"/>
          </a:solidFill>
        </p:spPr>
        <p:txBody>
          <a:bodyPr wrap="none" lIns="216000" tIns="36000" rIns="216000" bIns="0">
            <a:spAutoFit/>
          </a:bodyPr>
          <a:lstStyle>
            <a:lvl1pPr marL="0" indent="0">
              <a:lnSpc>
                <a:spcPct val="90000"/>
              </a:lnSpc>
              <a:buFontTx/>
              <a:buNone/>
              <a:defRPr sz="3800" b="1" i="0" cap="all" baseline="0">
                <a:latin typeface="Source Sans Pro" panose="020B0503030403020204" pitchFamily="34" charset="0"/>
                <a:ea typeface="Source Sans Pro" panose="020B0503030403020204" pitchFamily="34" charset="0"/>
              </a:defRPr>
            </a:lvl1pPr>
          </a:lstStyle>
          <a:p>
            <a:pPr lvl="0"/>
            <a:r>
              <a:rPr lang="en-US" noProof="0" dirty="0"/>
              <a:t>2ND LINE EDIT OR DELETE</a:t>
            </a:r>
          </a:p>
        </p:txBody>
      </p:sp>
      <p:sp>
        <p:nvSpPr>
          <p:cNvPr id="17" name="Titel 1">
            <a:extLst>
              <a:ext uri="{FF2B5EF4-FFF2-40B4-BE49-F238E27FC236}">
                <a16:creationId xmlns:a16="http://schemas.microsoft.com/office/drawing/2014/main" id="{E70C829B-E4B0-5B4B-94DF-C3CE8A871043}"/>
              </a:ext>
            </a:extLst>
          </p:cNvPr>
          <p:cNvSpPr>
            <a:spLocks noGrp="1"/>
          </p:cNvSpPr>
          <p:nvPr>
            <p:ph type="title" hasCustomPrompt="1"/>
          </p:nvPr>
        </p:nvSpPr>
        <p:spPr>
          <a:xfrm>
            <a:off x="-1" y="2912400"/>
            <a:ext cx="6402472" cy="580825"/>
          </a:xfrm>
          <a:prstGeom prst="rect">
            <a:avLst/>
          </a:prstGeom>
        </p:spPr>
        <p:txBody>
          <a:bodyPr lIns="216000" tIns="36000" rIns="180000" bIns="0">
            <a:spAutoFit/>
          </a:bodyPr>
          <a:lstStyle>
            <a:lvl1pPr>
              <a:defRPr sz="3800" baseline="0"/>
            </a:lvl1pPr>
          </a:lstStyle>
          <a:p>
            <a:r>
              <a:rPr lang="en-US" noProof="0" dirty="0"/>
              <a:t>Edit Master Title format</a:t>
            </a:r>
          </a:p>
        </p:txBody>
      </p:sp>
      <p:sp>
        <p:nvSpPr>
          <p:cNvPr id="5" name="Bildplatzhalter 4">
            <a:extLst>
              <a:ext uri="{FF2B5EF4-FFF2-40B4-BE49-F238E27FC236}">
                <a16:creationId xmlns:a16="http://schemas.microsoft.com/office/drawing/2014/main" id="{1B87BD5D-E230-5B26-DA38-7D618CDCAE2C}"/>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544672592"/>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62AC76B1-7980-4864-8FC9-8A9F4B899060}"/>
              </a:ext>
            </a:extLst>
          </p:cNvPr>
          <p:cNvSpPr>
            <a:spLocks noGrp="1"/>
          </p:cNvSpPr>
          <p:nvPr>
            <p:ph type="body" idx="1"/>
          </p:nvPr>
        </p:nvSpPr>
        <p:spPr>
          <a:xfrm>
            <a:off x="447028" y="1520825"/>
            <a:ext cx="11306175" cy="4787900"/>
          </a:xfrm>
          <a:prstGeom prst="rect">
            <a:avLst/>
          </a:prstGeom>
        </p:spPr>
        <p:txBody>
          <a:bodyPr vert="horz" lIns="0" tIns="0" rIns="0" bIns="0" rtlCol="0" anchor="t">
            <a:noAutofit/>
          </a:bodyPr>
          <a:lstStyle/>
          <a:p>
            <a:pPr lvl="0"/>
            <a:r>
              <a:rPr lang="en-US" noProof="0" dirty="0"/>
              <a:t>Edit master text format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umsplatzhalter 3">
            <a:extLst>
              <a:ext uri="{FF2B5EF4-FFF2-40B4-BE49-F238E27FC236}">
                <a16:creationId xmlns:a16="http://schemas.microsoft.com/office/drawing/2014/main" id="{2513A553-9EB1-4982-92B2-BEA3E8BDE26F}"/>
              </a:ext>
            </a:extLst>
          </p:cNvPr>
          <p:cNvSpPr>
            <a:spLocks noGrp="1"/>
          </p:cNvSpPr>
          <p:nvPr>
            <p:ph type="dt" sz="half" idx="2"/>
          </p:nvPr>
        </p:nvSpPr>
        <p:spPr>
          <a:xfrm>
            <a:off x="447028" y="6667836"/>
            <a:ext cx="468000" cy="135423"/>
          </a:xfrm>
          <a:prstGeom prst="rect">
            <a:avLst/>
          </a:prstGeom>
        </p:spPr>
        <p:txBody>
          <a:bodyPr vert="horz" lIns="0" tIns="0" rIns="0" bIns="0" rtlCol="0" anchor="t" anchorCtr="0"/>
          <a:lstStyle>
            <a:lvl1pPr algn="l">
              <a:defRPr sz="800">
                <a:solidFill>
                  <a:schemeClr val="tx1"/>
                </a:solidFill>
              </a:defRPr>
            </a:lvl1pPr>
          </a:lstStyle>
          <a:p>
            <a:fld id="{D67F9C40-D2DD-1441-80A2-6756AC3A0FAA}" type="datetime1">
              <a:rPr lang="en-US" noProof="0" smtClean="0"/>
              <a:t>9/24/25</a:t>
            </a:fld>
            <a:endParaRPr lang="en-US" noProof="0"/>
          </a:p>
        </p:txBody>
      </p:sp>
      <p:sp>
        <p:nvSpPr>
          <p:cNvPr id="5" name="Fußzeilenplatzhalter 4">
            <a:extLst>
              <a:ext uri="{FF2B5EF4-FFF2-40B4-BE49-F238E27FC236}">
                <a16:creationId xmlns:a16="http://schemas.microsoft.com/office/drawing/2014/main" id="{330383BC-8FD2-417D-82A3-7E497844D640}"/>
              </a:ext>
            </a:extLst>
          </p:cNvPr>
          <p:cNvSpPr>
            <a:spLocks noGrp="1"/>
          </p:cNvSpPr>
          <p:nvPr>
            <p:ph type="ftr" sz="quarter" idx="3"/>
          </p:nvPr>
        </p:nvSpPr>
        <p:spPr>
          <a:xfrm>
            <a:off x="1445977" y="6667837"/>
            <a:ext cx="10474325" cy="135422"/>
          </a:xfrm>
          <a:prstGeom prst="rect">
            <a:avLst/>
          </a:prstGeom>
        </p:spPr>
        <p:txBody>
          <a:bodyPr vert="horz" lIns="0" tIns="0" rIns="0" bIns="0" rtlCol="0" anchor="t" anchorCtr="0"/>
          <a:lstStyle>
            <a:lvl1pPr algn="l">
              <a:defRPr sz="800">
                <a:solidFill>
                  <a:schemeClr val="tx1"/>
                </a:solidFill>
              </a:defRPr>
            </a:lvl1pPr>
          </a:lstStyle>
          <a:p>
            <a:r>
              <a:rPr lang="en-US" noProof="0"/>
              <a:t>Footer
</a:t>
            </a:r>
          </a:p>
        </p:txBody>
      </p:sp>
      <p:sp>
        <p:nvSpPr>
          <p:cNvPr id="6" name="Foliennummernplatzhalter 5">
            <a:extLst>
              <a:ext uri="{FF2B5EF4-FFF2-40B4-BE49-F238E27FC236}">
                <a16:creationId xmlns:a16="http://schemas.microsoft.com/office/drawing/2014/main" id="{86D05C26-BF44-4D12-A7EE-C57CB14E66F9}"/>
              </a:ext>
            </a:extLst>
          </p:cNvPr>
          <p:cNvSpPr>
            <a:spLocks noGrp="1"/>
          </p:cNvSpPr>
          <p:nvPr>
            <p:ph type="sldNum" sz="quarter" idx="4"/>
          </p:nvPr>
        </p:nvSpPr>
        <p:spPr>
          <a:xfrm>
            <a:off x="959840" y="6667836"/>
            <a:ext cx="415290" cy="135422"/>
          </a:xfrm>
          <a:prstGeom prst="rect">
            <a:avLst/>
          </a:prstGeom>
        </p:spPr>
        <p:txBody>
          <a:bodyPr vert="horz" lIns="0" tIns="0" rIns="0" bIns="0" rtlCol="0" anchor="t" anchorCtr="0"/>
          <a:lstStyle>
            <a:lvl1pPr algn="ctr">
              <a:defRPr sz="800" b="1">
                <a:solidFill>
                  <a:schemeClr val="tx1"/>
                </a:solidFill>
              </a:defRPr>
            </a:lvl1pPr>
          </a:lstStyle>
          <a:p>
            <a:fld id="{19C38A61-2AC7-4B0E-B80F-DDADD701BB40}" type="slidenum">
              <a:rPr lang="en-US" noProof="0" smtClean="0"/>
              <a:pPr/>
              <a:t>‹#›</a:t>
            </a:fld>
            <a:endParaRPr lang="en-US" noProof="0"/>
          </a:p>
        </p:txBody>
      </p:sp>
      <p:sp>
        <p:nvSpPr>
          <p:cNvPr id="9" name="Textfeld 8">
            <a:extLst>
              <a:ext uri="{FF2B5EF4-FFF2-40B4-BE49-F238E27FC236}">
                <a16:creationId xmlns:a16="http://schemas.microsoft.com/office/drawing/2014/main" id="{69EE7336-F60A-4641-B68B-9F42F9B10258}"/>
              </a:ext>
            </a:extLst>
          </p:cNvPr>
          <p:cNvSpPr txBox="1"/>
          <p:nvPr userDrawn="1"/>
        </p:nvSpPr>
        <p:spPr>
          <a:xfrm>
            <a:off x="2383604" y="-179798"/>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0" name="Textfeld 9">
            <a:extLst>
              <a:ext uri="{FF2B5EF4-FFF2-40B4-BE49-F238E27FC236}">
                <a16:creationId xmlns:a16="http://schemas.microsoft.com/office/drawing/2014/main" id="{21267628-E454-B04F-8EAC-A3F30A3F3A1D}"/>
              </a:ext>
            </a:extLst>
          </p:cNvPr>
          <p:cNvSpPr txBox="1"/>
          <p:nvPr userDrawn="1"/>
        </p:nvSpPr>
        <p:spPr>
          <a:xfrm>
            <a:off x="6303196" y="-46234"/>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9" name="Textfeld 18">
            <a:extLst>
              <a:ext uri="{FF2B5EF4-FFF2-40B4-BE49-F238E27FC236}">
                <a16:creationId xmlns:a16="http://schemas.microsoft.com/office/drawing/2014/main" id="{4959EDCE-3677-9943-877A-7A7D118E8A3E}"/>
              </a:ext>
            </a:extLst>
          </p:cNvPr>
          <p:cNvSpPr txBox="1"/>
          <p:nvPr userDrawn="1"/>
        </p:nvSpPr>
        <p:spPr>
          <a:xfrm>
            <a:off x="6739847" y="-184935"/>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2" name="Titelplatzhalter 1">
            <a:extLst>
              <a:ext uri="{FF2B5EF4-FFF2-40B4-BE49-F238E27FC236}">
                <a16:creationId xmlns:a16="http://schemas.microsoft.com/office/drawing/2014/main" id="{2C117D4B-D7F6-5240-A714-2DFE2DE9736B}"/>
              </a:ext>
            </a:extLst>
          </p:cNvPr>
          <p:cNvSpPr>
            <a:spLocks noGrp="1"/>
          </p:cNvSpPr>
          <p:nvPr>
            <p:ph type="title"/>
          </p:nvPr>
        </p:nvSpPr>
        <p:spPr>
          <a:xfrm>
            <a:off x="311791" y="392211"/>
            <a:ext cx="3999066" cy="402896"/>
          </a:xfrm>
          <a:prstGeom prst="rect">
            <a:avLst/>
          </a:prstGeom>
          <a:solidFill>
            <a:schemeClr val="accent1"/>
          </a:solidFill>
        </p:spPr>
        <p:txBody>
          <a:bodyPr wrap="none" lIns="115200" tIns="0" rIns="115200" bIns="18000">
            <a:spAutoFit/>
          </a:bodyPr>
          <a:lstStyle/>
          <a:p>
            <a:pPr marL="0" lvl="0" indent="0" fontAlgn="t">
              <a:lnSpc>
                <a:spcPts val="3000"/>
              </a:lnSpc>
              <a:tabLst/>
            </a:pPr>
            <a:r>
              <a:rPr lang="en-US" noProof="0" dirty="0"/>
              <a:t>Edit master title format</a:t>
            </a:r>
          </a:p>
        </p:txBody>
      </p:sp>
      <p:sp>
        <p:nvSpPr>
          <p:cNvPr id="7" name="Textfeld 6">
            <a:extLst>
              <a:ext uri="{FF2B5EF4-FFF2-40B4-BE49-F238E27FC236}">
                <a16:creationId xmlns:a16="http://schemas.microsoft.com/office/drawing/2014/main" id="{25AB8B76-4C70-FF40-87EC-CF1326D79FB5}"/>
              </a:ext>
            </a:extLst>
          </p:cNvPr>
          <p:cNvSpPr txBox="1"/>
          <p:nvPr userDrawn="1"/>
        </p:nvSpPr>
        <p:spPr>
          <a:xfrm>
            <a:off x="3220720" y="2915920"/>
            <a:ext cx="65" cy="292259"/>
          </a:xfrm>
          <a:prstGeom prst="rect">
            <a:avLst/>
          </a:prstGeom>
          <a:noFill/>
          <a:ln>
            <a:noFill/>
          </a:ln>
        </p:spPr>
        <p:txBody>
          <a:bodyPr wrap="none" lIns="0" tIns="0" rIns="0" bIns="0" rtlCol="0">
            <a:spAutoFit/>
          </a:bodyPr>
          <a:lstStyle/>
          <a:p>
            <a:pPr algn="l">
              <a:lnSpc>
                <a:spcPct val="120000"/>
              </a:lnSpc>
            </a:pPr>
            <a:endParaRPr lang="en-US" sz="1700" noProof="0"/>
          </a:p>
        </p:txBody>
      </p:sp>
      <p:sp>
        <p:nvSpPr>
          <p:cNvPr id="12" name="Textfeld 11">
            <a:extLst>
              <a:ext uri="{FF2B5EF4-FFF2-40B4-BE49-F238E27FC236}">
                <a16:creationId xmlns:a16="http://schemas.microsoft.com/office/drawing/2014/main" id="{E2A3D1DC-1FFB-1F43-9465-F366083EE995}"/>
              </a:ext>
            </a:extLst>
          </p:cNvPr>
          <p:cNvSpPr txBox="1"/>
          <p:nvPr userDrawn="1"/>
        </p:nvSpPr>
        <p:spPr>
          <a:xfrm>
            <a:off x="3383280" y="1656080"/>
            <a:ext cx="65" cy="292259"/>
          </a:xfrm>
          <a:prstGeom prst="rect">
            <a:avLst/>
          </a:prstGeom>
          <a:noFill/>
          <a:ln>
            <a:noFill/>
          </a:ln>
        </p:spPr>
        <p:txBody>
          <a:bodyPr wrap="none" lIns="0" tIns="0" rIns="0" bIns="0" rtlCol="0">
            <a:spAutoFit/>
          </a:bodyPr>
          <a:lstStyle/>
          <a:p>
            <a:pPr algn="l">
              <a:lnSpc>
                <a:spcPct val="120000"/>
              </a:lnSpc>
            </a:pPr>
            <a:endParaRPr lang="en-US" sz="1700" noProof="0"/>
          </a:p>
        </p:txBody>
      </p:sp>
      <p:pic>
        <p:nvPicPr>
          <p:cNvPr id="17" name="Grafik 16">
            <a:extLst>
              <a:ext uri="{FF2B5EF4-FFF2-40B4-BE49-F238E27FC236}">
                <a16:creationId xmlns:a16="http://schemas.microsoft.com/office/drawing/2014/main" id="{62333B96-5D16-2D47-ADBB-8CE5904476DD}"/>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9929232" y="0"/>
            <a:ext cx="2243018" cy="1054036"/>
          </a:xfrm>
          <a:prstGeom prst="rect">
            <a:avLst/>
          </a:prstGeom>
        </p:spPr>
      </p:pic>
    </p:spTree>
    <p:extLst>
      <p:ext uri="{BB962C8B-B14F-4D97-AF65-F5344CB8AC3E}">
        <p14:creationId xmlns:p14="http://schemas.microsoft.com/office/powerpoint/2010/main" val="71507048"/>
      </p:ext>
    </p:extLst>
  </p:cSld>
  <p:clrMap bg1="lt1" tx1="dk1" bg2="lt2" tx2="dk2" accent1="accent1" accent2="accent2" accent3="accent3" accent4="accent4" accent5="accent5" accent6="accent6" hlink="hlink" folHlink="folHlink"/>
  <p:sldLayoutIdLst>
    <p:sldLayoutId id="2147483995" r:id="rId1"/>
    <p:sldLayoutId id="2147484002" r:id="rId2"/>
    <p:sldLayoutId id="2147484047" r:id="rId3"/>
    <p:sldLayoutId id="2147484046" r:id="rId4"/>
    <p:sldLayoutId id="2147484033" r:id="rId5"/>
    <p:sldLayoutId id="2147484034" r:id="rId6"/>
    <p:sldLayoutId id="2147484030" r:id="rId7"/>
    <p:sldLayoutId id="2147484048" r:id="rId8"/>
    <p:sldLayoutId id="2147484049" r:id="rId9"/>
    <p:sldLayoutId id="2147484003" r:id="rId10"/>
    <p:sldLayoutId id="2147484028" r:id="rId11"/>
    <p:sldLayoutId id="2147484005" r:id="rId12"/>
    <p:sldLayoutId id="2147483978" r:id="rId13"/>
    <p:sldLayoutId id="2147483979" r:id="rId14"/>
    <p:sldLayoutId id="2147483980" r:id="rId15"/>
    <p:sldLayoutId id="2147483981" r:id="rId16"/>
    <p:sldLayoutId id="2147484010" r:id="rId17"/>
    <p:sldLayoutId id="2147484011" r:id="rId18"/>
    <p:sldLayoutId id="2147484042" r:id="rId19"/>
    <p:sldLayoutId id="2147484043" r:id="rId20"/>
    <p:sldLayoutId id="2147484050" r:id="rId21"/>
    <p:sldLayoutId id="2147484051" r:id="rId22"/>
    <p:sldLayoutId id="2147483975" r:id="rId23"/>
    <p:sldLayoutId id="2147484035" r:id="rId24"/>
    <p:sldLayoutId id="2147484036" r:id="rId25"/>
    <p:sldLayoutId id="2147484037" r:id="rId26"/>
    <p:sldLayoutId id="2147484038" r:id="rId27"/>
    <p:sldLayoutId id="2147484039" r:id="rId28"/>
    <p:sldLayoutId id="2147484044" r:id="rId29"/>
    <p:sldLayoutId id="2147484045" r:id="rId30"/>
    <p:sldLayoutId id="2147484052" r:id="rId31"/>
    <p:sldLayoutId id="2147484029" r:id="rId32"/>
    <p:sldLayoutId id="2147483904" r:id="rId33"/>
    <p:sldLayoutId id="2147483992" r:id="rId34"/>
    <p:sldLayoutId id="2147483988" r:id="rId35"/>
    <p:sldLayoutId id="2147483989" r:id="rId36"/>
    <p:sldLayoutId id="2147483990" r:id="rId37"/>
    <p:sldLayoutId id="2147484040" r:id="rId38"/>
    <p:sldLayoutId id="2147484041" r:id="rId39"/>
    <p:sldLayoutId id="2147483893" r:id="rId40"/>
  </p:sldLayoutIdLst>
  <p:hf hdr="0"/>
  <p:txStyles>
    <p:titleStyle>
      <a:lvl1pPr algn="l" defTabSz="914400" rtl="0" eaLnBrk="1" latinLnBrk="0" hangingPunct="1">
        <a:lnSpc>
          <a:spcPct val="90000"/>
        </a:lnSpc>
        <a:spcBef>
          <a:spcPct val="0"/>
        </a:spcBef>
        <a:buNone/>
        <a:defRPr lang="de-DE" sz="2400" kern="1200" cap="all" spc="-20" baseline="0" smtClean="0">
          <a:solidFill>
            <a:schemeClr val="tx1"/>
          </a:solidFill>
          <a:latin typeface="Source Sans Pro Bold" panose="020B0703030503020204" pitchFamily="34" charset="0"/>
          <a:ea typeface="+mj-ea"/>
          <a:cs typeface="+mj-cs"/>
        </a:defRPr>
      </a:lvl1pPr>
    </p:titleStyle>
    <p:bodyStyle>
      <a:lvl1pPr marL="18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8" pos="279" userDrawn="1">
          <p15:clr>
            <a:srgbClr val="81C4D7"/>
          </p15:clr>
        </p15:guide>
        <p15:guide id="41" orient="horz" pos="4260">
          <p15:clr>
            <a:srgbClr val="81C4D7"/>
          </p15:clr>
        </p15:guide>
        <p15:guide id="42" pos="3840">
          <p15:clr>
            <a:srgbClr val="81C4D7"/>
          </p15:clr>
        </p15:guide>
        <p15:guide id="43" orient="horz" pos="278" userDrawn="1">
          <p15:clr>
            <a:srgbClr val="81C4D7"/>
          </p15:clr>
        </p15:guide>
        <p15:guide id="45" orient="horz" pos="4042" userDrawn="1">
          <p15:clr>
            <a:srgbClr val="81C4D7"/>
          </p15:clr>
        </p15:guide>
        <p15:guide id="46" pos="7401" userDrawn="1">
          <p15:clr>
            <a:srgbClr val="81C4D7"/>
          </p15:clr>
        </p15:guide>
        <p15:guide id="50" pos="6811" userDrawn="1">
          <p15:clr>
            <a:srgbClr val="81C4D7"/>
          </p15:clr>
        </p15:guide>
        <p15:guide id="51" pos="6199" userDrawn="1">
          <p15:clr>
            <a:srgbClr val="81C4D7"/>
          </p15:clr>
        </p15:guide>
        <p15:guide id="52" pos="5609" userDrawn="1">
          <p15:clr>
            <a:srgbClr val="81C4D7"/>
          </p15:clr>
        </p15:guide>
        <p15:guide id="53" pos="5019" userDrawn="1">
          <p15:clr>
            <a:srgbClr val="81C4D7"/>
          </p15:clr>
        </p15:guide>
        <p15:guide id="54" pos="4430" userDrawn="1">
          <p15:clr>
            <a:srgbClr val="81C4D7"/>
          </p15:clr>
        </p15:guide>
        <p15:guide id="55" pos="3250" userDrawn="1">
          <p15:clr>
            <a:srgbClr val="81C4D7"/>
          </p15:clr>
        </p15:guide>
        <p15:guide id="56" pos="2661" userDrawn="1">
          <p15:clr>
            <a:srgbClr val="81C4D7"/>
          </p15:clr>
        </p15:guide>
        <p15:guide id="57" pos="2071" userDrawn="1">
          <p15:clr>
            <a:srgbClr val="81C4D7"/>
          </p15:clr>
        </p15:guide>
        <p15:guide id="58" pos="1459" userDrawn="1">
          <p15:clr>
            <a:srgbClr val="81C4D7"/>
          </p15:clr>
        </p15:guide>
        <p15:guide id="59" pos="869" userDrawn="1">
          <p15:clr>
            <a:srgbClr val="5ACBF0"/>
          </p15:clr>
        </p15:guide>
        <p15:guide id="60" pos="143" userDrawn="1">
          <p15:clr>
            <a:srgbClr val="F26B43"/>
          </p15:clr>
        </p15:guide>
        <p15:guide id="61" orient="horz" pos="1003" userDrawn="1">
          <p15:clr>
            <a:srgbClr val="F26B43"/>
          </p15:clr>
        </p15:guide>
        <p15:guide id="62" orient="horz" pos="958" userDrawn="1">
          <p15:clr>
            <a:srgbClr val="81C4D7"/>
          </p15:clr>
        </p15:guide>
        <p15:guide id="63" orient="horz" pos="436" userDrawn="1">
          <p15:clr>
            <a:srgbClr val="A4A3A4"/>
          </p15:clr>
        </p15:guide>
        <p15:guide id="6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mailto:onyinye.suche@gmail.com" TargetMode="External"/><Relationship Id="rId2" Type="http://schemas.openxmlformats.org/officeDocument/2006/relationships/notesSlide" Target="../notesSlides/notesSlide9.xml"/><Relationship Id="rId1" Type="http://schemas.openxmlformats.org/officeDocument/2006/relationships/slideLayout" Target="../slideLayouts/slideLayout40.xml"/><Relationship Id="rId5" Type="http://schemas.openxmlformats.org/officeDocument/2006/relationships/image" Target="../media/image47.png"/><Relationship Id="rId4" Type="http://schemas.openxmlformats.org/officeDocument/2006/relationships/hyperlink" Target="mailto:Tianxiang.lu@iu.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svg"/><Relationship Id="rId1" Type="http://schemas.openxmlformats.org/officeDocument/2006/relationships/slideLayout" Target="../slideLayouts/slideLayout18.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34.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B2CAE75-AD27-F14B-8302-6F7D525DDD81}"/>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4" name="Textplatzhalter 3">
            <a:extLst>
              <a:ext uri="{FF2B5EF4-FFF2-40B4-BE49-F238E27FC236}">
                <a16:creationId xmlns:a16="http://schemas.microsoft.com/office/drawing/2014/main" id="{1925B259-FA0A-8B46-9A6D-5FA35D4D629C}"/>
              </a:ext>
            </a:extLst>
          </p:cNvPr>
          <p:cNvSpPr>
            <a:spLocks noGrp="1"/>
          </p:cNvSpPr>
          <p:nvPr>
            <p:ph type="body" sz="quarter" idx="26"/>
          </p:nvPr>
        </p:nvSpPr>
        <p:spPr>
          <a:xfrm>
            <a:off x="0" y="2563541"/>
            <a:ext cx="2372967" cy="265260"/>
          </a:xfrm>
        </p:spPr>
        <p:txBody>
          <a:bodyPr>
            <a:spAutoFit/>
          </a:bodyPr>
          <a:lstStyle/>
          <a:p>
            <a:r>
              <a:rPr lang="de-DE" dirty="0">
                <a:ea typeface="Source Sans Pro Bold"/>
              </a:rPr>
              <a:t>MOC / </a:t>
            </a:r>
            <a:r>
              <a:rPr lang="de-DE" dirty="0" err="1">
                <a:ea typeface="Source Sans Pro Bold"/>
              </a:rPr>
              <a:t>Declare</a:t>
            </a:r>
            <a:r>
              <a:rPr lang="de-DE" dirty="0">
                <a:ea typeface="Source Sans Pro Bold"/>
              </a:rPr>
              <a:t> 2025</a:t>
            </a:r>
          </a:p>
        </p:txBody>
      </p:sp>
      <p:sp>
        <p:nvSpPr>
          <p:cNvPr id="5" name="Textplatzhalter 4">
            <a:extLst>
              <a:ext uri="{FF2B5EF4-FFF2-40B4-BE49-F238E27FC236}">
                <a16:creationId xmlns:a16="http://schemas.microsoft.com/office/drawing/2014/main" id="{21179727-98A0-0844-84C8-847B72513558}"/>
              </a:ext>
            </a:extLst>
          </p:cNvPr>
          <p:cNvSpPr>
            <a:spLocks noGrp="1"/>
          </p:cNvSpPr>
          <p:nvPr>
            <p:ph type="body" sz="quarter" idx="27"/>
          </p:nvPr>
        </p:nvSpPr>
        <p:spPr>
          <a:xfrm>
            <a:off x="-1" y="3568577"/>
            <a:ext cx="8199562" cy="479550"/>
          </a:xfrm>
        </p:spPr>
        <p:txBody>
          <a:bodyPr>
            <a:spAutoFit/>
          </a:bodyPr>
          <a:lstStyle/>
          <a:p>
            <a:r>
              <a:rPr lang="en-GB" sz="3200" dirty="0"/>
              <a:t>and Strategic Optimization in Fintech</a:t>
            </a:r>
          </a:p>
        </p:txBody>
      </p:sp>
      <p:sp>
        <p:nvSpPr>
          <p:cNvPr id="6" name="Titel 5">
            <a:extLst>
              <a:ext uri="{FF2B5EF4-FFF2-40B4-BE49-F238E27FC236}">
                <a16:creationId xmlns:a16="http://schemas.microsoft.com/office/drawing/2014/main" id="{4FA6C144-7DE5-1E47-9E6E-720256684B88}"/>
              </a:ext>
            </a:extLst>
          </p:cNvPr>
          <p:cNvSpPr>
            <a:spLocks noGrp="1"/>
          </p:cNvSpPr>
          <p:nvPr>
            <p:ph type="title"/>
          </p:nvPr>
        </p:nvSpPr>
        <p:spPr>
          <a:xfrm>
            <a:off x="-1" y="2912400"/>
            <a:ext cx="10144201" cy="479550"/>
          </a:xfrm>
        </p:spPr>
        <p:txBody>
          <a:bodyPr>
            <a:spAutoFit/>
          </a:bodyPr>
          <a:lstStyle/>
          <a:p>
            <a:r>
              <a:rPr lang="en-GB" sz="3200" dirty="0"/>
              <a:t>Agentic RAG and LLMs for Holistic Observability</a:t>
            </a:r>
            <a:endParaRPr lang="en-US" sz="3200" noProof="0" dirty="0"/>
          </a:p>
        </p:txBody>
      </p:sp>
      <p:sp>
        <p:nvSpPr>
          <p:cNvPr id="13" name="Textplatzhalter 12">
            <a:extLst>
              <a:ext uri="{FF2B5EF4-FFF2-40B4-BE49-F238E27FC236}">
                <a16:creationId xmlns:a16="http://schemas.microsoft.com/office/drawing/2014/main" id="{A5CA4BB8-1B75-85E5-9D68-0C1D58B10AE0}"/>
              </a:ext>
            </a:extLst>
          </p:cNvPr>
          <p:cNvSpPr>
            <a:spLocks noGrp="1"/>
          </p:cNvSpPr>
          <p:nvPr>
            <p:ph type="body" sz="quarter" idx="12"/>
          </p:nvPr>
        </p:nvSpPr>
        <p:spPr>
          <a:xfrm>
            <a:off x="227013" y="4510800"/>
            <a:ext cx="2481823" cy="1369477"/>
          </a:xfrm>
        </p:spPr>
        <p:txBody>
          <a:bodyPr/>
          <a:lstStyle/>
          <a:p>
            <a:r>
              <a:rPr lang="de-DE" sz="1600" dirty="0" err="1">
                <a:ea typeface="Source Sans Pro Bold"/>
              </a:rPr>
              <a:t>Presenter</a:t>
            </a:r>
            <a:r>
              <a:rPr lang="de-DE" sz="1600" dirty="0">
                <a:ea typeface="Source Sans Pro Bold"/>
              </a:rPr>
              <a:t>: Prof. </a:t>
            </a:r>
            <a:r>
              <a:rPr lang="de-DE" sz="1600" dirty="0" err="1">
                <a:ea typeface="Source Sans Pro Bold"/>
              </a:rPr>
              <a:t>Dr</a:t>
            </a:r>
            <a:r>
              <a:rPr lang="de-DE" sz="1600" dirty="0">
                <a:ea typeface="Source Sans Pro Bold"/>
              </a:rPr>
              <a:t> T. Lu</a:t>
            </a:r>
          </a:p>
          <a:p>
            <a:r>
              <a:rPr lang="de-DE" sz="1600" dirty="0">
                <a:ea typeface="Source Sans Pro Bold"/>
              </a:rPr>
              <a:t>Online </a:t>
            </a:r>
            <a:r>
              <a:rPr lang="de-DE" sz="1600" dirty="0" err="1">
                <a:ea typeface="Source Sans Pro Bold"/>
              </a:rPr>
              <a:t>Presentation</a:t>
            </a:r>
            <a:r>
              <a:rPr lang="de-DE" sz="1600" dirty="0">
                <a:ea typeface="Source Sans Pro Bold"/>
              </a:rPr>
              <a:t>,</a:t>
            </a:r>
            <a:r>
              <a:rPr lang="en-GB" dirty="0"/>
              <a:t> </a:t>
            </a:r>
          </a:p>
          <a:p>
            <a:r>
              <a:rPr lang="en-GB" dirty="0"/>
              <a:t>Évora, Portugal,</a:t>
            </a:r>
          </a:p>
          <a:p>
            <a:r>
              <a:rPr lang="en-GB" dirty="0"/>
              <a:t>September 24 - 26</a:t>
            </a:r>
            <a:endParaRPr lang="de-DE" sz="1600" dirty="0">
              <a:ea typeface="Source Sans Pro Bold"/>
            </a:endParaRPr>
          </a:p>
        </p:txBody>
      </p:sp>
    </p:spTree>
    <p:extLst>
      <p:ext uri="{BB962C8B-B14F-4D97-AF65-F5344CB8AC3E}">
        <p14:creationId xmlns:p14="http://schemas.microsoft.com/office/powerpoint/2010/main" val="18315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07D95-2835-1908-F622-32332F810534}"/>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9994C615-76ED-8928-4ECD-65450C05092D}"/>
              </a:ext>
            </a:extLst>
          </p:cNvPr>
          <p:cNvSpPr>
            <a:spLocks noGrp="1"/>
          </p:cNvSpPr>
          <p:nvPr>
            <p:ph type="dt" sz="half" idx="10"/>
          </p:nvPr>
        </p:nvSpPr>
        <p:spPr/>
        <p:txBody>
          <a:bodyPr/>
          <a:lstStyle/>
          <a:p>
            <a:fld id="{04CAA61E-7AEC-D342-8104-4DFD59E7350E}" type="datetime1">
              <a:rPr lang="en-US" smtClean="0"/>
              <a:t>9/24/25</a:t>
            </a:fld>
            <a:endParaRPr lang="en-US"/>
          </a:p>
        </p:txBody>
      </p:sp>
      <p:sp>
        <p:nvSpPr>
          <p:cNvPr id="3" name="Fußzeilenplatzhalter 2">
            <a:extLst>
              <a:ext uri="{FF2B5EF4-FFF2-40B4-BE49-F238E27FC236}">
                <a16:creationId xmlns:a16="http://schemas.microsoft.com/office/drawing/2014/main" id="{D22EB058-6DEE-2B99-F77A-2BEBAB494C57}"/>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49C5AEBA-F24D-0E4E-991D-000E61A74DAB}"/>
              </a:ext>
            </a:extLst>
          </p:cNvPr>
          <p:cNvSpPr>
            <a:spLocks noGrp="1"/>
          </p:cNvSpPr>
          <p:nvPr>
            <p:ph type="sldNum" sz="quarter" idx="12"/>
          </p:nvPr>
        </p:nvSpPr>
        <p:spPr/>
        <p:txBody>
          <a:bodyPr/>
          <a:lstStyle/>
          <a:p>
            <a:fld id="{19C38A61-2AC7-4B0E-B80F-DDADD701BB40}" type="slidenum">
              <a:rPr lang="en-US" smtClean="0"/>
              <a:pPr/>
              <a:t>10</a:t>
            </a:fld>
            <a:endParaRPr lang="en-US"/>
          </a:p>
        </p:txBody>
      </p:sp>
      <p:sp>
        <p:nvSpPr>
          <p:cNvPr id="7" name="Titel 6">
            <a:extLst>
              <a:ext uri="{FF2B5EF4-FFF2-40B4-BE49-F238E27FC236}">
                <a16:creationId xmlns:a16="http://schemas.microsoft.com/office/drawing/2014/main" id="{6291F500-83F8-02E1-1EE5-9FED7077C41A}"/>
              </a:ext>
            </a:extLst>
          </p:cNvPr>
          <p:cNvSpPr>
            <a:spLocks noGrp="1"/>
          </p:cNvSpPr>
          <p:nvPr>
            <p:ph type="title"/>
          </p:nvPr>
        </p:nvSpPr>
        <p:spPr/>
        <p:txBody>
          <a:bodyPr/>
          <a:lstStyle/>
          <a:p>
            <a:r>
              <a:rPr lang="en-US" cap="none" dirty="0"/>
              <a:t>Refined Framework</a:t>
            </a:r>
          </a:p>
        </p:txBody>
      </p:sp>
      <p:sp>
        <p:nvSpPr>
          <p:cNvPr id="9" name="TextBox 8">
            <a:extLst>
              <a:ext uri="{FF2B5EF4-FFF2-40B4-BE49-F238E27FC236}">
                <a16:creationId xmlns:a16="http://schemas.microsoft.com/office/drawing/2014/main" id="{CCDF1FEB-6ED4-0C48-74A5-25B815682F00}"/>
              </a:ext>
            </a:extLst>
          </p:cNvPr>
          <p:cNvSpPr txBox="1"/>
          <p:nvPr/>
        </p:nvSpPr>
        <p:spPr>
          <a:xfrm>
            <a:off x="6362919" y="6532675"/>
            <a:ext cx="5829081" cy="513859"/>
          </a:xfrm>
          <a:prstGeom prst="rect">
            <a:avLst/>
          </a:prstGeom>
          <a:noFill/>
          <a:ln>
            <a:noFill/>
          </a:ln>
        </p:spPr>
        <p:txBody>
          <a:bodyPr wrap="square" lIns="0" tIns="0" rIns="0" bIns="0" rtlCol="0">
            <a:spAutoFit/>
          </a:bodyPr>
          <a:lstStyle/>
          <a:p>
            <a:pPr>
              <a:lnSpc>
                <a:spcPct val="120000"/>
              </a:lnSpc>
            </a:pPr>
            <a:r>
              <a:rPr lang="en-GB" sz="1200" dirty="0">
                <a:ea typeface="Source Sans Pro"/>
              </a:rPr>
              <a:t>Fig. 2. Model Context Protocol (MCP) based final proposed Architecture of LPO System.</a:t>
            </a:r>
          </a:p>
          <a:p>
            <a:pPr algn="l">
              <a:lnSpc>
                <a:spcPct val="120000"/>
              </a:lnSpc>
            </a:pPr>
            <a:endParaRPr lang="en-GB" sz="1700" dirty="0"/>
          </a:p>
        </p:txBody>
      </p:sp>
      <p:pic>
        <p:nvPicPr>
          <p:cNvPr id="10" name="Picture 9" descr="A diagram of a server&#10;&#10;AI-generated content may be incorrect.">
            <a:extLst>
              <a:ext uri="{FF2B5EF4-FFF2-40B4-BE49-F238E27FC236}">
                <a16:creationId xmlns:a16="http://schemas.microsoft.com/office/drawing/2014/main" id="{FF30A223-7824-C0AE-6B41-D0ED83281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28" y="761730"/>
            <a:ext cx="8483496" cy="5713104"/>
          </a:xfrm>
          <a:prstGeom prst="rect">
            <a:avLst/>
          </a:prstGeom>
        </p:spPr>
      </p:pic>
      <p:sp>
        <p:nvSpPr>
          <p:cNvPr id="11" name="TextBox 10">
            <a:extLst>
              <a:ext uri="{FF2B5EF4-FFF2-40B4-BE49-F238E27FC236}">
                <a16:creationId xmlns:a16="http://schemas.microsoft.com/office/drawing/2014/main" id="{BB838E75-9805-1DDF-8D13-9719E9685DE9}"/>
              </a:ext>
            </a:extLst>
          </p:cNvPr>
          <p:cNvSpPr txBox="1"/>
          <p:nvPr/>
        </p:nvSpPr>
        <p:spPr>
          <a:xfrm>
            <a:off x="5536050" y="961845"/>
            <a:ext cx="3807132" cy="275075"/>
          </a:xfrm>
          <a:prstGeom prst="rect">
            <a:avLst/>
          </a:prstGeom>
          <a:noFill/>
          <a:ln>
            <a:noFill/>
          </a:ln>
        </p:spPr>
        <p:txBody>
          <a:bodyPr wrap="none" lIns="0" tIns="0" rIns="0" bIns="0" rtlCol="0">
            <a:spAutoFit/>
          </a:bodyPr>
          <a:lstStyle/>
          <a:p>
            <a:pPr>
              <a:lnSpc>
                <a:spcPct val="120000"/>
              </a:lnSpc>
            </a:pPr>
            <a:r>
              <a:rPr lang="en-GB" sz="1600" i="1" dirty="0"/>
              <a:t>“How did API errors affect merchant pay-ins?”</a:t>
            </a:r>
            <a:endParaRPr lang="en-GB" sz="1700" i="1" dirty="0"/>
          </a:p>
        </p:txBody>
      </p:sp>
      <p:sp>
        <p:nvSpPr>
          <p:cNvPr id="12" name="TextBox 11">
            <a:extLst>
              <a:ext uri="{FF2B5EF4-FFF2-40B4-BE49-F238E27FC236}">
                <a16:creationId xmlns:a16="http://schemas.microsoft.com/office/drawing/2014/main" id="{2558BA48-B8A3-3050-21C9-0903615EC11C}"/>
              </a:ext>
            </a:extLst>
          </p:cNvPr>
          <p:cNvSpPr txBox="1"/>
          <p:nvPr/>
        </p:nvSpPr>
        <p:spPr>
          <a:xfrm>
            <a:off x="8956760" y="1770533"/>
            <a:ext cx="2755563" cy="570541"/>
          </a:xfrm>
          <a:prstGeom prst="rect">
            <a:avLst/>
          </a:prstGeom>
          <a:noFill/>
          <a:ln>
            <a:noFill/>
          </a:ln>
        </p:spPr>
        <p:txBody>
          <a:bodyPr wrap="none" lIns="0" tIns="0" rIns="0" bIns="0" rtlCol="0">
            <a:spAutoFit/>
          </a:bodyPr>
          <a:lstStyle/>
          <a:p>
            <a:pPr>
              <a:lnSpc>
                <a:spcPct val="120000"/>
              </a:lnSpc>
            </a:pPr>
            <a:r>
              <a:rPr lang="en-GB" sz="1600" b="1" dirty="0"/>
              <a:t>Model Context Protocol (MCP) </a:t>
            </a:r>
          </a:p>
          <a:p>
            <a:pPr>
              <a:lnSpc>
                <a:spcPct val="120000"/>
              </a:lnSpc>
            </a:pPr>
            <a:r>
              <a:rPr lang="en-GB" sz="1600" dirty="0"/>
              <a:t>– Anthropic</a:t>
            </a:r>
            <a:endParaRPr lang="en-GB" sz="1700" dirty="0"/>
          </a:p>
        </p:txBody>
      </p:sp>
      <p:sp>
        <p:nvSpPr>
          <p:cNvPr id="15" name="TextBox 14">
            <a:extLst>
              <a:ext uri="{FF2B5EF4-FFF2-40B4-BE49-F238E27FC236}">
                <a16:creationId xmlns:a16="http://schemas.microsoft.com/office/drawing/2014/main" id="{1AA4E2AB-2737-18F2-6A9E-94B749F0012E}"/>
              </a:ext>
            </a:extLst>
          </p:cNvPr>
          <p:cNvSpPr txBox="1"/>
          <p:nvPr/>
        </p:nvSpPr>
        <p:spPr>
          <a:xfrm>
            <a:off x="9471914" y="2645874"/>
            <a:ext cx="2273058" cy="2175852"/>
          </a:xfrm>
          <a:prstGeom prst="rect">
            <a:avLst/>
          </a:prstGeom>
          <a:noFill/>
          <a:ln>
            <a:noFill/>
          </a:ln>
        </p:spPr>
        <p:txBody>
          <a:bodyPr wrap="none" lIns="0" tIns="0" rIns="0" bIns="0" rtlCol="0">
            <a:spAutoFit/>
          </a:bodyPr>
          <a:lstStyle/>
          <a:p>
            <a:pPr marL="285750" indent="-285750">
              <a:lnSpc>
                <a:spcPct val="120000"/>
              </a:lnSpc>
              <a:buFont typeface="Arial" panose="020B0604020202020204" pitchFamily="34" charset="0"/>
              <a:buChar char="•"/>
            </a:pPr>
            <a:r>
              <a:rPr lang="en-GB" sz="1700" dirty="0"/>
              <a:t>Open Standard</a:t>
            </a:r>
          </a:p>
          <a:p>
            <a:pPr marL="285750" indent="-285750">
              <a:lnSpc>
                <a:spcPct val="120000"/>
              </a:lnSpc>
              <a:buFont typeface="Arial" panose="020B0604020202020204" pitchFamily="34" charset="0"/>
              <a:buChar char="•"/>
            </a:pPr>
            <a:r>
              <a:rPr lang="en-GB" sz="1700" dirty="0"/>
              <a:t>Tool Integration</a:t>
            </a:r>
          </a:p>
          <a:p>
            <a:pPr marL="285750" indent="-285750">
              <a:lnSpc>
                <a:spcPct val="120000"/>
              </a:lnSpc>
              <a:buFont typeface="Arial" panose="020B0604020202020204" pitchFamily="34" charset="0"/>
              <a:buChar char="•"/>
            </a:pPr>
            <a:r>
              <a:rPr lang="en-GB" sz="1700" dirty="0"/>
              <a:t>Context Sharing</a:t>
            </a:r>
          </a:p>
          <a:p>
            <a:pPr marL="285750" indent="-285750">
              <a:lnSpc>
                <a:spcPct val="120000"/>
              </a:lnSpc>
              <a:buFont typeface="Arial" panose="020B0604020202020204" pitchFamily="34" charset="0"/>
              <a:buChar char="•"/>
            </a:pPr>
            <a:r>
              <a:rPr lang="en-GB" sz="1700" dirty="0"/>
              <a:t>Memory Management</a:t>
            </a:r>
          </a:p>
          <a:p>
            <a:pPr marL="285750" indent="-285750">
              <a:lnSpc>
                <a:spcPct val="120000"/>
              </a:lnSpc>
              <a:buFont typeface="Arial" panose="020B0604020202020204" pitchFamily="34" charset="0"/>
              <a:buChar char="•"/>
            </a:pPr>
            <a:r>
              <a:rPr lang="en-GB" sz="1700" dirty="0"/>
              <a:t>Agentic Workflows</a:t>
            </a:r>
          </a:p>
          <a:p>
            <a:pPr marL="285750" indent="-285750">
              <a:lnSpc>
                <a:spcPct val="120000"/>
              </a:lnSpc>
              <a:buFont typeface="Arial" panose="020B0604020202020204" pitchFamily="34" charset="0"/>
              <a:buChar char="•"/>
            </a:pPr>
            <a:r>
              <a:rPr lang="en-GB" sz="1700" dirty="0"/>
              <a:t>Cross-Platform</a:t>
            </a:r>
          </a:p>
          <a:p>
            <a:pPr marL="285750" indent="-285750">
              <a:lnSpc>
                <a:spcPct val="120000"/>
              </a:lnSpc>
              <a:buFont typeface="Arial" panose="020B0604020202020204" pitchFamily="34" charset="0"/>
              <a:buChar char="•"/>
            </a:pPr>
            <a:r>
              <a:rPr lang="en-GB" sz="1700" dirty="0"/>
              <a:t>Secure &amp; Governed</a:t>
            </a:r>
          </a:p>
        </p:txBody>
      </p:sp>
    </p:spTree>
    <p:extLst>
      <p:ext uri="{BB962C8B-B14F-4D97-AF65-F5344CB8AC3E}">
        <p14:creationId xmlns:p14="http://schemas.microsoft.com/office/powerpoint/2010/main" val="42897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98089-8970-874D-8C62-3673F24CCF0F}"/>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BB17FECD-18F0-9BB5-B5B6-FEE12BF4224B}"/>
              </a:ext>
            </a:extLst>
          </p:cNvPr>
          <p:cNvSpPr>
            <a:spLocks noGrp="1"/>
          </p:cNvSpPr>
          <p:nvPr>
            <p:ph type="dt" sz="half" idx="10"/>
          </p:nvPr>
        </p:nvSpPr>
        <p:spPr/>
        <p:txBody>
          <a:bodyPr/>
          <a:lstStyle/>
          <a:p>
            <a:fld id="{04CAA61E-7AEC-D342-8104-4DFD59E7350E}" type="datetime1">
              <a:rPr lang="en-US" smtClean="0"/>
              <a:t>9/24/25</a:t>
            </a:fld>
            <a:endParaRPr lang="en-US"/>
          </a:p>
        </p:txBody>
      </p:sp>
      <p:sp>
        <p:nvSpPr>
          <p:cNvPr id="3" name="Fußzeilenplatzhalter 2">
            <a:extLst>
              <a:ext uri="{FF2B5EF4-FFF2-40B4-BE49-F238E27FC236}">
                <a16:creationId xmlns:a16="http://schemas.microsoft.com/office/drawing/2014/main" id="{3B215644-AEF4-B074-F047-9CD044F27B76}"/>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968615B0-B721-AAE6-36A8-FB1C78455987}"/>
              </a:ext>
            </a:extLst>
          </p:cNvPr>
          <p:cNvSpPr>
            <a:spLocks noGrp="1"/>
          </p:cNvSpPr>
          <p:nvPr>
            <p:ph type="sldNum" sz="quarter" idx="12"/>
          </p:nvPr>
        </p:nvSpPr>
        <p:spPr/>
        <p:txBody>
          <a:bodyPr/>
          <a:lstStyle/>
          <a:p>
            <a:fld id="{19C38A61-2AC7-4B0E-B80F-DDADD701BB40}" type="slidenum">
              <a:rPr lang="en-US" smtClean="0"/>
              <a:pPr/>
              <a:t>11</a:t>
            </a:fld>
            <a:endParaRPr lang="en-US"/>
          </a:p>
        </p:txBody>
      </p:sp>
      <p:sp>
        <p:nvSpPr>
          <p:cNvPr id="7" name="Titel 6">
            <a:extLst>
              <a:ext uri="{FF2B5EF4-FFF2-40B4-BE49-F238E27FC236}">
                <a16:creationId xmlns:a16="http://schemas.microsoft.com/office/drawing/2014/main" id="{C5314EA4-56D3-B9F4-164E-AAD645C82AEF}"/>
              </a:ext>
            </a:extLst>
          </p:cNvPr>
          <p:cNvSpPr>
            <a:spLocks noGrp="1"/>
          </p:cNvSpPr>
          <p:nvPr>
            <p:ph type="title"/>
          </p:nvPr>
        </p:nvSpPr>
        <p:spPr/>
        <p:txBody>
          <a:bodyPr/>
          <a:lstStyle/>
          <a:p>
            <a:r>
              <a:rPr lang="en-US" cap="none" dirty="0"/>
              <a:t>SWOT Analysis</a:t>
            </a:r>
          </a:p>
        </p:txBody>
      </p:sp>
      <p:pic>
        <p:nvPicPr>
          <p:cNvPr id="8" name="Picture 7">
            <a:extLst>
              <a:ext uri="{FF2B5EF4-FFF2-40B4-BE49-F238E27FC236}">
                <a16:creationId xmlns:a16="http://schemas.microsoft.com/office/drawing/2014/main" id="{410856B0-40B2-2ACE-86B6-1D2F14C1BBE2}"/>
              </a:ext>
            </a:extLst>
          </p:cNvPr>
          <p:cNvPicPr>
            <a:picLocks noChangeAspect="1"/>
          </p:cNvPicPr>
          <p:nvPr/>
        </p:nvPicPr>
        <p:blipFill>
          <a:blip r:embed="rId3"/>
          <a:stretch>
            <a:fillRect/>
          </a:stretch>
        </p:blipFill>
        <p:spPr>
          <a:xfrm>
            <a:off x="420792" y="1112986"/>
            <a:ext cx="6445011" cy="3418733"/>
          </a:xfrm>
          <a:prstGeom prst="rect">
            <a:avLst/>
          </a:prstGeom>
        </p:spPr>
      </p:pic>
      <p:pic>
        <p:nvPicPr>
          <p:cNvPr id="16" name="Picture 15" descr="A diagram of a security model&#10;&#10;AI-generated content may be incorrect.">
            <a:extLst>
              <a:ext uri="{FF2B5EF4-FFF2-40B4-BE49-F238E27FC236}">
                <a16:creationId xmlns:a16="http://schemas.microsoft.com/office/drawing/2014/main" id="{EF8E681E-551A-EE05-67B8-9D0810879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803" y="2822353"/>
            <a:ext cx="5217592" cy="3913194"/>
          </a:xfrm>
          <a:prstGeom prst="rect">
            <a:avLst/>
          </a:prstGeom>
        </p:spPr>
      </p:pic>
      <p:sp>
        <p:nvSpPr>
          <p:cNvPr id="17" name="Right Arrow 16">
            <a:extLst>
              <a:ext uri="{FF2B5EF4-FFF2-40B4-BE49-F238E27FC236}">
                <a16:creationId xmlns:a16="http://schemas.microsoft.com/office/drawing/2014/main" id="{2364BDD7-6620-2904-D6A7-D76CCA239F9E}"/>
              </a:ext>
            </a:extLst>
          </p:cNvPr>
          <p:cNvSpPr/>
          <p:nvPr/>
        </p:nvSpPr>
        <p:spPr>
          <a:xfrm rot="1204405">
            <a:off x="4013743" y="4624564"/>
            <a:ext cx="2880098" cy="346363"/>
          </a:xfrm>
          <a:prstGeom prst="rightArrow">
            <a:avLst>
              <a:gd name="adj1" fmla="val 10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B02AE72E-B5BF-2CB3-29FD-B4F3488C515A}"/>
              </a:ext>
            </a:extLst>
          </p:cNvPr>
          <p:cNvCxnSpPr>
            <a:cxnSpLocks/>
          </p:cNvCxnSpPr>
          <p:nvPr/>
        </p:nvCxnSpPr>
        <p:spPr>
          <a:xfrm>
            <a:off x="6865803" y="5253414"/>
            <a:ext cx="5217592" cy="0"/>
          </a:xfrm>
          <a:prstGeom prst="line">
            <a:avLst/>
          </a:prstGeom>
          <a:ln w="76200" cmpd="sng">
            <a:solidFill>
              <a:schemeClr val="accent1"/>
            </a:solidFill>
            <a:tailEnd type="none" w="lg"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0716A79-6395-53A7-4DDD-E0BC43EDD06B}"/>
              </a:ext>
            </a:extLst>
          </p:cNvPr>
          <p:cNvSpPr txBox="1"/>
          <p:nvPr/>
        </p:nvSpPr>
        <p:spPr>
          <a:xfrm>
            <a:off x="1153753" y="6366005"/>
            <a:ext cx="5933427" cy="513859"/>
          </a:xfrm>
          <a:prstGeom prst="rect">
            <a:avLst/>
          </a:prstGeom>
          <a:noFill/>
          <a:ln>
            <a:noFill/>
          </a:ln>
        </p:spPr>
        <p:txBody>
          <a:bodyPr wrap="square" lIns="0" tIns="0" rIns="0" bIns="0" rtlCol="0">
            <a:spAutoFit/>
          </a:bodyPr>
          <a:lstStyle/>
          <a:p>
            <a:pPr>
              <a:lnSpc>
                <a:spcPct val="120000"/>
              </a:lnSpc>
            </a:pPr>
            <a:r>
              <a:rPr lang="en-GB" sz="1200" dirty="0">
                <a:ea typeface="Source Sans Pro"/>
              </a:rPr>
              <a:t>Fig. 3. Maturity Model for GenAI Platform Strategy – case company lies between 2 and 3</a:t>
            </a:r>
          </a:p>
          <a:p>
            <a:pPr algn="l">
              <a:lnSpc>
                <a:spcPct val="120000"/>
              </a:lnSpc>
            </a:pPr>
            <a:endParaRPr lang="en-GB" sz="1700" dirty="0"/>
          </a:p>
        </p:txBody>
      </p:sp>
    </p:spTree>
    <p:extLst>
      <p:ext uri="{BB962C8B-B14F-4D97-AF65-F5344CB8AC3E}">
        <p14:creationId xmlns:p14="http://schemas.microsoft.com/office/powerpoint/2010/main" val="86906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75F84-CFB7-20DB-F273-B2DC8475E8A0}"/>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7C6DDD59-DB50-6D9A-3837-97FE5610DED2}"/>
              </a:ext>
            </a:extLst>
          </p:cNvPr>
          <p:cNvSpPr>
            <a:spLocks noGrp="1"/>
          </p:cNvSpPr>
          <p:nvPr>
            <p:ph type="dt" sz="half" idx="10"/>
          </p:nvPr>
        </p:nvSpPr>
        <p:spPr/>
        <p:txBody>
          <a:bodyPr/>
          <a:lstStyle/>
          <a:p>
            <a:fld id="{04CAA61E-7AEC-D342-8104-4DFD59E7350E}" type="datetime1">
              <a:rPr lang="en-US" smtClean="0"/>
              <a:t>9/24/25</a:t>
            </a:fld>
            <a:endParaRPr lang="en-US"/>
          </a:p>
        </p:txBody>
      </p:sp>
      <p:sp>
        <p:nvSpPr>
          <p:cNvPr id="3" name="Fußzeilenplatzhalter 2">
            <a:extLst>
              <a:ext uri="{FF2B5EF4-FFF2-40B4-BE49-F238E27FC236}">
                <a16:creationId xmlns:a16="http://schemas.microsoft.com/office/drawing/2014/main" id="{964FB2FA-065F-0EC8-41AA-E6A126719B38}"/>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CBA947CF-1AD1-C643-F010-38D126EF9975}"/>
              </a:ext>
            </a:extLst>
          </p:cNvPr>
          <p:cNvSpPr>
            <a:spLocks noGrp="1"/>
          </p:cNvSpPr>
          <p:nvPr>
            <p:ph type="sldNum" sz="quarter" idx="12"/>
          </p:nvPr>
        </p:nvSpPr>
        <p:spPr/>
        <p:txBody>
          <a:bodyPr/>
          <a:lstStyle/>
          <a:p>
            <a:fld id="{19C38A61-2AC7-4B0E-B80F-DDADD701BB40}" type="slidenum">
              <a:rPr lang="en-US" smtClean="0"/>
              <a:pPr/>
              <a:t>12</a:t>
            </a:fld>
            <a:endParaRPr lang="en-US"/>
          </a:p>
        </p:txBody>
      </p:sp>
      <p:sp>
        <p:nvSpPr>
          <p:cNvPr id="7" name="Titel 6">
            <a:extLst>
              <a:ext uri="{FF2B5EF4-FFF2-40B4-BE49-F238E27FC236}">
                <a16:creationId xmlns:a16="http://schemas.microsoft.com/office/drawing/2014/main" id="{A106A76E-C315-67FE-A498-46E1D006DBE0}"/>
              </a:ext>
            </a:extLst>
          </p:cNvPr>
          <p:cNvSpPr>
            <a:spLocks noGrp="1"/>
          </p:cNvSpPr>
          <p:nvPr>
            <p:ph type="title"/>
          </p:nvPr>
        </p:nvSpPr>
        <p:spPr/>
        <p:txBody>
          <a:bodyPr/>
          <a:lstStyle/>
          <a:p>
            <a:r>
              <a:rPr lang="en-US" cap="none" dirty="0"/>
              <a:t>Recommendation: Platform-Centric AI Strategy</a:t>
            </a:r>
          </a:p>
        </p:txBody>
      </p:sp>
      <p:sp>
        <p:nvSpPr>
          <p:cNvPr id="9" name="TextBox 8">
            <a:extLst>
              <a:ext uri="{FF2B5EF4-FFF2-40B4-BE49-F238E27FC236}">
                <a16:creationId xmlns:a16="http://schemas.microsoft.com/office/drawing/2014/main" id="{4DDE9F74-500E-F5A0-0D06-C85B66A9CCCC}"/>
              </a:ext>
            </a:extLst>
          </p:cNvPr>
          <p:cNvSpPr txBox="1"/>
          <p:nvPr/>
        </p:nvSpPr>
        <p:spPr>
          <a:xfrm>
            <a:off x="11194473" y="5642411"/>
            <a:ext cx="834954" cy="1215589"/>
          </a:xfrm>
          <a:prstGeom prst="rect">
            <a:avLst/>
          </a:prstGeom>
          <a:noFill/>
          <a:ln>
            <a:noFill/>
          </a:ln>
        </p:spPr>
        <p:txBody>
          <a:bodyPr wrap="square" lIns="0" tIns="0" rIns="0" bIns="0" rtlCol="0">
            <a:spAutoFit/>
          </a:bodyPr>
          <a:lstStyle/>
          <a:p>
            <a:r>
              <a:rPr lang="en-GB" sz="1200" dirty="0">
                <a:ea typeface="Source Sans Pro"/>
              </a:rPr>
              <a:t>Fig. 4. Sample GenAI Platform Architecture</a:t>
            </a:r>
          </a:p>
          <a:p>
            <a:pPr algn="l">
              <a:lnSpc>
                <a:spcPct val="120000"/>
              </a:lnSpc>
            </a:pPr>
            <a:endParaRPr lang="en-GB" sz="1700" dirty="0"/>
          </a:p>
        </p:txBody>
      </p:sp>
      <p:pic>
        <p:nvPicPr>
          <p:cNvPr id="8" name="Picture 7" descr="A screen shot of a computer&#10;&#10;AI-generated content may be incorrect.">
            <a:extLst>
              <a:ext uri="{FF2B5EF4-FFF2-40B4-BE49-F238E27FC236}">
                <a16:creationId xmlns:a16="http://schemas.microsoft.com/office/drawing/2014/main" id="{D82D8A0A-35C2-2907-D9B7-B42639207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73" y="777247"/>
            <a:ext cx="10810228" cy="6080753"/>
          </a:xfrm>
          <a:prstGeom prst="rect">
            <a:avLst/>
          </a:prstGeom>
        </p:spPr>
      </p:pic>
    </p:spTree>
    <p:extLst>
      <p:ext uri="{BB962C8B-B14F-4D97-AF65-F5344CB8AC3E}">
        <p14:creationId xmlns:p14="http://schemas.microsoft.com/office/powerpoint/2010/main" val="66092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D8554-8B35-4010-C200-D004E19B1632}"/>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C279E3DD-9CCF-760B-D86E-CB4A7D55161D}"/>
              </a:ext>
            </a:extLst>
          </p:cNvPr>
          <p:cNvSpPr>
            <a:spLocks noGrp="1"/>
          </p:cNvSpPr>
          <p:nvPr>
            <p:ph type="dt" sz="half" idx="10"/>
          </p:nvPr>
        </p:nvSpPr>
        <p:spPr/>
        <p:txBody>
          <a:bodyPr/>
          <a:lstStyle/>
          <a:p>
            <a:fld id="{04CAA61E-7AEC-D342-8104-4DFD59E7350E}" type="datetime1">
              <a:rPr lang="en-US" smtClean="0"/>
              <a:t>9/24/25</a:t>
            </a:fld>
            <a:endParaRPr lang="en-US"/>
          </a:p>
        </p:txBody>
      </p:sp>
      <p:sp>
        <p:nvSpPr>
          <p:cNvPr id="3" name="Fußzeilenplatzhalter 2">
            <a:extLst>
              <a:ext uri="{FF2B5EF4-FFF2-40B4-BE49-F238E27FC236}">
                <a16:creationId xmlns:a16="http://schemas.microsoft.com/office/drawing/2014/main" id="{4F95E4DC-48CD-0741-B6EA-4A31368835F5}"/>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D0B56EC0-B0D9-759D-28BE-433A2BEB9BD4}"/>
              </a:ext>
            </a:extLst>
          </p:cNvPr>
          <p:cNvSpPr>
            <a:spLocks noGrp="1"/>
          </p:cNvSpPr>
          <p:nvPr>
            <p:ph type="sldNum" sz="quarter" idx="12"/>
          </p:nvPr>
        </p:nvSpPr>
        <p:spPr/>
        <p:txBody>
          <a:bodyPr/>
          <a:lstStyle/>
          <a:p>
            <a:fld id="{19C38A61-2AC7-4B0E-B80F-DDADD701BB40}" type="slidenum">
              <a:rPr lang="en-US" smtClean="0"/>
              <a:pPr/>
              <a:t>13</a:t>
            </a:fld>
            <a:endParaRPr lang="en-US"/>
          </a:p>
        </p:txBody>
      </p:sp>
      <p:sp>
        <p:nvSpPr>
          <p:cNvPr id="7" name="Titel 6">
            <a:extLst>
              <a:ext uri="{FF2B5EF4-FFF2-40B4-BE49-F238E27FC236}">
                <a16:creationId xmlns:a16="http://schemas.microsoft.com/office/drawing/2014/main" id="{AD9F16D5-CCE3-6738-B779-437DF3C5D5B3}"/>
              </a:ext>
            </a:extLst>
          </p:cNvPr>
          <p:cNvSpPr>
            <a:spLocks noGrp="1"/>
          </p:cNvSpPr>
          <p:nvPr>
            <p:ph type="title"/>
          </p:nvPr>
        </p:nvSpPr>
        <p:spPr/>
        <p:txBody>
          <a:bodyPr/>
          <a:lstStyle/>
          <a:p>
            <a:r>
              <a:rPr lang="en-US" cap="none" dirty="0"/>
              <a:t>Recommendation: CRISP-ML (Q)</a:t>
            </a:r>
          </a:p>
        </p:txBody>
      </p:sp>
      <p:sp>
        <p:nvSpPr>
          <p:cNvPr id="9" name="TextBox 8">
            <a:extLst>
              <a:ext uri="{FF2B5EF4-FFF2-40B4-BE49-F238E27FC236}">
                <a16:creationId xmlns:a16="http://schemas.microsoft.com/office/drawing/2014/main" id="{A14C99C9-C507-0CE0-F5EC-6A5F3D3AC844}"/>
              </a:ext>
            </a:extLst>
          </p:cNvPr>
          <p:cNvSpPr txBox="1"/>
          <p:nvPr/>
        </p:nvSpPr>
        <p:spPr>
          <a:xfrm>
            <a:off x="6362919" y="6532675"/>
            <a:ext cx="5829081" cy="513859"/>
          </a:xfrm>
          <a:prstGeom prst="rect">
            <a:avLst/>
          </a:prstGeom>
          <a:noFill/>
          <a:ln>
            <a:noFill/>
          </a:ln>
        </p:spPr>
        <p:txBody>
          <a:bodyPr wrap="square" lIns="0" tIns="0" rIns="0" bIns="0" rtlCol="0">
            <a:spAutoFit/>
          </a:bodyPr>
          <a:lstStyle/>
          <a:p>
            <a:pPr>
              <a:lnSpc>
                <a:spcPct val="120000"/>
              </a:lnSpc>
            </a:pPr>
            <a:r>
              <a:rPr lang="en-GB" sz="1200" dirty="0">
                <a:ea typeface="Source Sans Pro"/>
              </a:rPr>
              <a:t>Fig. 2. Model Context Protocol (MCP) based final proposed Architecture of LPO System.</a:t>
            </a:r>
          </a:p>
          <a:p>
            <a:pPr algn="l">
              <a:lnSpc>
                <a:spcPct val="120000"/>
              </a:lnSpc>
            </a:pPr>
            <a:endParaRPr lang="en-GB" sz="1700" dirty="0"/>
          </a:p>
        </p:txBody>
      </p:sp>
      <p:graphicFrame>
        <p:nvGraphicFramePr>
          <p:cNvPr id="6" name="Diagram 5">
            <a:extLst>
              <a:ext uri="{FF2B5EF4-FFF2-40B4-BE49-F238E27FC236}">
                <a16:creationId xmlns:a16="http://schemas.microsoft.com/office/drawing/2014/main" id="{7902C67C-5674-33A4-B0C2-959F17C1E64E}"/>
              </a:ext>
            </a:extLst>
          </p:cNvPr>
          <p:cNvGraphicFramePr/>
          <p:nvPr>
            <p:extLst>
              <p:ext uri="{D42A27DB-BD31-4B8C-83A1-F6EECF244321}">
                <p14:modId xmlns:p14="http://schemas.microsoft.com/office/powerpoint/2010/main" val="182263451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2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DD5C7403-12B0-0441-8276-06BEEC8A34C6}"/>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9B994DD7-08AD-2547-B6CB-34A28BD3ACEF}"/>
              </a:ext>
            </a:extLst>
          </p:cNvPr>
          <p:cNvSpPr>
            <a:spLocks noGrp="1"/>
          </p:cNvSpPr>
          <p:nvPr>
            <p:ph type="sldNum" sz="quarter" idx="12"/>
          </p:nvPr>
        </p:nvSpPr>
        <p:spPr/>
        <p:txBody>
          <a:bodyPr/>
          <a:lstStyle/>
          <a:p>
            <a:fld id="{19C38A61-2AC7-4B0E-B80F-DDADD701BB40}" type="slidenum">
              <a:rPr lang="de-DE" smtClean="0"/>
              <a:pPr/>
              <a:t>14</a:t>
            </a:fld>
            <a:endParaRPr lang="de-DE"/>
          </a:p>
        </p:txBody>
      </p:sp>
      <p:sp>
        <p:nvSpPr>
          <p:cNvPr id="14" name="Titel 6">
            <a:extLst>
              <a:ext uri="{FF2B5EF4-FFF2-40B4-BE49-F238E27FC236}">
                <a16:creationId xmlns:a16="http://schemas.microsoft.com/office/drawing/2014/main" id="{99ADB308-1D04-0D4B-A2DB-E0119A4AE9C4}"/>
              </a:ext>
            </a:extLst>
          </p:cNvPr>
          <p:cNvSpPr>
            <a:spLocks noGrp="1"/>
          </p:cNvSpPr>
          <p:nvPr>
            <p:ph type="title"/>
          </p:nvPr>
        </p:nvSpPr>
        <p:spPr>
          <a:xfrm>
            <a:off x="420792" y="446959"/>
            <a:ext cx="8483496" cy="830997"/>
          </a:xfrm>
        </p:spPr>
        <p:txBody>
          <a:bodyPr/>
          <a:lstStyle/>
          <a:p>
            <a:r>
              <a:rPr lang="en-US" cap="none" noProof="0" dirty="0"/>
              <a:t>C</a:t>
            </a:r>
            <a:r>
              <a:rPr lang="en-US" cap="none" dirty="0" err="1"/>
              <a:t>ritical</a:t>
            </a:r>
            <a:r>
              <a:rPr lang="en-US" cap="none" dirty="0"/>
              <a:t> Reflection &amp; Next Steps</a:t>
            </a:r>
            <a:endParaRPr lang="en-US" cap="none" noProof="0" dirty="0"/>
          </a:p>
        </p:txBody>
      </p:sp>
      <p:sp>
        <p:nvSpPr>
          <p:cNvPr id="16" name="Inhaltsplatzhalter 4">
            <a:extLst>
              <a:ext uri="{FF2B5EF4-FFF2-40B4-BE49-F238E27FC236}">
                <a16:creationId xmlns:a16="http://schemas.microsoft.com/office/drawing/2014/main" id="{06BCF6AC-490A-F345-A577-99EAB26C9CD1}"/>
              </a:ext>
            </a:extLst>
          </p:cNvPr>
          <p:cNvSpPr>
            <a:spLocks noGrp="1"/>
          </p:cNvSpPr>
          <p:nvPr>
            <p:ph idx="1"/>
          </p:nvPr>
        </p:nvSpPr>
        <p:spPr>
          <a:xfrm>
            <a:off x="2479964" y="1423840"/>
            <a:ext cx="9269125" cy="4787900"/>
          </a:xfrm>
        </p:spPr>
        <p:txBody>
          <a:bodyPr/>
          <a:lstStyle/>
          <a:p>
            <a:r>
              <a:rPr lang="en-US" b="1" dirty="0"/>
              <a:t>Bridging Silos: </a:t>
            </a:r>
            <a:r>
              <a:rPr lang="en-US" dirty="0"/>
              <a:t>LPO links operational telemetry and business metrics—going beyond what Prometheus/Grafana or BI tools alone can offer.</a:t>
            </a:r>
          </a:p>
          <a:p>
            <a:r>
              <a:rPr lang="en-US" b="1" dirty="0"/>
              <a:t>Actionable Insights for All: </a:t>
            </a:r>
            <a:r>
              <a:rPr lang="en-US" dirty="0"/>
              <a:t>LLM + RAG enables natural-language queries, helping non-technical stakeholders leverage multi-source insights.</a:t>
            </a:r>
          </a:p>
          <a:p>
            <a:r>
              <a:rPr lang="en-US" b="1" dirty="0"/>
              <a:t>Complementary, Not Replacement: </a:t>
            </a:r>
            <a:r>
              <a:rPr lang="en-US" dirty="0"/>
              <a:t>Traditional BI remains effective for well-scoped technical metrics—simplicity and reliability matter.</a:t>
            </a:r>
          </a:p>
          <a:p>
            <a:r>
              <a:rPr lang="en-US" b="1" dirty="0"/>
              <a:t>Study Constraints: </a:t>
            </a:r>
            <a:r>
              <a:rPr lang="en-US" dirty="0"/>
              <a:t>Single org, expert feedback, and rapid tech change limit generalizability.</a:t>
            </a:r>
          </a:p>
          <a:p>
            <a:r>
              <a:rPr lang="en-US" b="1" dirty="0"/>
              <a:t>Future Directions: </a:t>
            </a:r>
            <a:r>
              <a:rPr lang="en-US" dirty="0"/>
              <a:t>Multi-case studies, quantitative benchmarks, collaborative design, and ROI/compliance assessments.</a:t>
            </a:r>
          </a:p>
          <a:p>
            <a:r>
              <a:rPr lang="en-US" b="1" dirty="0"/>
              <a:t>Evolving Field: </a:t>
            </a:r>
            <a:r>
              <a:rPr lang="en-US" dirty="0"/>
              <a:t>Continuous reassessment needed as AI and observability landscapes advance.</a:t>
            </a:r>
            <a:endParaRPr lang="en-US" noProof="0" dirty="0"/>
          </a:p>
        </p:txBody>
      </p:sp>
      <p:sp>
        <p:nvSpPr>
          <p:cNvPr id="6" name="Datumsplatzhalter 1">
            <a:extLst>
              <a:ext uri="{FF2B5EF4-FFF2-40B4-BE49-F238E27FC236}">
                <a16:creationId xmlns:a16="http://schemas.microsoft.com/office/drawing/2014/main" id="{06DC523C-DA4C-FA93-FDF2-BD1F9F421FF1}"/>
              </a:ext>
            </a:extLst>
          </p:cNvPr>
          <p:cNvSpPr>
            <a:spLocks noGrp="1"/>
          </p:cNvSpPr>
          <p:nvPr>
            <p:ph type="dt" sz="half" idx="10"/>
          </p:nvPr>
        </p:nvSpPr>
        <p:spPr>
          <a:xfrm>
            <a:off x="447028" y="6667836"/>
            <a:ext cx="468000" cy="135423"/>
          </a:xfrm>
        </p:spPr>
        <p:txBody>
          <a:bodyPr/>
          <a:lstStyle/>
          <a:p>
            <a:fld id="{04CAA61E-7AEC-D342-8104-4DFD59E7350E}" type="datetime1">
              <a:rPr lang="en-US" smtClean="0"/>
              <a:t>9/24/25</a:t>
            </a:fld>
            <a:endParaRPr lang="en-US"/>
          </a:p>
        </p:txBody>
      </p:sp>
      <p:pic>
        <p:nvPicPr>
          <p:cNvPr id="11" name="Grafik 10" descr="Ein Bild, das Kreis, Grafiken, Design enthält.&#10;&#10;KI-generierte Inhalte können fehlerhaft sein.">
            <a:extLst>
              <a:ext uri="{FF2B5EF4-FFF2-40B4-BE49-F238E27FC236}">
                <a16:creationId xmlns:a16="http://schemas.microsoft.com/office/drawing/2014/main" id="{7D4AD44A-2616-BF12-AECB-E56EC3EED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8" y="2617572"/>
            <a:ext cx="1577263" cy="1577263"/>
          </a:xfrm>
          <a:prstGeom prst="rect">
            <a:avLst/>
          </a:prstGeom>
        </p:spPr>
      </p:pic>
    </p:spTree>
    <p:extLst>
      <p:ext uri="{BB962C8B-B14F-4D97-AF65-F5344CB8AC3E}">
        <p14:creationId xmlns:p14="http://schemas.microsoft.com/office/powerpoint/2010/main" val="295509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AE0D-AAC7-BE8F-13FA-5D0039FD80F4}"/>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94BB1DA2-EC2D-0CF9-0702-38A7FE46F5AB}"/>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139629A5-B74A-157D-0B3D-11249DEBCE66}"/>
              </a:ext>
            </a:extLst>
          </p:cNvPr>
          <p:cNvSpPr txBox="1"/>
          <p:nvPr/>
        </p:nvSpPr>
        <p:spPr>
          <a:xfrm>
            <a:off x="3356744" y="2900429"/>
            <a:ext cx="8814914" cy="2913875"/>
          </a:xfrm>
          <a:prstGeom prst="rect">
            <a:avLst/>
          </a:prstGeom>
          <a:noFill/>
          <a:ln>
            <a:noFill/>
          </a:ln>
        </p:spPr>
        <p:txBody>
          <a:bodyPr wrap="none" lIns="0" tIns="0" rIns="0" bIns="0" rtlCol="0">
            <a:spAutoFit/>
          </a:bodyPr>
          <a:lstStyle/>
          <a:p>
            <a:pPr>
              <a:lnSpc>
                <a:spcPct val="120000"/>
              </a:lnSpc>
            </a:pPr>
            <a:r>
              <a:rPr lang="en-GB" sz="3200" b="1" i="1" dirty="0">
                <a:solidFill>
                  <a:schemeClr val="tx2"/>
                </a:solidFill>
              </a:rPr>
              <a:t>Conclusion</a:t>
            </a:r>
          </a:p>
          <a:p>
            <a:pPr>
              <a:lnSpc>
                <a:spcPct val="120000"/>
              </a:lnSpc>
            </a:pPr>
            <a:endParaRPr lang="en-GB" sz="3200" i="1" dirty="0">
              <a:solidFill>
                <a:schemeClr val="tx2"/>
              </a:solidFill>
            </a:endParaRPr>
          </a:p>
          <a:p>
            <a:pPr marL="457200" indent="-457200">
              <a:lnSpc>
                <a:spcPct val="120000"/>
              </a:lnSpc>
              <a:buFont typeface="Arial" panose="020B0604020202020204" pitchFamily="34" charset="0"/>
              <a:buChar char="•"/>
            </a:pPr>
            <a:r>
              <a:rPr lang="en-GB" sz="3200" i="1" dirty="0">
                <a:solidFill>
                  <a:schemeClr val="tx2"/>
                </a:solidFill>
              </a:rPr>
              <a:t>LPO = bridging technical + business observability</a:t>
            </a:r>
          </a:p>
          <a:p>
            <a:pPr marL="457200" indent="-457200">
              <a:lnSpc>
                <a:spcPct val="120000"/>
              </a:lnSpc>
              <a:buFont typeface="Arial" panose="020B0604020202020204" pitchFamily="34" charset="0"/>
              <a:buChar char="•"/>
            </a:pPr>
            <a:r>
              <a:rPr lang="en-GB" sz="3200" i="1" dirty="0">
                <a:solidFill>
                  <a:schemeClr val="tx2"/>
                </a:solidFill>
              </a:rPr>
              <a:t>Feasible…… but</a:t>
            </a:r>
            <a:br>
              <a:rPr lang="en-GB" sz="3200" i="1" dirty="0">
                <a:solidFill>
                  <a:schemeClr val="tx2"/>
                </a:solidFill>
              </a:rPr>
            </a:br>
            <a:r>
              <a:rPr lang="en-GB" sz="3200" i="1" dirty="0">
                <a:solidFill>
                  <a:schemeClr val="tx2"/>
                </a:solidFill>
              </a:rPr>
              <a:t>organisational readiness + governance are critical</a:t>
            </a:r>
          </a:p>
        </p:txBody>
      </p:sp>
      <p:pic>
        <p:nvPicPr>
          <p:cNvPr id="7" name="Grafik 10" descr="Ein Bild, das Schrift, Grafiken, Symbol, Design enthält.&#10;&#10;KI-generierte Inhalte können fehlerhaft sein.">
            <a:extLst>
              <a:ext uri="{FF2B5EF4-FFF2-40B4-BE49-F238E27FC236}">
                <a16:creationId xmlns:a16="http://schemas.microsoft.com/office/drawing/2014/main" id="{02D488BF-D5DC-92A6-A146-0A997BFC0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13" y="3957725"/>
            <a:ext cx="1856579" cy="1856579"/>
          </a:xfrm>
          <a:prstGeom prst="rect">
            <a:avLst/>
          </a:prstGeom>
        </p:spPr>
      </p:pic>
    </p:spTree>
    <p:extLst>
      <p:ext uri="{BB962C8B-B14F-4D97-AF65-F5344CB8AC3E}">
        <p14:creationId xmlns:p14="http://schemas.microsoft.com/office/powerpoint/2010/main" val="326484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26AA7D5-CF49-6F49-B20B-62515F7FC8EE}"/>
              </a:ext>
            </a:extLst>
          </p:cNvPr>
          <p:cNvSpPr>
            <a:spLocks noGrp="1"/>
          </p:cNvSpPr>
          <p:nvPr>
            <p:ph type="body" sz="quarter" idx="13"/>
          </p:nvPr>
        </p:nvSpPr>
        <p:spPr/>
        <p:txBody>
          <a:bodyPr/>
          <a:lstStyle/>
          <a:p>
            <a:r>
              <a:rPr lang="en-GB" sz="1800" b="1" dirty="0"/>
              <a:t>IU International University of Applied Sciences · IT &amp; Technology</a:t>
            </a:r>
            <a:endParaRPr lang="en-GB" sz="1800" dirty="0"/>
          </a:p>
          <a:p>
            <a:r>
              <a:rPr lang="en-US" dirty="0"/>
              <a:t>
</a:t>
            </a:r>
            <a:r>
              <a:rPr lang="en-GB" sz="1800" dirty="0"/>
              <a:t> Juri-Gagarin-Ring 152 · </a:t>
            </a:r>
          </a:p>
          <a:p>
            <a:r>
              <a:rPr lang="en-GB" sz="1800" dirty="0"/>
              <a:t>99084 Erfurt · German</a:t>
            </a:r>
          </a:p>
          <a:p>
            <a:endParaRPr lang="en-US" dirty="0"/>
          </a:p>
        </p:txBody>
      </p:sp>
      <p:sp>
        <p:nvSpPr>
          <p:cNvPr id="3" name="Textplatzhalter 2">
            <a:extLst>
              <a:ext uri="{FF2B5EF4-FFF2-40B4-BE49-F238E27FC236}">
                <a16:creationId xmlns:a16="http://schemas.microsoft.com/office/drawing/2014/main" id="{342DB58D-4019-F944-81DD-40D965AA5EB4}"/>
              </a:ext>
            </a:extLst>
          </p:cNvPr>
          <p:cNvSpPr>
            <a:spLocks noGrp="1"/>
          </p:cNvSpPr>
          <p:nvPr>
            <p:ph type="body" sz="quarter" idx="14"/>
          </p:nvPr>
        </p:nvSpPr>
        <p:spPr/>
        <p:txBody>
          <a:bodyPr/>
          <a:lstStyle/>
          <a:p>
            <a:r>
              <a:rPr lang="en-GB" dirty="0"/>
              <a:t>Onyinye S. Uche </a:t>
            </a:r>
            <a:endParaRPr lang="en-US" dirty="0"/>
          </a:p>
          <a:p>
            <a:r>
              <a:rPr lang="en-US" dirty="0"/>
              <a:t>Professor </a:t>
            </a:r>
            <a:r>
              <a:rPr lang="en-US" dirty="0" err="1"/>
              <a:t>Dr.rer.nat</a:t>
            </a:r>
            <a:r>
              <a:rPr lang="en-US" dirty="0"/>
              <a:t>. Tianxiang Lu </a:t>
            </a:r>
          </a:p>
          <a:p>
            <a:r>
              <a:rPr lang="en-GB" dirty="0">
                <a:hlinkClick r:id="rId3">
                  <a:extLst>
                    <a:ext uri="{A12FA001-AC4F-418D-AE19-62706E023703}">
                      <ahyp:hlinkClr xmlns:ahyp="http://schemas.microsoft.com/office/drawing/2018/hyperlinkcolor" val="tx"/>
                    </a:ext>
                  </a:extLst>
                </a:hlinkClick>
              </a:rPr>
              <a:t>onyinye.suche@gmail.com</a:t>
            </a:r>
            <a:endParaRPr lang="en-GB" dirty="0"/>
          </a:p>
          <a:p>
            <a:r>
              <a:rPr lang="en-US" dirty="0">
                <a:hlinkClick r:id="rId4">
                  <a:extLst>
                    <a:ext uri="{A12FA001-AC4F-418D-AE19-62706E023703}">
                      <ahyp:hlinkClr xmlns:ahyp="http://schemas.microsoft.com/office/drawing/2018/hyperlinkcolor" val="tx"/>
                    </a:ext>
                  </a:extLst>
                </a:hlinkClick>
              </a:rPr>
              <a:t>Tianxiang.lu@iu.org</a:t>
            </a:r>
            <a:endParaRPr lang="en-US" dirty="0"/>
          </a:p>
        </p:txBody>
      </p:sp>
      <p:sp>
        <p:nvSpPr>
          <p:cNvPr id="4" name="Titel 3">
            <a:extLst>
              <a:ext uri="{FF2B5EF4-FFF2-40B4-BE49-F238E27FC236}">
                <a16:creationId xmlns:a16="http://schemas.microsoft.com/office/drawing/2014/main" id="{EF16A991-9A8D-414F-AF71-38CE9B0D57B6}"/>
              </a:ext>
            </a:extLst>
          </p:cNvPr>
          <p:cNvSpPr>
            <a:spLocks noGrp="1"/>
          </p:cNvSpPr>
          <p:nvPr>
            <p:ph type="ctrTitle"/>
          </p:nvPr>
        </p:nvSpPr>
        <p:spPr>
          <a:xfrm>
            <a:off x="0" y="2875367"/>
            <a:ext cx="5773926" cy="1125299"/>
          </a:xfrm>
        </p:spPr>
        <p:txBody>
          <a:bodyPr tIns="36000"/>
          <a:lstStyle/>
          <a:p>
            <a:r>
              <a:rPr lang="en-US" dirty="0"/>
              <a:t>Thank you</a:t>
            </a:r>
          </a:p>
        </p:txBody>
      </p:sp>
      <p:pic>
        <p:nvPicPr>
          <p:cNvPr id="8" name="Picture 7" descr="A qr code with black squares&#10;&#10;AI-generated content may be incorrect.">
            <a:extLst>
              <a:ext uri="{FF2B5EF4-FFF2-40B4-BE49-F238E27FC236}">
                <a16:creationId xmlns:a16="http://schemas.microsoft.com/office/drawing/2014/main" id="{16AB1FFD-E49A-369A-9D0E-3B87989E4B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076" y="1372201"/>
            <a:ext cx="3498272" cy="3498272"/>
          </a:xfrm>
          <a:prstGeom prst="rect">
            <a:avLst/>
          </a:prstGeom>
        </p:spPr>
      </p:pic>
    </p:spTree>
    <p:extLst>
      <p:ext uri="{BB962C8B-B14F-4D97-AF65-F5344CB8AC3E}">
        <p14:creationId xmlns:p14="http://schemas.microsoft.com/office/powerpoint/2010/main" val="251770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A103F3-0355-464D-B6A2-A5007E01FD4A}"/>
              </a:ext>
            </a:extLst>
          </p:cNvPr>
          <p:cNvSpPr>
            <a:spLocks noGrp="1"/>
          </p:cNvSpPr>
          <p:nvPr>
            <p:ph type="dt" sz="half" idx="10"/>
          </p:nvPr>
        </p:nvSpPr>
        <p:spPr/>
        <p:txBody>
          <a:bodyPr/>
          <a:lstStyle/>
          <a:p>
            <a:fld id="{9DE2538E-986B-6C46-B955-8C701E8C89AF}" type="datetime1">
              <a:rPr lang="en-US" smtClean="0"/>
              <a:t>9/24/25</a:t>
            </a:fld>
            <a:endParaRPr lang="en-US" dirty="0"/>
          </a:p>
        </p:txBody>
      </p:sp>
      <p:sp>
        <p:nvSpPr>
          <p:cNvPr id="3" name="Fußzeilenplatzhalter 2">
            <a:extLst>
              <a:ext uri="{FF2B5EF4-FFF2-40B4-BE49-F238E27FC236}">
                <a16:creationId xmlns:a16="http://schemas.microsoft.com/office/drawing/2014/main" id="{B6335C16-2EF9-4B42-B1F8-46209C05B60E}"/>
              </a:ext>
            </a:extLst>
          </p:cNvPr>
          <p:cNvSpPr>
            <a:spLocks noGrp="1"/>
          </p:cNvSpPr>
          <p:nvPr>
            <p:ph type="ftr" sz="quarter" idx="11"/>
          </p:nvPr>
        </p:nvSpPr>
        <p:spPr/>
        <p:txBody>
          <a:bodyPr/>
          <a:lstStyle/>
          <a:p>
            <a:r>
              <a:rPr lang="en-US" dirty="0"/>
              <a:t>Footer</a:t>
            </a:r>
          </a:p>
        </p:txBody>
      </p:sp>
      <p:sp>
        <p:nvSpPr>
          <p:cNvPr id="4" name="Foliennummernplatzhalter 3">
            <a:extLst>
              <a:ext uri="{FF2B5EF4-FFF2-40B4-BE49-F238E27FC236}">
                <a16:creationId xmlns:a16="http://schemas.microsoft.com/office/drawing/2014/main" id="{BE575688-4807-844D-A028-A6C5227A940A}"/>
              </a:ext>
            </a:extLst>
          </p:cNvPr>
          <p:cNvSpPr>
            <a:spLocks noGrp="1"/>
          </p:cNvSpPr>
          <p:nvPr>
            <p:ph type="sldNum" sz="quarter" idx="12"/>
          </p:nvPr>
        </p:nvSpPr>
        <p:spPr/>
        <p:txBody>
          <a:bodyPr/>
          <a:lstStyle/>
          <a:p>
            <a:fld id="{19C38A61-2AC7-4B0E-B80F-DDADD701BB40}" type="slidenum">
              <a:rPr lang="en-US" smtClean="0"/>
              <a:pPr/>
              <a:t>2</a:t>
            </a:fld>
            <a:endParaRPr lang="en-US" dirty="0"/>
          </a:p>
        </p:txBody>
      </p:sp>
      <p:sp>
        <p:nvSpPr>
          <p:cNvPr id="6" name="Titel 5">
            <a:extLst>
              <a:ext uri="{FF2B5EF4-FFF2-40B4-BE49-F238E27FC236}">
                <a16:creationId xmlns:a16="http://schemas.microsoft.com/office/drawing/2014/main" id="{52D93A2D-3069-3A4E-8731-474098F26635}"/>
              </a:ext>
            </a:extLst>
          </p:cNvPr>
          <p:cNvSpPr>
            <a:spLocks noGrp="1"/>
          </p:cNvSpPr>
          <p:nvPr>
            <p:ph type="title"/>
          </p:nvPr>
        </p:nvSpPr>
        <p:spPr/>
        <p:txBody>
          <a:bodyPr/>
          <a:lstStyle/>
          <a:p>
            <a:r>
              <a:rPr lang="en-US" dirty="0"/>
              <a:t>Agenda for this topic
</a:t>
            </a:r>
          </a:p>
        </p:txBody>
      </p:sp>
      <p:graphicFrame>
        <p:nvGraphicFramePr>
          <p:cNvPr id="7" name="Tabelle 9">
            <a:extLst>
              <a:ext uri="{FF2B5EF4-FFF2-40B4-BE49-F238E27FC236}">
                <a16:creationId xmlns:a16="http://schemas.microsoft.com/office/drawing/2014/main" id="{760EEA5D-B094-1046-9A95-948EC94B99B3}"/>
              </a:ext>
            </a:extLst>
          </p:cNvPr>
          <p:cNvGraphicFramePr>
            <a:graphicFrameLocks noGrp="1"/>
          </p:cNvGraphicFramePr>
          <p:nvPr>
            <p:extLst>
              <p:ext uri="{D42A27DB-BD31-4B8C-83A1-F6EECF244321}">
                <p14:modId xmlns:p14="http://schemas.microsoft.com/office/powerpoint/2010/main" val="1302589986"/>
              </p:ext>
            </p:extLst>
          </p:nvPr>
        </p:nvGraphicFramePr>
        <p:xfrm>
          <a:off x="442913" y="1589499"/>
          <a:ext cx="11310646" cy="4640265"/>
        </p:xfrm>
        <a:graphic>
          <a:graphicData uri="http://schemas.openxmlformats.org/drawingml/2006/table">
            <a:tbl>
              <a:tblPr firstRow="1" bandRow="1">
                <a:tableStyleId>{5C22544A-7EE6-4342-B048-85BDC9FD1C3A}</a:tableStyleId>
              </a:tblPr>
              <a:tblGrid>
                <a:gridCol w="7184175">
                  <a:extLst>
                    <a:ext uri="{9D8B030D-6E8A-4147-A177-3AD203B41FA5}">
                      <a16:colId xmlns:a16="http://schemas.microsoft.com/office/drawing/2014/main" val="922412611"/>
                    </a:ext>
                  </a:extLst>
                </a:gridCol>
                <a:gridCol w="347331">
                  <a:extLst>
                    <a:ext uri="{9D8B030D-6E8A-4147-A177-3AD203B41FA5}">
                      <a16:colId xmlns:a16="http://schemas.microsoft.com/office/drawing/2014/main" val="3240641897"/>
                    </a:ext>
                  </a:extLst>
                </a:gridCol>
                <a:gridCol w="935665">
                  <a:extLst>
                    <a:ext uri="{9D8B030D-6E8A-4147-A177-3AD203B41FA5}">
                      <a16:colId xmlns:a16="http://schemas.microsoft.com/office/drawing/2014/main" val="20002"/>
                    </a:ext>
                  </a:extLst>
                </a:gridCol>
                <a:gridCol w="290623">
                  <a:extLst>
                    <a:ext uri="{9D8B030D-6E8A-4147-A177-3AD203B41FA5}">
                      <a16:colId xmlns:a16="http://schemas.microsoft.com/office/drawing/2014/main" val="20003"/>
                    </a:ext>
                  </a:extLst>
                </a:gridCol>
                <a:gridCol w="2552852">
                  <a:extLst>
                    <a:ext uri="{9D8B030D-6E8A-4147-A177-3AD203B41FA5}">
                      <a16:colId xmlns:a16="http://schemas.microsoft.com/office/drawing/2014/main" val="934957934"/>
                    </a:ext>
                  </a:extLst>
                </a:gridCol>
              </a:tblGrid>
              <a:tr h="928053">
                <a:tc>
                  <a:txBody>
                    <a:bodyPr/>
                    <a:lstStyle/>
                    <a:p>
                      <a:r>
                        <a:rPr lang="en-US" sz="2200" b="0" noProof="0" dirty="0">
                          <a:solidFill>
                            <a:schemeClr val="tx1"/>
                          </a:solidFill>
                          <a:latin typeface="+mj-lt"/>
                        </a:rPr>
                        <a:t>Problem -&gt; Research Questions</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1</a:t>
                      </a:r>
                    </a:p>
                  </a:txBody>
                  <a:tcPr marT="36000" anchor="ctr">
                    <a:lnL w="12700" cmpd="sng">
                      <a:noFill/>
                    </a:lnL>
                    <a:lnR w="57150" cap="flat" cmpd="sng" algn="ctr">
                      <a:noFill/>
                      <a:prstDash val="solid"/>
                      <a:round/>
                      <a:headEnd type="none" w="med" len="med"/>
                      <a:tailEnd type="none" w="med" len="med"/>
                    </a:lnR>
                    <a:lnT w="381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p3-5, 15:05</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4954664"/>
                  </a:ext>
                </a:extLst>
              </a:tr>
              <a:tr h="928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noProof="0" dirty="0">
                          <a:solidFill>
                            <a:schemeClr val="tx1"/>
                          </a:solidFill>
                          <a:latin typeface="+mj-lt"/>
                        </a:rPr>
                        <a:t>Related Work &amp; Limitations</a:t>
                      </a:r>
                      <a:endParaRPr lang="en-US" sz="1700" b="0" noProof="0" dirty="0">
                        <a:solidFill>
                          <a:schemeClr val="tx1"/>
                        </a:solidFill>
                        <a:latin typeface="+mn-lt"/>
                      </a:endParaRP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2</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p6, 15:10</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5990031"/>
                  </a:ext>
                </a:extLst>
              </a:tr>
              <a:tr h="928053">
                <a:tc>
                  <a:txBody>
                    <a:bodyPr/>
                    <a:lstStyle/>
                    <a:p>
                      <a:r>
                        <a:rPr lang="en-US" sz="2200" b="0" noProof="0" dirty="0">
                          <a:solidFill>
                            <a:schemeClr val="tx1"/>
                          </a:solidFill>
                          <a:latin typeface="+mj-lt"/>
                        </a:rPr>
                        <a:t>Methodology (Framework &amp; Analysis)</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3</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P7-11, 15:12</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7272670"/>
                  </a:ext>
                </a:extLst>
              </a:tr>
              <a:tr h="928053">
                <a:tc>
                  <a:txBody>
                    <a:bodyPr/>
                    <a:lstStyle/>
                    <a:p>
                      <a:r>
                        <a:rPr lang="en-US" sz="2200" noProof="0" dirty="0">
                          <a:latin typeface="+mj-lt"/>
                        </a:rPr>
                        <a:t>Recommendations</a:t>
                      </a:r>
                      <a:endParaRPr lang="en-US" sz="1700" noProof="0" dirty="0"/>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4</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P12-13, 15:20</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1259476"/>
                  </a:ext>
                </a:extLst>
              </a:tr>
              <a:tr h="928053">
                <a:tc>
                  <a:txBody>
                    <a:bodyPr/>
                    <a:lstStyle/>
                    <a:p>
                      <a:r>
                        <a:rPr lang="en-US" sz="2200" noProof="0" dirty="0">
                          <a:latin typeface="+mj-lt"/>
                        </a:rPr>
                        <a:t>Conclusion</a:t>
                      </a:r>
                      <a:endParaRPr lang="en-US" sz="1700" noProof="0" dirty="0"/>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5</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P14-16, 15:25</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6524023"/>
                  </a:ext>
                </a:extLst>
              </a:tr>
            </a:tbl>
          </a:graphicData>
        </a:graphic>
      </p:graphicFrame>
    </p:spTree>
    <p:extLst>
      <p:ext uri="{BB962C8B-B14F-4D97-AF65-F5344CB8AC3E}">
        <p14:creationId xmlns:p14="http://schemas.microsoft.com/office/powerpoint/2010/main" val="211746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4EC5EEB-57CC-BC4E-A256-D271B05F1FE0}"/>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499760DB-F34B-CCB9-A1CE-16E1219F6316}"/>
              </a:ext>
            </a:extLst>
          </p:cNvPr>
          <p:cNvSpPr txBox="1"/>
          <p:nvPr/>
        </p:nvSpPr>
        <p:spPr>
          <a:xfrm>
            <a:off x="3393954" y="2734174"/>
            <a:ext cx="8191345" cy="2913875"/>
          </a:xfrm>
          <a:prstGeom prst="rect">
            <a:avLst/>
          </a:prstGeom>
          <a:noFill/>
          <a:ln>
            <a:noFill/>
          </a:ln>
        </p:spPr>
        <p:txBody>
          <a:bodyPr wrap="none" lIns="0" tIns="0" rIns="0" bIns="0" rtlCol="0">
            <a:spAutoFit/>
          </a:bodyPr>
          <a:lstStyle/>
          <a:p>
            <a:pPr algn="ctr">
              <a:lnSpc>
                <a:spcPct val="120000"/>
              </a:lnSpc>
            </a:pPr>
            <a:r>
              <a:rPr lang="en-GB" sz="3200" b="1" i="1" dirty="0">
                <a:solidFill>
                  <a:schemeClr val="tx2"/>
                </a:solidFill>
              </a:rPr>
              <a:t>Problem</a:t>
            </a:r>
            <a:endParaRPr lang="en-GB" sz="3200" i="1" dirty="0">
              <a:solidFill>
                <a:schemeClr val="tx2"/>
              </a:solidFill>
            </a:endParaRPr>
          </a:p>
          <a:p>
            <a:pPr algn="ctr">
              <a:lnSpc>
                <a:spcPct val="120000"/>
              </a:lnSpc>
            </a:pPr>
            <a:endParaRPr lang="en-GB" sz="3200" i="1" dirty="0">
              <a:solidFill>
                <a:schemeClr val="tx2"/>
              </a:solidFill>
            </a:endParaRPr>
          </a:p>
          <a:p>
            <a:pPr algn="ctr">
              <a:lnSpc>
                <a:spcPct val="120000"/>
              </a:lnSpc>
            </a:pPr>
            <a:endParaRPr lang="en-GB" sz="3200" i="1" dirty="0">
              <a:solidFill>
                <a:schemeClr val="tx2"/>
              </a:solidFill>
            </a:endParaRPr>
          </a:p>
          <a:p>
            <a:pPr algn="ctr">
              <a:lnSpc>
                <a:spcPct val="120000"/>
              </a:lnSpc>
            </a:pPr>
            <a:r>
              <a:rPr lang="en-GB" sz="3200" i="1" dirty="0">
                <a:solidFill>
                  <a:schemeClr val="tx2"/>
                </a:solidFill>
              </a:rPr>
              <a:t>Observability is vital in fintech, </a:t>
            </a:r>
          </a:p>
          <a:p>
            <a:pPr algn="ctr">
              <a:lnSpc>
                <a:spcPct val="120000"/>
              </a:lnSpc>
            </a:pPr>
            <a:r>
              <a:rPr lang="en-GB" sz="3200" i="1" dirty="0">
                <a:solidFill>
                  <a:schemeClr val="tx2"/>
                </a:solidFill>
              </a:rPr>
              <a:t>but current approaches neglect business context.</a:t>
            </a:r>
          </a:p>
        </p:txBody>
      </p:sp>
    </p:spTree>
    <p:extLst>
      <p:ext uri="{BB962C8B-B14F-4D97-AF65-F5344CB8AC3E}">
        <p14:creationId xmlns:p14="http://schemas.microsoft.com/office/powerpoint/2010/main" val="238540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F6FFB2D-BBE1-EBBE-AD28-BCF46D1979B6}"/>
              </a:ext>
            </a:extLst>
          </p:cNvPr>
          <p:cNvSpPr/>
          <p:nvPr/>
        </p:nvSpPr>
        <p:spPr>
          <a:xfrm>
            <a:off x="8129387" y="1287428"/>
            <a:ext cx="3830528" cy="46681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4" name="Rectangle 43">
            <a:extLst>
              <a:ext uri="{FF2B5EF4-FFF2-40B4-BE49-F238E27FC236}">
                <a16:creationId xmlns:a16="http://schemas.microsoft.com/office/drawing/2014/main" id="{BF98ABEE-C38E-C7C9-45F3-14DC0A372FFF}"/>
              </a:ext>
            </a:extLst>
          </p:cNvPr>
          <p:cNvSpPr/>
          <p:nvPr/>
        </p:nvSpPr>
        <p:spPr>
          <a:xfrm>
            <a:off x="124691" y="1368385"/>
            <a:ext cx="3171806" cy="45871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Datumsplatzhalter 1">
            <a:extLst>
              <a:ext uri="{FF2B5EF4-FFF2-40B4-BE49-F238E27FC236}">
                <a16:creationId xmlns:a16="http://schemas.microsoft.com/office/drawing/2014/main" id="{5FFE529A-2ABE-A546-BA5A-5D4B978D44F3}"/>
              </a:ext>
            </a:extLst>
          </p:cNvPr>
          <p:cNvSpPr>
            <a:spLocks noGrp="1"/>
          </p:cNvSpPr>
          <p:nvPr>
            <p:ph type="dt" sz="half" idx="10"/>
          </p:nvPr>
        </p:nvSpPr>
        <p:spPr/>
        <p:txBody>
          <a:bodyPr/>
          <a:lstStyle/>
          <a:p>
            <a:fld id="{04CAA61E-7AEC-D342-8104-4DFD59E7350E}" type="datetime1">
              <a:rPr lang="en-US" smtClean="0"/>
              <a:t>9/24/25</a:t>
            </a:fld>
            <a:endParaRPr lang="en-US"/>
          </a:p>
        </p:txBody>
      </p:sp>
      <p:sp>
        <p:nvSpPr>
          <p:cNvPr id="3" name="Fußzeilenplatzhalter 2">
            <a:extLst>
              <a:ext uri="{FF2B5EF4-FFF2-40B4-BE49-F238E27FC236}">
                <a16:creationId xmlns:a16="http://schemas.microsoft.com/office/drawing/2014/main" id="{6D398FC9-12E8-DD47-8D7B-37FC4E6AD234}"/>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1CFADBEF-4348-AA4D-921B-8392D103CFB6}"/>
              </a:ext>
            </a:extLst>
          </p:cNvPr>
          <p:cNvSpPr>
            <a:spLocks noGrp="1"/>
          </p:cNvSpPr>
          <p:nvPr>
            <p:ph type="sldNum" sz="quarter" idx="12"/>
          </p:nvPr>
        </p:nvSpPr>
        <p:spPr/>
        <p:txBody>
          <a:bodyPr/>
          <a:lstStyle/>
          <a:p>
            <a:fld id="{19C38A61-2AC7-4B0E-B80F-DDADD701BB40}" type="slidenum">
              <a:rPr lang="en-US" smtClean="0"/>
              <a:pPr/>
              <a:t>4</a:t>
            </a:fld>
            <a:endParaRPr lang="en-US"/>
          </a:p>
        </p:txBody>
      </p:sp>
      <p:sp>
        <p:nvSpPr>
          <p:cNvPr id="7" name="Titel 6">
            <a:extLst>
              <a:ext uri="{FF2B5EF4-FFF2-40B4-BE49-F238E27FC236}">
                <a16:creationId xmlns:a16="http://schemas.microsoft.com/office/drawing/2014/main" id="{07FCF317-46F7-1149-BC35-A1B3DD214E7A}"/>
              </a:ext>
            </a:extLst>
          </p:cNvPr>
          <p:cNvSpPr>
            <a:spLocks noGrp="1"/>
          </p:cNvSpPr>
          <p:nvPr>
            <p:ph type="title"/>
          </p:nvPr>
        </p:nvSpPr>
        <p:spPr/>
        <p:txBody>
          <a:bodyPr/>
          <a:lstStyle/>
          <a:p>
            <a:r>
              <a:rPr lang="en-US" cap="none" dirty="0"/>
              <a:t>Unreliable Fintech Operations Hurt Business</a:t>
            </a:r>
          </a:p>
        </p:txBody>
      </p:sp>
      <p:sp>
        <p:nvSpPr>
          <p:cNvPr id="15" name="TextBox 14">
            <a:extLst>
              <a:ext uri="{FF2B5EF4-FFF2-40B4-BE49-F238E27FC236}">
                <a16:creationId xmlns:a16="http://schemas.microsoft.com/office/drawing/2014/main" id="{E7766C34-E263-E2DF-74BF-299159A18348}"/>
              </a:ext>
            </a:extLst>
          </p:cNvPr>
          <p:cNvSpPr txBox="1"/>
          <p:nvPr/>
        </p:nvSpPr>
        <p:spPr>
          <a:xfrm>
            <a:off x="188881" y="1395505"/>
            <a:ext cx="2511906" cy="343812"/>
          </a:xfrm>
          <a:prstGeom prst="rect">
            <a:avLst/>
          </a:prstGeom>
          <a:noFill/>
          <a:ln>
            <a:noFill/>
          </a:ln>
        </p:spPr>
        <p:txBody>
          <a:bodyPr wrap="none" lIns="0" tIns="0" rIns="0" bIns="0" rtlCol="0">
            <a:spAutoFit/>
          </a:bodyPr>
          <a:lstStyle/>
          <a:p>
            <a:pPr algn="l">
              <a:lnSpc>
                <a:spcPct val="120000"/>
              </a:lnSpc>
            </a:pPr>
            <a:r>
              <a:rPr lang="en-GB" sz="2000" dirty="0"/>
              <a:t>Technical Observability</a:t>
            </a:r>
          </a:p>
        </p:txBody>
      </p:sp>
      <p:sp>
        <p:nvSpPr>
          <p:cNvPr id="16" name="TextBox 15">
            <a:extLst>
              <a:ext uri="{FF2B5EF4-FFF2-40B4-BE49-F238E27FC236}">
                <a16:creationId xmlns:a16="http://schemas.microsoft.com/office/drawing/2014/main" id="{3B6FF03F-1EE0-FF23-3504-FD5FECAEDB76}"/>
              </a:ext>
            </a:extLst>
          </p:cNvPr>
          <p:cNvSpPr txBox="1"/>
          <p:nvPr/>
        </p:nvSpPr>
        <p:spPr>
          <a:xfrm>
            <a:off x="8223089" y="1368385"/>
            <a:ext cx="2782813" cy="343812"/>
          </a:xfrm>
          <a:prstGeom prst="rect">
            <a:avLst/>
          </a:prstGeom>
          <a:noFill/>
          <a:ln>
            <a:noFill/>
          </a:ln>
        </p:spPr>
        <p:txBody>
          <a:bodyPr wrap="none" lIns="0" tIns="0" rIns="0" bIns="0" rtlCol="0">
            <a:spAutoFit/>
          </a:bodyPr>
          <a:lstStyle/>
          <a:p>
            <a:pPr algn="l">
              <a:lnSpc>
                <a:spcPct val="120000"/>
              </a:lnSpc>
            </a:pPr>
            <a:r>
              <a:rPr lang="en-GB" sz="2000" dirty="0"/>
              <a:t>Business Impact / Context</a:t>
            </a:r>
          </a:p>
        </p:txBody>
      </p:sp>
      <p:pic>
        <p:nvPicPr>
          <p:cNvPr id="18" name="Graphic 17" descr="Server outline">
            <a:extLst>
              <a:ext uri="{FF2B5EF4-FFF2-40B4-BE49-F238E27FC236}">
                <a16:creationId xmlns:a16="http://schemas.microsoft.com/office/drawing/2014/main" id="{775386C3-0AC2-312A-9364-B00CC6FB0D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8312" y="2201268"/>
            <a:ext cx="914400" cy="914400"/>
          </a:xfrm>
          <a:prstGeom prst="rect">
            <a:avLst/>
          </a:prstGeom>
        </p:spPr>
      </p:pic>
      <p:pic>
        <p:nvPicPr>
          <p:cNvPr id="20" name="Graphic 19" descr="Syncing cloud outline">
            <a:extLst>
              <a:ext uri="{FF2B5EF4-FFF2-40B4-BE49-F238E27FC236}">
                <a16:creationId xmlns:a16="http://schemas.microsoft.com/office/drawing/2014/main" id="{CCE5E5A8-B987-3C71-05F3-316543F12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0245" y="1726741"/>
            <a:ext cx="914400" cy="914400"/>
          </a:xfrm>
          <a:prstGeom prst="rect">
            <a:avLst/>
          </a:prstGeom>
        </p:spPr>
      </p:pic>
      <p:pic>
        <p:nvPicPr>
          <p:cNvPr id="22" name="Graphic 21" descr="Monitor outline">
            <a:extLst>
              <a:ext uri="{FF2B5EF4-FFF2-40B4-BE49-F238E27FC236}">
                <a16:creationId xmlns:a16="http://schemas.microsoft.com/office/drawing/2014/main" id="{F0F87CFD-FD53-55C2-D8A4-20810FC896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0245" y="2559624"/>
            <a:ext cx="914400" cy="914400"/>
          </a:xfrm>
          <a:prstGeom prst="rect">
            <a:avLst/>
          </a:prstGeom>
        </p:spPr>
      </p:pic>
      <p:pic>
        <p:nvPicPr>
          <p:cNvPr id="24" name="Graphic 23" descr="Bar graph with upward trend outline">
            <a:extLst>
              <a:ext uri="{FF2B5EF4-FFF2-40B4-BE49-F238E27FC236}">
                <a16:creationId xmlns:a16="http://schemas.microsoft.com/office/drawing/2014/main" id="{24150B2C-0C3A-76B1-8C9F-F1590429A05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23089" y="2110632"/>
            <a:ext cx="914400" cy="914400"/>
          </a:xfrm>
          <a:prstGeom prst="rect">
            <a:avLst/>
          </a:prstGeom>
        </p:spPr>
      </p:pic>
      <p:pic>
        <p:nvPicPr>
          <p:cNvPr id="26" name="Graphic 25" descr="Gauge with solid fill">
            <a:extLst>
              <a:ext uri="{FF2B5EF4-FFF2-40B4-BE49-F238E27FC236}">
                <a16:creationId xmlns:a16="http://schemas.microsoft.com/office/drawing/2014/main" id="{AD78D854-C13F-9FB2-2B26-854A6D5E06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9555" y="2142247"/>
            <a:ext cx="669176" cy="669176"/>
          </a:xfrm>
          <a:prstGeom prst="rect">
            <a:avLst/>
          </a:prstGeom>
        </p:spPr>
      </p:pic>
      <p:pic>
        <p:nvPicPr>
          <p:cNvPr id="28" name="Graphic 27" descr="Presentation with checklist with solid fill">
            <a:extLst>
              <a:ext uri="{FF2B5EF4-FFF2-40B4-BE49-F238E27FC236}">
                <a16:creationId xmlns:a16="http://schemas.microsoft.com/office/drawing/2014/main" id="{71D98CB3-E806-234F-0853-D577AB8132B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37489" y="2145114"/>
            <a:ext cx="914400" cy="914400"/>
          </a:xfrm>
          <a:prstGeom prst="rect">
            <a:avLst/>
          </a:prstGeom>
        </p:spPr>
      </p:pic>
      <p:pic>
        <p:nvPicPr>
          <p:cNvPr id="32" name="Graphic 31" descr="Connections with solid fill">
            <a:extLst>
              <a:ext uri="{FF2B5EF4-FFF2-40B4-BE49-F238E27FC236}">
                <a16:creationId xmlns:a16="http://schemas.microsoft.com/office/drawing/2014/main" id="{4C3ABEDE-7914-463B-92F6-588D3EC9E6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51889" y="2110632"/>
            <a:ext cx="914400" cy="914400"/>
          </a:xfrm>
          <a:prstGeom prst="rect">
            <a:avLst/>
          </a:prstGeom>
        </p:spPr>
      </p:pic>
      <p:sp>
        <p:nvSpPr>
          <p:cNvPr id="34" name="TextBox 33">
            <a:extLst>
              <a:ext uri="{FF2B5EF4-FFF2-40B4-BE49-F238E27FC236}">
                <a16:creationId xmlns:a16="http://schemas.microsoft.com/office/drawing/2014/main" id="{FAFE0F8F-95C4-DF67-E9BF-7B1615488FBA}"/>
              </a:ext>
            </a:extLst>
          </p:cNvPr>
          <p:cNvSpPr txBox="1"/>
          <p:nvPr/>
        </p:nvSpPr>
        <p:spPr>
          <a:xfrm>
            <a:off x="883783" y="3581003"/>
            <a:ext cx="1122102" cy="1451808"/>
          </a:xfrm>
          <a:prstGeom prst="rect">
            <a:avLst/>
          </a:prstGeom>
          <a:noFill/>
          <a:ln>
            <a:noFill/>
          </a:ln>
        </p:spPr>
        <p:txBody>
          <a:bodyPr wrap="none" lIns="0" tIns="0" rIns="0" bIns="0" rtlCol="0">
            <a:spAutoFit/>
          </a:bodyPr>
          <a:lstStyle/>
          <a:p>
            <a:pPr marL="342900" indent="-342900" algn="l">
              <a:lnSpc>
                <a:spcPct val="120000"/>
              </a:lnSpc>
              <a:buFont typeface="Arial" panose="020B0604020202020204" pitchFamily="34" charset="0"/>
              <a:buChar char="•"/>
            </a:pPr>
            <a:r>
              <a:rPr lang="en-GB" sz="2000" dirty="0"/>
              <a:t>Logs</a:t>
            </a:r>
          </a:p>
          <a:p>
            <a:pPr marL="342900" indent="-342900" algn="l">
              <a:lnSpc>
                <a:spcPct val="120000"/>
              </a:lnSpc>
              <a:buFont typeface="Arial" panose="020B0604020202020204" pitchFamily="34" charset="0"/>
              <a:buChar char="•"/>
            </a:pPr>
            <a:r>
              <a:rPr lang="en-GB" sz="2000" dirty="0"/>
              <a:t>Traces</a:t>
            </a:r>
          </a:p>
          <a:p>
            <a:pPr marL="342900" indent="-342900" algn="l">
              <a:lnSpc>
                <a:spcPct val="120000"/>
              </a:lnSpc>
              <a:buFont typeface="Arial" panose="020B0604020202020204" pitchFamily="34" charset="0"/>
              <a:buChar char="•"/>
            </a:pPr>
            <a:r>
              <a:rPr lang="en-GB" sz="2000" dirty="0"/>
              <a:t>Metrics</a:t>
            </a:r>
          </a:p>
          <a:p>
            <a:pPr marL="342900" indent="-342900" algn="l">
              <a:lnSpc>
                <a:spcPct val="120000"/>
              </a:lnSpc>
              <a:buFont typeface="Arial" panose="020B0604020202020204" pitchFamily="34" charset="0"/>
              <a:buChar char="•"/>
            </a:pPr>
            <a:r>
              <a:rPr lang="en-GB" sz="2000" dirty="0"/>
              <a:t>Events</a:t>
            </a:r>
          </a:p>
        </p:txBody>
      </p:sp>
      <p:sp>
        <p:nvSpPr>
          <p:cNvPr id="35" name="TextBox 34">
            <a:extLst>
              <a:ext uri="{FF2B5EF4-FFF2-40B4-BE49-F238E27FC236}">
                <a16:creationId xmlns:a16="http://schemas.microsoft.com/office/drawing/2014/main" id="{A1C06A7D-A583-AE6A-29CD-7E534DE7D7DE}"/>
              </a:ext>
            </a:extLst>
          </p:cNvPr>
          <p:cNvSpPr txBox="1"/>
          <p:nvPr/>
        </p:nvSpPr>
        <p:spPr>
          <a:xfrm>
            <a:off x="8223089" y="3451388"/>
            <a:ext cx="3499356" cy="1451808"/>
          </a:xfrm>
          <a:prstGeom prst="rect">
            <a:avLst/>
          </a:prstGeom>
          <a:noFill/>
          <a:ln>
            <a:noFill/>
          </a:ln>
        </p:spPr>
        <p:txBody>
          <a:bodyPr wrap="none" lIns="0" tIns="0" rIns="0" bIns="0" rtlCol="0">
            <a:spAutoFit/>
          </a:bodyPr>
          <a:lstStyle/>
          <a:p>
            <a:pPr marL="342900" indent="-342900" algn="l">
              <a:lnSpc>
                <a:spcPct val="120000"/>
              </a:lnSpc>
              <a:buFont typeface="Arial" panose="020B0604020202020204" pitchFamily="34" charset="0"/>
              <a:buChar char="•"/>
            </a:pPr>
            <a:r>
              <a:rPr lang="en-GB" sz="2000" dirty="0"/>
              <a:t>Revenue / transaction impact</a:t>
            </a:r>
          </a:p>
          <a:p>
            <a:pPr marL="342900" indent="-342900" algn="l">
              <a:lnSpc>
                <a:spcPct val="120000"/>
              </a:lnSpc>
              <a:buFont typeface="Arial" panose="020B0604020202020204" pitchFamily="34" charset="0"/>
              <a:buChar char="•"/>
            </a:pPr>
            <a:r>
              <a:rPr lang="en-GB" sz="2000" dirty="0"/>
              <a:t>Customer experiences</a:t>
            </a:r>
          </a:p>
          <a:p>
            <a:pPr marL="342900" indent="-342900" algn="l">
              <a:lnSpc>
                <a:spcPct val="120000"/>
              </a:lnSpc>
              <a:buFont typeface="Arial" panose="020B0604020202020204" pitchFamily="34" charset="0"/>
              <a:buChar char="•"/>
            </a:pPr>
            <a:r>
              <a:rPr lang="en-GB" sz="2000" dirty="0"/>
              <a:t>Fraud detection</a:t>
            </a:r>
          </a:p>
          <a:p>
            <a:pPr marL="342900" indent="-342900" algn="l">
              <a:lnSpc>
                <a:spcPct val="120000"/>
              </a:lnSpc>
              <a:buFont typeface="Arial" panose="020B0604020202020204" pitchFamily="34" charset="0"/>
              <a:buChar char="•"/>
            </a:pPr>
            <a:r>
              <a:rPr lang="en-GB" sz="2000" dirty="0"/>
              <a:t>Regulatory compliance</a:t>
            </a:r>
          </a:p>
        </p:txBody>
      </p:sp>
      <p:pic>
        <p:nvPicPr>
          <p:cNvPr id="37" name="Graphic 36" descr="Court with solid fill">
            <a:extLst>
              <a:ext uri="{FF2B5EF4-FFF2-40B4-BE49-F238E27FC236}">
                <a16:creationId xmlns:a16="http://schemas.microsoft.com/office/drawing/2014/main" id="{76420561-7307-243B-0356-BD36624229D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005902" y="2054326"/>
            <a:ext cx="914400" cy="914400"/>
          </a:xfrm>
          <a:prstGeom prst="rect">
            <a:avLst/>
          </a:prstGeom>
        </p:spPr>
      </p:pic>
      <p:sp>
        <p:nvSpPr>
          <p:cNvPr id="40" name="Right Arrow 39">
            <a:extLst>
              <a:ext uri="{FF2B5EF4-FFF2-40B4-BE49-F238E27FC236}">
                <a16:creationId xmlns:a16="http://schemas.microsoft.com/office/drawing/2014/main" id="{BA398600-CD03-2DF2-3A8C-442EB82EA232}"/>
              </a:ext>
            </a:extLst>
          </p:cNvPr>
          <p:cNvSpPr/>
          <p:nvPr/>
        </p:nvSpPr>
        <p:spPr>
          <a:xfrm>
            <a:off x="4540881" y="3017669"/>
            <a:ext cx="1714500" cy="50862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BA76A714-CF00-A20B-657B-4CFE4466B49E}"/>
              </a:ext>
            </a:extLst>
          </p:cNvPr>
          <p:cNvSpPr txBox="1"/>
          <p:nvPr/>
        </p:nvSpPr>
        <p:spPr>
          <a:xfrm>
            <a:off x="3576971" y="2251691"/>
            <a:ext cx="3981859" cy="606192"/>
          </a:xfrm>
          <a:prstGeom prst="rect">
            <a:avLst/>
          </a:prstGeom>
          <a:noFill/>
          <a:ln>
            <a:noFill/>
          </a:ln>
        </p:spPr>
        <p:txBody>
          <a:bodyPr wrap="none" lIns="0" tIns="0" rIns="0" bIns="0" rtlCol="0">
            <a:spAutoFit/>
          </a:bodyPr>
          <a:lstStyle/>
          <a:p>
            <a:pPr algn="l">
              <a:lnSpc>
                <a:spcPct val="120000"/>
              </a:lnSpc>
            </a:pPr>
            <a:r>
              <a:rPr lang="en-GB" sz="1700" b="1" dirty="0"/>
              <a:t>Traditional observability rarely bridges </a:t>
            </a:r>
          </a:p>
          <a:p>
            <a:pPr algn="l">
              <a:lnSpc>
                <a:spcPct val="120000"/>
              </a:lnSpc>
            </a:pPr>
            <a:r>
              <a:rPr lang="en-GB" sz="1700" b="1" dirty="0"/>
              <a:t>technical telemetry and business insights</a:t>
            </a:r>
          </a:p>
        </p:txBody>
      </p:sp>
      <p:pic>
        <p:nvPicPr>
          <p:cNvPr id="43" name="Picture 42" descr="A diagram of a computer data processing process&#10;&#10;AI-generated content may be incorrect.">
            <a:extLst>
              <a:ext uri="{FF2B5EF4-FFF2-40B4-BE49-F238E27FC236}">
                <a16:creationId xmlns:a16="http://schemas.microsoft.com/office/drawing/2014/main" id="{BEAFE498-06CF-C7AA-A3C2-3ABDE97BD2C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96497" y="3913432"/>
            <a:ext cx="4542805" cy="2160797"/>
          </a:xfrm>
          <a:prstGeom prst="rect">
            <a:avLst/>
          </a:prstGeom>
        </p:spPr>
      </p:pic>
    </p:spTree>
    <p:extLst>
      <p:ext uri="{BB962C8B-B14F-4D97-AF65-F5344CB8AC3E}">
        <p14:creationId xmlns:p14="http://schemas.microsoft.com/office/powerpoint/2010/main" val="395783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5B6D-B39C-CCBA-9C6C-BFD318EFF5FF}"/>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AD0E0CB1-1748-923E-C0D9-14A2758B846B}"/>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183F526E-BC3D-6DFF-E572-B26359529F53}"/>
              </a:ext>
            </a:extLst>
          </p:cNvPr>
          <p:cNvSpPr txBox="1"/>
          <p:nvPr/>
        </p:nvSpPr>
        <p:spPr>
          <a:xfrm>
            <a:off x="3650893" y="2900429"/>
            <a:ext cx="8314776" cy="2913875"/>
          </a:xfrm>
          <a:prstGeom prst="rect">
            <a:avLst/>
          </a:prstGeom>
          <a:noFill/>
          <a:ln>
            <a:noFill/>
          </a:ln>
        </p:spPr>
        <p:txBody>
          <a:bodyPr wrap="none" lIns="0" tIns="0" rIns="0" bIns="0" rtlCol="0">
            <a:spAutoFit/>
          </a:bodyPr>
          <a:lstStyle/>
          <a:p>
            <a:pPr algn="ctr">
              <a:lnSpc>
                <a:spcPct val="120000"/>
              </a:lnSpc>
            </a:pPr>
            <a:r>
              <a:rPr lang="en-GB" sz="3200" b="1" i="1" dirty="0">
                <a:solidFill>
                  <a:schemeClr val="tx2"/>
                </a:solidFill>
              </a:rPr>
              <a:t>Research Questions</a:t>
            </a:r>
          </a:p>
          <a:p>
            <a:pPr algn="ctr">
              <a:lnSpc>
                <a:spcPct val="120000"/>
              </a:lnSpc>
            </a:pPr>
            <a:endParaRPr lang="en-GB" sz="3200" i="1" dirty="0">
              <a:solidFill>
                <a:schemeClr val="tx2"/>
              </a:solidFill>
            </a:endParaRPr>
          </a:p>
          <a:p>
            <a:pPr algn="ctr">
              <a:lnSpc>
                <a:spcPct val="120000"/>
              </a:lnSpc>
            </a:pPr>
            <a:r>
              <a:rPr lang="en-GB" sz="3200" i="1" dirty="0">
                <a:solidFill>
                  <a:schemeClr val="tx2"/>
                </a:solidFill>
              </a:rPr>
              <a:t>How can LLMs + RAG enable holistic observability?</a:t>
            </a:r>
          </a:p>
          <a:p>
            <a:pPr algn="ctr">
              <a:lnSpc>
                <a:spcPct val="120000"/>
              </a:lnSpc>
            </a:pPr>
            <a:endParaRPr lang="en-GB" sz="3200" i="1" dirty="0">
              <a:solidFill>
                <a:schemeClr val="tx2"/>
              </a:solidFill>
            </a:endParaRPr>
          </a:p>
          <a:p>
            <a:pPr algn="ctr">
              <a:lnSpc>
                <a:spcPct val="120000"/>
              </a:lnSpc>
            </a:pPr>
            <a:r>
              <a:rPr lang="en-GB" sz="3200" i="1" dirty="0">
                <a:solidFill>
                  <a:schemeClr val="tx2"/>
                </a:solidFill>
              </a:rPr>
              <a:t>What are enablers/barriers to adoption?</a:t>
            </a:r>
          </a:p>
        </p:txBody>
      </p:sp>
    </p:spTree>
    <p:extLst>
      <p:ext uri="{BB962C8B-B14F-4D97-AF65-F5344CB8AC3E}">
        <p14:creationId xmlns:p14="http://schemas.microsoft.com/office/powerpoint/2010/main" val="388747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4CBDA1-CEE7-0C44-8ECD-5A6E21EED9A3}"/>
              </a:ext>
            </a:extLst>
          </p:cNvPr>
          <p:cNvSpPr>
            <a:spLocks noGrp="1"/>
          </p:cNvSpPr>
          <p:nvPr>
            <p:ph type="dt" sz="half" idx="10"/>
          </p:nvPr>
        </p:nvSpPr>
        <p:spPr/>
        <p:txBody>
          <a:bodyPr/>
          <a:lstStyle/>
          <a:p>
            <a:fld id="{C1F6E0D2-EE34-EA4B-A3FA-4E5E952E1C17}" type="datetime1">
              <a:rPr lang="en-US" smtClean="0"/>
              <a:t>9/24/25</a:t>
            </a:fld>
            <a:endParaRPr lang="en-US"/>
          </a:p>
        </p:txBody>
      </p:sp>
      <p:sp>
        <p:nvSpPr>
          <p:cNvPr id="4" name="Foliennummernplatzhalter 3">
            <a:extLst>
              <a:ext uri="{FF2B5EF4-FFF2-40B4-BE49-F238E27FC236}">
                <a16:creationId xmlns:a16="http://schemas.microsoft.com/office/drawing/2014/main" id="{4944FFA2-0FE6-014D-96B3-419B29CEC2ED}"/>
              </a:ext>
            </a:extLst>
          </p:cNvPr>
          <p:cNvSpPr>
            <a:spLocks noGrp="1"/>
          </p:cNvSpPr>
          <p:nvPr>
            <p:ph type="sldNum" sz="quarter" idx="12"/>
          </p:nvPr>
        </p:nvSpPr>
        <p:spPr/>
        <p:txBody>
          <a:bodyPr/>
          <a:lstStyle/>
          <a:p>
            <a:fld id="{19C38A61-2AC7-4B0E-B80F-DDADD701BB40}" type="slidenum">
              <a:rPr lang="en-US" smtClean="0"/>
              <a:pPr/>
              <a:t>6</a:t>
            </a:fld>
            <a:endParaRPr lang="en-US"/>
          </a:p>
        </p:txBody>
      </p:sp>
      <p:graphicFrame>
        <p:nvGraphicFramePr>
          <p:cNvPr id="10" name="Tabelle 9">
            <a:extLst>
              <a:ext uri="{FF2B5EF4-FFF2-40B4-BE49-F238E27FC236}">
                <a16:creationId xmlns:a16="http://schemas.microsoft.com/office/drawing/2014/main" id="{51F226F9-B86A-394A-937D-EB768787E446}"/>
              </a:ext>
            </a:extLst>
          </p:cNvPr>
          <p:cNvGraphicFramePr>
            <a:graphicFrameLocks noGrp="1"/>
          </p:cNvGraphicFramePr>
          <p:nvPr>
            <p:extLst>
              <p:ext uri="{D42A27DB-BD31-4B8C-83A1-F6EECF244321}">
                <p14:modId xmlns:p14="http://schemas.microsoft.com/office/powerpoint/2010/main" val="1492371909"/>
              </p:ext>
            </p:extLst>
          </p:nvPr>
        </p:nvGraphicFramePr>
        <p:xfrm>
          <a:off x="442913" y="1534203"/>
          <a:ext cx="11377023" cy="4160017"/>
        </p:xfrm>
        <a:graphic>
          <a:graphicData uri="http://schemas.openxmlformats.org/drawingml/2006/table">
            <a:tbl>
              <a:tblPr firstRow="1" bandRow="1">
                <a:tableStyleId>{5C22544A-7EE6-4342-B048-85BDC9FD1C3A}</a:tableStyleId>
              </a:tblPr>
              <a:tblGrid>
                <a:gridCol w="3367087">
                  <a:extLst>
                    <a:ext uri="{9D8B030D-6E8A-4147-A177-3AD203B41FA5}">
                      <a16:colId xmlns:a16="http://schemas.microsoft.com/office/drawing/2014/main" val="3051082685"/>
                    </a:ext>
                  </a:extLst>
                </a:gridCol>
                <a:gridCol w="4059382">
                  <a:extLst>
                    <a:ext uri="{9D8B030D-6E8A-4147-A177-3AD203B41FA5}">
                      <a16:colId xmlns:a16="http://schemas.microsoft.com/office/drawing/2014/main" val="1716999490"/>
                    </a:ext>
                  </a:extLst>
                </a:gridCol>
                <a:gridCol w="3950554">
                  <a:extLst>
                    <a:ext uri="{9D8B030D-6E8A-4147-A177-3AD203B41FA5}">
                      <a16:colId xmlns:a16="http://schemas.microsoft.com/office/drawing/2014/main" val="341548348"/>
                    </a:ext>
                  </a:extLst>
                </a:gridCol>
              </a:tblGrid>
              <a:tr h="322085">
                <a:tc>
                  <a:txBody>
                    <a:bodyPr/>
                    <a:lstStyle/>
                    <a:p>
                      <a:pPr algn="ctr"/>
                      <a:r>
                        <a:rPr lang="en-GB" sz="1700" b="0" dirty="0">
                          <a:solidFill>
                            <a:schemeClr val="tx1"/>
                          </a:solidFill>
                          <a:latin typeface="+mj-lt"/>
                        </a:rPr>
                        <a:t>Domain</a:t>
                      </a:r>
                    </a:p>
                  </a:txBody>
                  <a:tcPr marL="0" marR="0" marT="0" marB="0">
                    <a:lnL w="12700" cmpd="sng">
                      <a:noFill/>
                    </a:lnL>
                    <a:lnR w="12700" cap="flat" cmpd="sng" algn="ctr">
                      <a:solidFill>
                        <a:schemeClr val="bg1"/>
                      </a:solidFill>
                      <a:prstDash val="solid"/>
                      <a:round/>
                      <a:headEnd type="none" w="med" len="med"/>
                      <a:tailEnd type="none" w="med" len="med"/>
                    </a:lnR>
                    <a:lnT w="127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700" b="0" dirty="0" err="1">
                          <a:solidFill>
                            <a:schemeClr val="tx1"/>
                          </a:solidFill>
                          <a:latin typeface="+mj-lt"/>
                        </a:rPr>
                        <a:t>Contribution</a:t>
                      </a:r>
                      <a:endParaRPr lang="en-GB" sz="1700" b="0" dirty="0">
                        <a:solidFill>
                          <a:schemeClr val="tx1"/>
                        </a:solidFill>
                        <a:latin typeface="+mj-lt"/>
                      </a:endParaRPr>
                    </a:p>
                  </a:txBody>
                  <a:tcPr marR="0" marT="0" marB="0">
                    <a:lnL w="127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700" b="0" dirty="0">
                          <a:solidFill>
                            <a:schemeClr val="tx1"/>
                          </a:solidFill>
                          <a:latin typeface="+mj-lt"/>
                        </a:rPr>
                        <a:t>Key References</a:t>
                      </a:r>
                      <a:endParaRPr lang="en-GB" sz="1700" b="0" dirty="0">
                        <a:solidFill>
                          <a:schemeClr val="tx1"/>
                        </a:solidFill>
                        <a:latin typeface="+mj-lt"/>
                      </a:endParaRPr>
                    </a:p>
                  </a:txBody>
                  <a:tcPr marR="0" marT="0" marB="0">
                    <a:lnL w="12700" cmpd="sng">
                      <a:noFill/>
                    </a:lnL>
                    <a:lnR w="12700" cmpd="sng">
                      <a:noFill/>
                    </a:lnR>
                    <a:lnT w="127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1781075"/>
                  </a:ext>
                </a:extLst>
              </a:tr>
              <a:tr h="959483">
                <a:tc>
                  <a:txBody>
                    <a:bodyPr/>
                    <a:lstStyle/>
                    <a:p>
                      <a:pPr>
                        <a:buNone/>
                      </a:pPr>
                      <a:r>
                        <a:rPr lang="en-GB" sz="1600" b="1" dirty="0"/>
                        <a:t>Industry Platforms</a:t>
                      </a:r>
                      <a:endParaRPr lang="en-GB" sz="1600" dirty="0"/>
                    </a:p>
                  </a:txBody>
                  <a:tcPr anchor="ctr">
                    <a:lnL w="12700" cmpd="sng">
                      <a:noFill/>
                    </a:lnL>
                    <a:lnR w="12700" cap="flat" cmpd="sng" algn="ctr">
                      <a:solidFill>
                        <a:schemeClr val="bg1"/>
                      </a:solidFill>
                      <a:prstDash val="solid"/>
                      <a:round/>
                      <a:headEnd type="none" w="med" len="med"/>
                      <a:tailEnd type="none" w="med" len="med"/>
                    </a:lnR>
                    <a:lnT w="381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AI/LLM-powered telemetry analysis; business playbooks linking observability to action</a:t>
                      </a:r>
                    </a:p>
                  </a:txBody>
                  <a:tcPr anchor="ctr">
                    <a:lnL w="12700" cap="flat" cmpd="sng" algn="ctr">
                      <a:solidFill>
                        <a:schemeClr val="bg1"/>
                      </a:solidFill>
                      <a:prstDash val="solid"/>
                      <a:round/>
                      <a:headEnd type="none" w="med" len="med"/>
                      <a:tailEnd type="none" w="med" len="med"/>
                    </a:lnL>
                    <a:lnR w="12700" cmpd="sng">
                      <a:noFill/>
                    </a:lnR>
                    <a:lnT w="381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Siegfried et al., 2024; Livens, 2024; </a:t>
                      </a:r>
                      <a:r>
                        <a:rPr lang="en-GB" sz="1600" dirty="0" err="1"/>
                        <a:t>ElasticRAG</a:t>
                      </a:r>
                      <a:r>
                        <a:rPr lang="en-GB" sz="1600" dirty="0"/>
                        <a:t>, 2024; Elastic Playbook, 2025</a:t>
                      </a:r>
                    </a:p>
                  </a:txBody>
                  <a:tcPr anchor="ctr">
                    <a:lnL w="12700" cmpd="sng">
                      <a:noFill/>
                    </a:lnL>
                    <a:lnR w="12700" cmpd="sng">
                      <a:noFill/>
                    </a:lnR>
                    <a:lnT w="381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5232262"/>
                  </a:ext>
                </a:extLst>
              </a:tr>
              <a:tr h="959483">
                <a:tc>
                  <a:txBody>
                    <a:bodyPr/>
                    <a:lstStyle/>
                    <a:p>
                      <a:pPr>
                        <a:buNone/>
                      </a:pPr>
                      <a:r>
                        <a:rPr lang="en-GB" sz="1600" b="1" dirty="0"/>
                        <a:t>Academic AI for Observability</a:t>
                      </a:r>
                    </a:p>
                  </a:txBody>
                  <a:tcPr anchor="ctr">
                    <a:lnL w="12700" cmpd="sng">
                      <a:noFill/>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LLM-based anomaly detection, intelligent log processing; surveys of distributed systems</a:t>
                      </a:r>
                    </a:p>
                  </a:txBody>
                  <a:tcPr anchor="ctr">
                    <a:lnL w="12700" cap="flat" cmpd="sng" algn="ctr">
                      <a:solidFill>
                        <a:schemeClr val="bg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Zhang et al., 2024; Ji &amp; Luo, 2025; Usman et al., 2022; Fernando, 2023; Niedermaier et al., 2019; Souza, 2024</a:t>
                      </a:r>
                    </a:p>
                  </a:txBody>
                  <a:tcPr anchor="ctr">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38180"/>
                  </a:ext>
                </a:extLst>
              </a:tr>
              <a:tr h="959483">
                <a:tc>
                  <a:txBody>
                    <a:bodyPr/>
                    <a:lstStyle/>
                    <a:p>
                      <a:pPr>
                        <a:buNone/>
                      </a:pPr>
                      <a:r>
                        <a:rPr lang="en-GB" sz="1600" b="1" dirty="0"/>
                        <a:t>LLMs for Knowledge &amp; Governance</a:t>
                      </a:r>
                    </a:p>
                  </a:txBody>
                  <a:tcPr anchor="ctr">
                    <a:lnL w="12700" cmpd="sng">
                      <a:noFill/>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Enterprise knowledge retrieval; strategic insight generation; governance-aware AI</a:t>
                      </a:r>
                    </a:p>
                  </a:txBody>
                  <a:tcPr anchor="ctr">
                    <a:lnL w="12700" cap="flat" cmpd="sng" algn="ctr">
                      <a:solidFill>
                        <a:schemeClr val="bg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Joshi, 2023; Pisoni, 2024; Prabhune &amp; Berndt, 2024; Mayer et al., 2025; </a:t>
                      </a:r>
                      <a:r>
                        <a:rPr lang="en-GB" sz="1600" dirty="0" err="1"/>
                        <a:t>Ridzuan</a:t>
                      </a:r>
                      <a:r>
                        <a:rPr lang="en-GB" sz="1600" dirty="0"/>
                        <a:t> et al., 2024</a:t>
                      </a:r>
                    </a:p>
                  </a:txBody>
                  <a:tcPr anchor="ctr">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0803502"/>
                  </a:ext>
                </a:extLst>
              </a:tr>
              <a:tr h="959483">
                <a:tc>
                  <a:txBody>
                    <a:bodyPr/>
                    <a:lstStyle/>
                    <a:p>
                      <a:pPr>
                        <a:buNone/>
                      </a:pPr>
                      <a:r>
                        <a:rPr lang="en-GB" sz="1600" b="1" dirty="0"/>
                        <a:t>Emerging AI Techniques</a:t>
                      </a:r>
                    </a:p>
                  </a:txBody>
                  <a:tcPr anchor="ctr">
                    <a:lnL w="12700" cmpd="sng">
                      <a:noFill/>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Agentic RAG for troubleshooting; GenAI for strategic decision support</a:t>
                      </a:r>
                    </a:p>
                  </a:txBody>
                  <a:tcPr anchor="ctr">
                    <a:lnL w="12700" cap="flat" cmpd="sng" algn="ctr">
                      <a:solidFill>
                        <a:schemeClr val="bg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Khanda, 2024; </a:t>
                      </a:r>
                      <a:r>
                        <a:rPr lang="en-GB" sz="1600" dirty="0" err="1"/>
                        <a:t>ElasticRAG</a:t>
                      </a:r>
                      <a:r>
                        <a:rPr lang="en-GB" sz="1600" dirty="0"/>
                        <a:t>, 2024; IBM, 2025; </a:t>
                      </a:r>
                      <a:r>
                        <a:rPr lang="en-GB" sz="1600" dirty="0" err="1"/>
                        <a:t>ElasticGenAI</a:t>
                      </a:r>
                      <a:r>
                        <a:rPr lang="en-GB" sz="1600" dirty="0"/>
                        <a:t>, 2025; Xu, 2024; Kumar et al., 2025</a:t>
                      </a:r>
                    </a:p>
                  </a:txBody>
                  <a:tcPr anchor="ctr">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9636461"/>
                  </a:ext>
                </a:extLst>
              </a:tr>
            </a:tbl>
          </a:graphicData>
        </a:graphic>
      </p:graphicFrame>
      <p:sp>
        <p:nvSpPr>
          <p:cNvPr id="9" name="Fußzeilenplatzhalter 2">
            <a:extLst>
              <a:ext uri="{FF2B5EF4-FFF2-40B4-BE49-F238E27FC236}">
                <a16:creationId xmlns:a16="http://schemas.microsoft.com/office/drawing/2014/main" id="{A1704761-A4FC-2847-81E2-2ACE45E0FC16}"/>
              </a:ext>
            </a:extLst>
          </p:cNvPr>
          <p:cNvSpPr>
            <a:spLocks noGrp="1"/>
          </p:cNvSpPr>
          <p:nvPr>
            <p:ph type="ftr" sz="quarter" idx="11"/>
          </p:nvPr>
        </p:nvSpPr>
        <p:spPr>
          <a:xfrm>
            <a:off x="1445977" y="6667837"/>
            <a:ext cx="10474325" cy="135422"/>
          </a:xfrm>
        </p:spPr>
        <p:txBody>
          <a:bodyPr/>
          <a:lstStyle/>
          <a:p>
            <a:r>
              <a:rPr lang="en-GB" dirty="0"/>
              <a:t>Onyinye S. Uche</a:t>
            </a:r>
            <a:r>
              <a:rPr lang="en-US" dirty="0"/>
              <a:t> &amp; Tianxiang Lu</a:t>
            </a:r>
            <a:endParaRPr lang="en-GB" dirty="0"/>
          </a:p>
        </p:txBody>
      </p:sp>
      <p:sp>
        <p:nvSpPr>
          <p:cNvPr id="3" name="TextBox 2">
            <a:extLst>
              <a:ext uri="{FF2B5EF4-FFF2-40B4-BE49-F238E27FC236}">
                <a16:creationId xmlns:a16="http://schemas.microsoft.com/office/drawing/2014/main" id="{6B13C4C6-A015-641E-4DA4-4BC39F1BBFE8}"/>
              </a:ext>
            </a:extLst>
          </p:cNvPr>
          <p:cNvSpPr txBox="1"/>
          <p:nvPr/>
        </p:nvSpPr>
        <p:spPr>
          <a:xfrm>
            <a:off x="514936" y="5837216"/>
            <a:ext cx="11405366" cy="343812"/>
          </a:xfrm>
          <a:prstGeom prst="rect">
            <a:avLst/>
          </a:prstGeom>
          <a:noFill/>
          <a:ln>
            <a:noFill/>
          </a:ln>
        </p:spPr>
        <p:txBody>
          <a:bodyPr wrap="none" lIns="0" tIns="0" rIns="0" bIns="0" rtlCol="0">
            <a:spAutoFit/>
          </a:bodyPr>
          <a:lstStyle/>
          <a:p>
            <a:pPr>
              <a:lnSpc>
                <a:spcPct val="120000"/>
              </a:lnSpc>
            </a:pPr>
            <a:r>
              <a:rPr lang="en-GB" sz="2000" b="1" dirty="0"/>
              <a:t>Prior work is mostly technical; our framework emphasizes strategic, organization-wide observability</a:t>
            </a:r>
          </a:p>
        </p:txBody>
      </p:sp>
      <p:sp>
        <p:nvSpPr>
          <p:cNvPr id="14" name="Titel 6">
            <a:extLst>
              <a:ext uri="{FF2B5EF4-FFF2-40B4-BE49-F238E27FC236}">
                <a16:creationId xmlns:a16="http://schemas.microsoft.com/office/drawing/2014/main" id="{1F29250A-EC55-492E-22D7-0349599178C9}"/>
              </a:ext>
            </a:extLst>
          </p:cNvPr>
          <p:cNvSpPr txBox="1">
            <a:spLocks/>
          </p:cNvSpPr>
          <p:nvPr/>
        </p:nvSpPr>
        <p:spPr>
          <a:xfrm>
            <a:off x="514936" y="459801"/>
            <a:ext cx="8483496" cy="830997"/>
          </a:xfrm>
          <a:prstGeom prst="rect">
            <a:avLst/>
          </a:prstGeom>
          <a:noFill/>
        </p:spPr>
        <p:txBody>
          <a:bodyPr wrap="square" lIns="0" tIns="0" rIns="0" bIns="0">
            <a:noAutofit/>
          </a:bodyPr>
          <a:lstStyle>
            <a:lvl1pPr algn="l" defTabSz="914400" rtl="0" eaLnBrk="1" latinLnBrk="0" hangingPunct="1">
              <a:lnSpc>
                <a:spcPct val="90000"/>
              </a:lnSpc>
              <a:spcBef>
                <a:spcPct val="0"/>
              </a:spcBef>
              <a:buNone/>
              <a:defRPr lang="de-DE" sz="2400" kern="1200" cap="all" spc="-20" baseline="0" smtClean="0">
                <a:solidFill>
                  <a:schemeClr val="tx1"/>
                </a:solidFill>
                <a:latin typeface="Source Sans Pro Bold" panose="020B0703030503020204" pitchFamily="34" charset="0"/>
                <a:ea typeface="+mj-ea"/>
                <a:cs typeface="+mj-cs"/>
              </a:defRPr>
            </a:lvl1pPr>
          </a:lstStyle>
          <a:p>
            <a:r>
              <a:rPr lang="en-US" cap="none" dirty="0"/>
              <a:t>Related Work &amp; Limitations</a:t>
            </a:r>
          </a:p>
        </p:txBody>
      </p:sp>
    </p:spTree>
    <p:extLst>
      <p:ext uri="{BB962C8B-B14F-4D97-AF65-F5344CB8AC3E}">
        <p14:creationId xmlns:p14="http://schemas.microsoft.com/office/powerpoint/2010/main" val="230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5EA15-6AE7-77F3-3943-2ACF0DE9C531}"/>
            </a:ext>
          </a:extLst>
        </p:cNvPr>
        <p:cNvGrpSpPr/>
        <p:nvPr/>
      </p:nvGrpSpPr>
      <p:grpSpPr>
        <a:xfrm>
          <a:off x="0" y="0"/>
          <a:ext cx="0" cy="0"/>
          <a:chOff x="0" y="0"/>
          <a:chExt cx="0" cy="0"/>
        </a:xfrm>
      </p:grpSpPr>
      <p:sp>
        <p:nvSpPr>
          <p:cNvPr id="26" name="Fußzeilenplatzhalter 2">
            <a:extLst>
              <a:ext uri="{FF2B5EF4-FFF2-40B4-BE49-F238E27FC236}">
                <a16:creationId xmlns:a16="http://schemas.microsoft.com/office/drawing/2014/main" id="{A2D653DD-EFC0-0088-666C-C88DC53F51D7}"/>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1CC41125-A524-0685-2005-D4FB75210085}"/>
              </a:ext>
            </a:extLst>
          </p:cNvPr>
          <p:cNvSpPr>
            <a:spLocks noGrp="1"/>
          </p:cNvSpPr>
          <p:nvPr>
            <p:ph type="sldNum" sz="quarter" idx="12"/>
          </p:nvPr>
        </p:nvSpPr>
        <p:spPr/>
        <p:txBody>
          <a:bodyPr/>
          <a:lstStyle/>
          <a:p>
            <a:fld id="{19C38A61-2AC7-4B0E-B80F-DDADD701BB40}" type="slidenum">
              <a:rPr lang="de-DE" smtClean="0"/>
              <a:pPr/>
              <a:t>7</a:t>
            </a:fld>
            <a:endParaRPr lang="de-DE"/>
          </a:p>
        </p:txBody>
      </p:sp>
      <p:sp>
        <p:nvSpPr>
          <p:cNvPr id="12" name="Textplatzhalter 9">
            <a:extLst>
              <a:ext uri="{FF2B5EF4-FFF2-40B4-BE49-F238E27FC236}">
                <a16:creationId xmlns:a16="http://schemas.microsoft.com/office/drawing/2014/main" id="{4D516D7D-6891-60D6-CDD8-148359BE0499}"/>
              </a:ext>
            </a:extLst>
          </p:cNvPr>
          <p:cNvSpPr>
            <a:spLocks noGrp="1"/>
          </p:cNvSpPr>
          <p:nvPr>
            <p:ph type="body" sz="quarter" idx="18"/>
          </p:nvPr>
        </p:nvSpPr>
        <p:spPr>
          <a:xfrm>
            <a:off x="4381936" y="4551161"/>
            <a:ext cx="3187844" cy="1764000"/>
          </a:xfrm>
        </p:spPr>
        <p:txBody>
          <a:bodyPr/>
          <a:lstStyle/>
          <a:p>
            <a:r>
              <a:rPr lang="en-US" noProof="0" dirty="0"/>
              <a:t>Case Study</a:t>
            </a:r>
          </a:p>
          <a:p>
            <a:r>
              <a:rPr lang="en-US" noProof="0" dirty="0"/>
              <a:t>Lagos FinTech firm</a:t>
            </a:r>
          </a:p>
        </p:txBody>
      </p:sp>
      <p:sp>
        <p:nvSpPr>
          <p:cNvPr id="13" name="Textplatzhalter 10">
            <a:extLst>
              <a:ext uri="{FF2B5EF4-FFF2-40B4-BE49-F238E27FC236}">
                <a16:creationId xmlns:a16="http://schemas.microsoft.com/office/drawing/2014/main" id="{66F1277F-4D62-20D4-8A20-36A2BB1075AA}"/>
              </a:ext>
            </a:extLst>
          </p:cNvPr>
          <p:cNvSpPr>
            <a:spLocks noGrp="1"/>
          </p:cNvSpPr>
          <p:nvPr>
            <p:ph type="body" sz="quarter" idx="19"/>
          </p:nvPr>
        </p:nvSpPr>
        <p:spPr/>
        <p:txBody>
          <a:bodyPr/>
          <a:lstStyle/>
          <a:p>
            <a:r>
              <a:rPr lang="en-US" noProof="0" dirty="0"/>
              <a:t>Semi-structured interviews</a:t>
            </a:r>
            <a:r>
              <a:rPr lang="en-US" dirty="0"/>
              <a:t> (5 leads)</a:t>
            </a:r>
          </a:p>
          <a:p>
            <a:r>
              <a:rPr lang="en-US" noProof="0" dirty="0"/>
              <a:t>Thematic Analysis</a:t>
            </a:r>
          </a:p>
          <a:p>
            <a:r>
              <a:rPr lang="en-US" dirty="0"/>
              <a:t>SWOT</a:t>
            </a:r>
            <a:endParaRPr lang="en-US" noProof="0" dirty="0"/>
          </a:p>
        </p:txBody>
      </p:sp>
      <p:sp>
        <p:nvSpPr>
          <p:cNvPr id="14" name="Textplatzhalter 11">
            <a:extLst>
              <a:ext uri="{FF2B5EF4-FFF2-40B4-BE49-F238E27FC236}">
                <a16:creationId xmlns:a16="http://schemas.microsoft.com/office/drawing/2014/main" id="{00E6B1FC-9385-741E-3ACA-76C5D754D8BB}"/>
              </a:ext>
            </a:extLst>
          </p:cNvPr>
          <p:cNvSpPr>
            <a:spLocks noGrp="1"/>
          </p:cNvSpPr>
          <p:nvPr>
            <p:ph type="body" sz="quarter" idx="23"/>
          </p:nvPr>
        </p:nvSpPr>
        <p:spPr/>
        <p:txBody>
          <a:bodyPr/>
          <a:lstStyle/>
          <a:p>
            <a:r>
              <a:rPr lang="en-US" noProof="0" dirty="0"/>
              <a:t>Iterative</a:t>
            </a:r>
          </a:p>
          <a:p>
            <a:r>
              <a:rPr lang="en-US" dirty="0"/>
              <a:t>Design-driven Approach</a:t>
            </a:r>
            <a:endParaRPr lang="en-US" noProof="0" dirty="0"/>
          </a:p>
        </p:txBody>
      </p:sp>
      <p:sp>
        <p:nvSpPr>
          <p:cNvPr id="15" name="Textplatzhalter 10">
            <a:extLst>
              <a:ext uri="{FF2B5EF4-FFF2-40B4-BE49-F238E27FC236}">
                <a16:creationId xmlns:a16="http://schemas.microsoft.com/office/drawing/2014/main" id="{E9ABC291-F501-0A44-0BC7-3EBB1791B2A5}"/>
              </a:ext>
            </a:extLst>
          </p:cNvPr>
          <p:cNvSpPr>
            <a:spLocks noGrp="1"/>
          </p:cNvSpPr>
          <p:nvPr>
            <p:ph type="body" sz="quarter" idx="37" hasCustomPrompt="1"/>
          </p:nvPr>
        </p:nvSpPr>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8" name="Textplatzhalter 7">
            <a:extLst>
              <a:ext uri="{FF2B5EF4-FFF2-40B4-BE49-F238E27FC236}">
                <a16:creationId xmlns:a16="http://schemas.microsoft.com/office/drawing/2014/main" id="{F9D95B5A-456E-5466-7FFF-2FB89C12FF5E}"/>
              </a:ext>
            </a:extLst>
          </p:cNvPr>
          <p:cNvSpPr>
            <a:spLocks noGrp="1"/>
          </p:cNvSpPr>
          <p:nvPr>
            <p:ph type="body" sz="quarter" idx="43"/>
          </p:nvPr>
        </p:nvSpPr>
        <p:spPr>
          <a:xfrm>
            <a:off x="311791" y="348011"/>
            <a:ext cx="2024807" cy="467141"/>
          </a:xfrm>
        </p:spPr>
        <p:txBody>
          <a:bodyPr/>
          <a:lstStyle/>
          <a:p>
            <a:r>
              <a:rPr lang="de-DE" dirty="0" err="1"/>
              <a:t>Methodology</a:t>
            </a:r>
            <a:endParaRPr lang="de-DE" dirty="0"/>
          </a:p>
        </p:txBody>
      </p:sp>
      <p:sp>
        <p:nvSpPr>
          <p:cNvPr id="3" name="Datumsplatzhalter 1">
            <a:extLst>
              <a:ext uri="{FF2B5EF4-FFF2-40B4-BE49-F238E27FC236}">
                <a16:creationId xmlns:a16="http://schemas.microsoft.com/office/drawing/2014/main" id="{B436EB02-AA4F-5518-CE6D-413623E0FDFB}"/>
              </a:ext>
            </a:extLst>
          </p:cNvPr>
          <p:cNvSpPr>
            <a:spLocks noGrp="1"/>
          </p:cNvSpPr>
          <p:nvPr>
            <p:ph type="dt" sz="half" idx="10"/>
          </p:nvPr>
        </p:nvSpPr>
        <p:spPr>
          <a:xfrm>
            <a:off x="447028" y="6667836"/>
            <a:ext cx="468000" cy="135423"/>
          </a:xfrm>
        </p:spPr>
        <p:txBody>
          <a:bodyPr/>
          <a:lstStyle/>
          <a:p>
            <a:fld id="{04CAA61E-7AEC-D342-8104-4DFD59E7350E}" type="datetime1">
              <a:rPr lang="en-US" smtClean="0"/>
              <a:t>9/24/25</a:t>
            </a:fld>
            <a:endParaRPr lang="en-US"/>
          </a:p>
        </p:txBody>
      </p:sp>
      <p:pic>
        <p:nvPicPr>
          <p:cNvPr id="5" name="Graphic 4" descr="Arrow circle with solid fill">
            <a:extLst>
              <a:ext uri="{FF2B5EF4-FFF2-40B4-BE49-F238E27FC236}">
                <a16:creationId xmlns:a16="http://schemas.microsoft.com/office/drawing/2014/main" id="{E8E9651A-7405-951D-039C-3AF3420EA1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7485" y="2369894"/>
            <a:ext cx="914400" cy="914400"/>
          </a:xfrm>
          <a:prstGeom prst="rect">
            <a:avLst/>
          </a:prstGeom>
        </p:spPr>
      </p:pic>
      <p:pic>
        <p:nvPicPr>
          <p:cNvPr id="9" name="Graphic 8" descr="Building with solid fill">
            <a:extLst>
              <a:ext uri="{FF2B5EF4-FFF2-40B4-BE49-F238E27FC236}">
                <a16:creationId xmlns:a16="http://schemas.microsoft.com/office/drawing/2014/main" id="{B7481E3A-19A9-BF16-06E0-E2DCDC673A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2436" y="2380042"/>
            <a:ext cx="914400" cy="914400"/>
          </a:xfrm>
          <a:prstGeom prst="rect">
            <a:avLst/>
          </a:prstGeom>
        </p:spPr>
      </p:pic>
      <p:pic>
        <p:nvPicPr>
          <p:cNvPr id="11" name="Graphic 10" descr="Chat with solid fill">
            <a:extLst>
              <a:ext uri="{FF2B5EF4-FFF2-40B4-BE49-F238E27FC236}">
                <a16:creationId xmlns:a16="http://schemas.microsoft.com/office/drawing/2014/main" id="{D2894C2A-62C4-C868-CC5F-55A0C566D7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02987" y="2344314"/>
            <a:ext cx="914400" cy="914400"/>
          </a:xfrm>
          <a:prstGeom prst="rect">
            <a:avLst/>
          </a:prstGeom>
        </p:spPr>
      </p:pic>
      <p:pic>
        <p:nvPicPr>
          <p:cNvPr id="17" name="Graphic 16" descr="Teacher with solid fill">
            <a:extLst>
              <a:ext uri="{FF2B5EF4-FFF2-40B4-BE49-F238E27FC236}">
                <a16:creationId xmlns:a16="http://schemas.microsoft.com/office/drawing/2014/main" id="{F889EE40-D1E2-43C2-3E30-2E8688F4B2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115" y="2390733"/>
            <a:ext cx="914400" cy="914400"/>
          </a:xfrm>
          <a:prstGeom prst="rect">
            <a:avLst/>
          </a:prstGeom>
        </p:spPr>
      </p:pic>
      <p:pic>
        <p:nvPicPr>
          <p:cNvPr id="22" name="Graphic 21" descr="Research with solid fill">
            <a:extLst>
              <a:ext uri="{FF2B5EF4-FFF2-40B4-BE49-F238E27FC236}">
                <a16:creationId xmlns:a16="http://schemas.microsoft.com/office/drawing/2014/main" id="{08BDA517-4C27-8C09-43C4-DC18A9E7A92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80126" y="2894353"/>
            <a:ext cx="914400" cy="914400"/>
          </a:xfrm>
          <a:prstGeom prst="rect">
            <a:avLst/>
          </a:prstGeom>
        </p:spPr>
      </p:pic>
    </p:spTree>
    <p:extLst>
      <p:ext uri="{BB962C8B-B14F-4D97-AF65-F5344CB8AC3E}">
        <p14:creationId xmlns:p14="http://schemas.microsoft.com/office/powerpoint/2010/main" val="306049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C6D2C-3FE1-3C15-5F88-3F82A72469D0}"/>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C4D2D5D6-0C0F-430A-268D-ADFB834E9680}"/>
              </a:ext>
            </a:extLst>
          </p:cNvPr>
          <p:cNvSpPr>
            <a:spLocks noGrp="1"/>
          </p:cNvSpPr>
          <p:nvPr>
            <p:ph type="dt" sz="half" idx="10"/>
          </p:nvPr>
        </p:nvSpPr>
        <p:spPr/>
        <p:txBody>
          <a:bodyPr/>
          <a:lstStyle/>
          <a:p>
            <a:fld id="{04CAA61E-7AEC-D342-8104-4DFD59E7350E}" type="datetime1">
              <a:rPr lang="en-US" smtClean="0"/>
              <a:t>9/24/25</a:t>
            </a:fld>
            <a:endParaRPr lang="en-US"/>
          </a:p>
        </p:txBody>
      </p:sp>
      <p:sp>
        <p:nvSpPr>
          <p:cNvPr id="3" name="Fußzeilenplatzhalter 2">
            <a:extLst>
              <a:ext uri="{FF2B5EF4-FFF2-40B4-BE49-F238E27FC236}">
                <a16:creationId xmlns:a16="http://schemas.microsoft.com/office/drawing/2014/main" id="{97BCDC27-F80D-81CF-5E88-8FCDBB19D9A0}"/>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B70912E7-009A-5066-16D0-94EC1C76E383}"/>
              </a:ext>
            </a:extLst>
          </p:cNvPr>
          <p:cNvSpPr>
            <a:spLocks noGrp="1"/>
          </p:cNvSpPr>
          <p:nvPr>
            <p:ph type="sldNum" sz="quarter" idx="12"/>
          </p:nvPr>
        </p:nvSpPr>
        <p:spPr/>
        <p:txBody>
          <a:bodyPr/>
          <a:lstStyle/>
          <a:p>
            <a:fld id="{19C38A61-2AC7-4B0E-B80F-DDADD701BB40}" type="slidenum">
              <a:rPr lang="en-US" smtClean="0"/>
              <a:pPr/>
              <a:t>8</a:t>
            </a:fld>
            <a:endParaRPr lang="en-US"/>
          </a:p>
        </p:txBody>
      </p:sp>
      <p:sp>
        <p:nvSpPr>
          <p:cNvPr id="7" name="Titel 6">
            <a:extLst>
              <a:ext uri="{FF2B5EF4-FFF2-40B4-BE49-F238E27FC236}">
                <a16:creationId xmlns:a16="http://schemas.microsoft.com/office/drawing/2014/main" id="{6CD8643A-6A61-AC32-00F9-79EFA53319B7}"/>
              </a:ext>
            </a:extLst>
          </p:cNvPr>
          <p:cNvSpPr>
            <a:spLocks noGrp="1"/>
          </p:cNvSpPr>
          <p:nvPr>
            <p:ph type="title"/>
          </p:nvPr>
        </p:nvSpPr>
        <p:spPr>
          <a:xfrm>
            <a:off x="420792" y="446959"/>
            <a:ext cx="8483496" cy="1063186"/>
          </a:xfrm>
        </p:spPr>
        <p:txBody>
          <a:bodyPr/>
          <a:lstStyle/>
          <a:p>
            <a:r>
              <a:rPr lang="en-US" cap="none" dirty="0"/>
              <a:t>Proposed LLM-Powered</a:t>
            </a:r>
            <a:br>
              <a:rPr lang="en-US" cap="none" dirty="0"/>
            </a:br>
            <a:r>
              <a:rPr lang="en-US" cap="none" dirty="0"/>
              <a:t>Observability (LPO) Framework </a:t>
            </a:r>
            <a:br>
              <a:rPr lang="en-US" cap="none" dirty="0"/>
            </a:br>
            <a:r>
              <a:rPr lang="en-US" cap="none" dirty="0"/>
              <a:t>– The Initial Design</a:t>
            </a:r>
          </a:p>
        </p:txBody>
      </p:sp>
      <p:pic>
        <p:nvPicPr>
          <p:cNvPr id="6" name="Picture 5" descr="A diagram of a router agent&#10;&#10;AI-generated content may be incorrect.">
            <a:extLst>
              <a:ext uri="{FF2B5EF4-FFF2-40B4-BE49-F238E27FC236}">
                <a16:creationId xmlns:a16="http://schemas.microsoft.com/office/drawing/2014/main" id="{999236FB-F6DE-DEB6-2FA3-F05BCC94D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4741"/>
            <a:ext cx="5679281" cy="6858000"/>
          </a:xfrm>
          <a:prstGeom prst="rect">
            <a:avLst/>
          </a:prstGeom>
        </p:spPr>
      </p:pic>
      <p:sp>
        <p:nvSpPr>
          <p:cNvPr id="8" name="TextBox 7">
            <a:extLst>
              <a:ext uri="{FF2B5EF4-FFF2-40B4-BE49-F238E27FC236}">
                <a16:creationId xmlns:a16="http://schemas.microsoft.com/office/drawing/2014/main" id="{CBAAB16D-04A5-20C5-579B-4759E35D8CE1}"/>
              </a:ext>
            </a:extLst>
          </p:cNvPr>
          <p:cNvSpPr txBox="1"/>
          <p:nvPr/>
        </p:nvSpPr>
        <p:spPr>
          <a:xfrm>
            <a:off x="447028" y="1868666"/>
            <a:ext cx="4124972" cy="4208460"/>
          </a:xfrm>
          <a:prstGeom prst="rect">
            <a:avLst/>
          </a:prstGeom>
          <a:noFill/>
          <a:ln>
            <a:noFill/>
          </a:ln>
        </p:spPr>
        <p:txBody>
          <a:bodyPr wrap="square" lIns="0" tIns="0" rIns="0" bIns="0" rtlCol="0">
            <a:spAutoFit/>
          </a:bodyPr>
          <a:lstStyle/>
          <a:p>
            <a:pPr marL="285750" indent="-285750">
              <a:lnSpc>
                <a:spcPct val="250000"/>
              </a:lnSpc>
              <a:buFont typeface="Arial" panose="020B0604020202020204" pitchFamily="34" charset="0"/>
              <a:buChar char="•"/>
            </a:pPr>
            <a:r>
              <a:rPr lang="de-DE" sz="1600" b="1" dirty="0">
                <a:ea typeface="Source Sans Pro"/>
              </a:rPr>
              <a:t>LLMs </a:t>
            </a:r>
          </a:p>
          <a:p>
            <a:pPr>
              <a:lnSpc>
                <a:spcPct val="250000"/>
              </a:lnSpc>
            </a:pPr>
            <a:r>
              <a:rPr lang="de-DE" sz="1600" dirty="0">
                <a:ea typeface="Source Sans Pro"/>
              </a:rPr>
              <a:t>              → </a:t>
            </a:r>
            <a:r>
              <a:rPr lang="de-DE" sz="1600" dirty="0" err="1">
                <a:ea typeface="Source Sans Pro"/>
              </a:rPr>
              <a:t>democratize</a:t>
            </a:r>
            <a:r>
              <a:rPr lang="de-DE" sz="1600" dirty="0">
                <a:ea typeface="Source Sans Pro"/>
              </a:rPr>
              <a:t> </a:t>
            </a:r>
            <a:r>
              <a:rPr lang="de-DE" sz="1600" dirty="0" err="1">
                <a:ea typeface="Source Sans Pro"/>
              </a:rPr>
              <a:t>data</a:t>
            </a:r>
            <a:endParaRPr lang="de-DE" sz="1600" dirty="0">
              <a:ea typeface="Source Sans Pro"/>
            </a:endParaRPr>
          </a:p>
          <a:p>
            <a:pPr marL="285750" indent="-285750">
              <a:lnSpc>
                <a:spcPct val="250000"/>
              </a:lnSpc>
              <a:buFont typeface="Arial" panose="020B0604020202020204" pitchFamily="34" charset="0"/>
              <a:buChar char="•"/>
            </a:pPr>
            <a:r>
              <a:rPr lang="de-DE" sz="1600" b="1" dirty="0">
                <a:ea typeface="Source Sans Pro"/>
              </a:rPr>
              <a:t>RAG</a:t>
            </a:r>
            <a:r>
              <a:rPr lang="de-DE" sz="1600" dirty="0">
                <a:ea typeface="Source Sans Pro"/>
              </a:rPr>
              <a:t> </a:t>
            </a:r>
          </a:p>
          <a:p>
            <a:pPr>
              <a:lnSpc>
                <a:spcPct val="250000"/>
              </a:lnSpc>
            </a:pPr>
            <a:r>
              <a:rPr lang="de-DE" sz="1600" dirty="0">
                <a:ea typeface="Source Sans Pro"/>
              </a:rPr>
              <a:t>             → </a:t>
            </a:r>
            <a:r>
              <a:rPr lang="de-DE" sz="1600" dirty="0" err="1">
                <a:ea typeface="Source Sans Pro"/>
              </a:rPr>
              <a:t>unify</a:t>
            </a:r>
            <a:r>
              <a:rPr lang="de-DE" sz="1600" dirty="0">
                <a:ea typeface="Source Sans Pro"/>
              </a:rPr>
              <a:t> </a:t>
            </a:r>
            <a:r>
              <a:rPr lang="de-DE" sz="1600" dirty="0" err="1">
                <a:ea typeface="Source Sans Pro"/>
              </a:rPr>
              <a:t>fragmented</a:t>
            </a:r>
            <a:r>
              <a:rPr lang="de-DE" sz="1600" dirty="0">
                <a:ea typeface="Source Sans Pro"/>
              </a:rPr>
              <a:t> </a:t>
            </a:r>
            <a:r>
              <a:rPr lang="de-DE" sz="1600" dirty="0" err="1">
                <a:ea typeface="Source Sans Pro"/>
              </a:rPr>
              <a:t>data</a:t>
            </a:r>
            <a:r>
              <a:rPr lang="de-DE" sz="1600" dirty="0">
                <a:ea typeface="Source Sans Pro"/>
              </a:rPr>
              <a:t> </a:t>
            </a:r>
            <a:br>
              <a:rPr lang="de-DE" sz="1600" dirty="0">
                <a:ea typeface="Source Sans Pro"/>
              </a:rPr>
            </a:br>
            <a:r>
              <a:rPr lang="de-DE" sz="1600" dirty="0">
                <a:ea typeface="Source Sans Pro"/>
              </a:rPr>
              <a:t>             → </a:t>
            </a:r>
            <a:r>
              <a:rPr lang="de-DE" sz="1600" dirty="0" err="1">
                <a:ea typeface="Source Sans Pro"/>
              </a:rPr>
              <a:t>ground</a:t>
            </a:r>
            <a:r>
              <a:rPr lang="de-DE" sz="1600" dirty="0">
                <a:ea typeface="Source Sans Pro"/>
              </a:rPr>
              <a:t> LLM </a:t>
            </a:r>
            <a:r>
              <a:rPr lang="de-DE" sz="1600" dirty="0" err="1">
                <a:ea typeface="Source Sans Pro"/>
              </a:rPr>
              <a:t>outputs</a:t>
            </a:r>
            <a:endParaRPr lang="de-DE" sz="1600" dirty="0">
              <a:ea typeface="Source Sans Pro"/>
            </a:endParaRPr>
          </a:p>
          <a:p>
            <a:pPr marL="285750" indent="-285750">
              <a:lnSpc>
                <a:spcPct val="250000"/>
              </a:lnSpc>
              <a:buFont typeface="Arial" panose="020B0604020202020204" pitchFamily="34" charset="0"/>
              <a:buChar char="•"/>
            </a:pPr>
            <a:r>
              <a:rPr lang="de-DE" sz="1600" b="1" dirty="0">
                <a:ea typeface="Source Sans Pro"/>
              </a:rPr>
              <a:t>AI </a:t>
            </a:r>
            <a:r>
              <a:rPr lang="de-DE" sz="1600" b="1" dirty="0" err="1">
                <a:ea typeface="Source Sans Pro"/>
              </a:rPr>
              <a:t>Agents</a:t>
            </a:r>
            <a:r>
              <a:rPr lang="de-DE" sz="1600" b="1" dirty="0">
                <a:ea typeface="Source Sans Pro"/>
              </a:rPr>
              <a:t> </a:t>
            </a:r>
          </a:p>
          <a:p>
            <a:pPr>
              <a:lnSpc>
                <a:spcPct val="250000"/>
              </a:lnSpc>
            </a:pPr>
            <a:r>
              <a:rPr lang="de-DE" sz="1600" dirty="0">
                <a:ea typeface="Source Sans Pro"/>
              </a:rPr>
              <a:t>            → </a:t>
            </a:r>
            <a:r>
              <a:rPr lang="de-DE" sz="1600" dirty="0" err="1">
                <a:ea typeface="Source Sans Pro"/>
              </a:rPr>
              <a:t>autonomous</a:t>
            </a:r>
            <a:r>
              <a:rPr lang="de-DE" sz="1600" dirty="0">
                <a:ea typeface="Source Sans Pro"/>
              </a:rPr>
              <a:t>, </a:t>
            </a:r>
            <a:r>
              <a:rPr lang="de-DE" sz="1600" dirty="0" err="1">
                <a:ea typeface="Source Sans Pro"/>
              </a:rPr>
              <a:t>context</a:t>
            </a:r>
            <a:r>
              <a:rPr lang="de-DE" sz="1600" dirty="0">
                <a:ea typeface="Source Sans Pro"/>
              </a:rPr>
              <a:t>-aware </a:t>
            </a:r>
            <a:r>
              <a:rPr lang="de-DE" sz="1600" dirty="0" err="1">
                <a:ea typeface="Source Sans Pro"/>
              </a:rPr>
              <a:t>reasoning</a:t>
            </a:r>
            <a:endParaRPr lang="de-DE" sz="1600" dirty="0">
              <a:ea typeface="Source Sans Pro"/>
            </a:endParaRPr>
          </a:p>
        </p:txBody>
      </p:sp>
      <p:sp>
        <p:nvSpPr>
          <p:cNvPr id="9" name="TextBox 8">
            <a:extLst>
              <a:ext uri="{FF2B5EF4-FFF2-40B4-BE49-F238E27FC236}">
                <a16:creationId xmlns:a16="http://schemas.microsoft.com/office/drawing/2014/main" id="{3E19FB7B-290D-76AA-BC94-3C965458F7FE}"/>
              </a:ext>
            </a:extLst>
          </p:cNvPr>
          <p:cNvSpPr txBox="1"/>
          <p:nvPr/>
        </p:nvSpPr>
        <p:spPr>
          <a:xfrm>
            <a:off x="8759129" y="6122542"/>
            <a:ext cx="2670871" cy="735458"/>
          </a:xfrm>
          <a:prstGeom prst="rect">
            <a:avLst/>
          </a:prstGeom>
          <a:noFill/>
          <a:ln>
            <a:noFill/>
          </a:ln>
        </p:spPr>
        <p:txBody>
          <a:bodyPr wrap="square" lIns="0" tIns="0" rIns="0" bIns="0" rtlCol="0">
            <a:spAutoFit/>
          </a:bodyPr>
          <a:lstStyle/>
          <a:p>
            <a:pPr>
              <a:lnSpc>
                <a:spcPct val="120000"/>
              </a:lnSpc>
            </a:pPr>
            <a:r>
              <a:rPr lang="en-GB" sz="1200" dirty="0">
                <a:ea typeface="Source Sans Pro"/>
              </a:rPr>
              <a:t>Fig. 1. Proposed Agentic RAG Architecture for LLM-powered Observability</a:t>
            </a:r>
          </a:p>
          <a:p>
            <a:pPr algn="l">
              <a:lnSpc>
                <a:spcPct val="120000"/>
              </a:lnSpc>
            </a:pPr>
            <a:endParaRPr lang="en-GB" sz="1700" dirty="0"/>
          </a:p>
        </p:txBody>
      </p:sp>
    </p:spTree>
    <p:extLst>
      <p:ext uri="{BB962C8B-B14F-4D97-AF65-F5344CB8AC3E}">
        <p14:creationId xmlns:p14="http://schemas.microsoft.com/office/powerpoint/2010/main" val="192037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72474-8EBE-0AF9-1B83-5D373DE4A8A7}"/>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183BDA7A-07AA-7CD8-97C2-E4F71DE5EC1D}"/>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7CB11BA4-F34D-BA5C-E710-EA31199D239D}"/>
              </a:ext>
            </a:extLst>
          </p:cNvPr>
          <p:cNvSpPr txBox="1"/>
          <p:nvPr/>
        </p:nvSpPr>
        <p:spPr>
          <a:xfrm>
            <a:off x="3356744" y="2900429"/>
            <a:ext cx="8903078" cy="3504806"/>
          </a:xfrm>
          <a:prstGeom prst="rect">
            <a:avLst/>
          </a:prstGeom>
          <a:noFill/>
          <a:ln>
            <a:noFill/>
          </a:ln>
        </p:spPr>
        <p:txBody>
          <a:bodyPr wrap="none" lIns="0" tIns="0" rIns="0" bIns="0" rtlCol="0">
            <a:spAutoFit/>
          </a:bodyPr>
          <a:lstStyle/>
          <a:p>
            <a:pPr>
              <a:lnSpc>
                <a:spcPct val="120000"/>
              </a:lnSpc>
            </a:pPr>
            <a:r>
              <a:rPr lang="en-GB" sz="3200" b="1" i="1" dirty="0">
                <a:solidFill>
                  <a:schemeClr val="tx2"/>
                </a:solidFill>
              </a:rPr>
              <a:t>Key Themes</a:t>
            </a:r>
          </a:p>
          <a:p>
            <a:pPr>
              <a:lnSpc>
                <a:spcPct val="120000"/>
              </a:lnSpc>
            </a:pPr>
            <a:endParaRPr lang="en-GB" sz="3200" i="1" dirty="0">
              <a:solidFill>
                <a:schemeClr val="tx2"/>
              </a:solidFill>
            </a:endParaRPr>
          </a:p>
          <a:p>
            <a:pPr marL="457200" indent="-457200">
              <a:lnSpc>
                <a:spcPct val="120000"/>
              </a:lnSpc>
              <a:buFont typeface="Arial" panose="020B0604020202020204" pitchFamily="34" charset="0"/>
              <a:buChar char="•"/>
            </a:pPr>
            <a:r>
              <a:rPr lang="en-GB" sz="3200" i="1" dirty="0">
                <a:solidFill>
                  <a:schemeClr val="tx2"/>
                </a:solidFill>
              </a:rPr>
              <a:t>Data silos as barrier</a:t>
            </a:r>
          </a:p>
          <a:p>
            <a:pPr marL="457200" indent="-457200">
              <a:lnSpc>
                <a:spcPct val="120000"/>
              </a:lnSpc>
              <a:buFont typeface="Arial" panose="020B0604020202020204" pitchFamily="34" charset="0"/>
              <a:buChar char="•"/>
            </a:pPr>
            <a:r>
              <a:rPr lang="en-GB" sz="3200" i="1" dirty="0">
                <a:solidFill>
                  <a:schemeClr val="tx2"/>
                </a:solidFill>
              </a:rPr>
              <a:t>Technical feasibility confirmed</a:t>
            </a:r>
          </a:p>
          <a:p>
            <a:pPr marL="457200" indent="-457200">
              <a:lnSpc>
                <a:spcPct val="120000"/>
              </a:lnSpc>
              <a:buFont typeface="Arial" panose="020B0604020202020204" pitchFamily="34" charset="0"/>
              <a:buChar char="•"/>
            </a:pPr>
            <a:r>
              <a:rPr lang="en-GB" sz="3200" i="1" dirty="0">
                <a:solidFill>
                  <a:schemeClr val="tx2"/>
                </a:solidFill>
              </a:rPr>
              <a:t>Organizational readiness/culture as key constraint</a:t>
            </a:r>
          </a:p>
          <a:p>
            <a:pPr marL="457200" indent="-457200">
              <a:lnSpc>
                <a:spcPct val="120000"/>
              </a:lnSpc>
              <a:buFont typeface="Arial" panose="020B0604020202020204" pitchFamily="34" charset="0"/>
              <a:buChar char="•"/>
            </a:pPr>
            <a:r>
              <a:rPr lang="en-GB" sz="3200" i="1" dirty="0">
                <a:solidFill>
                  <a:schemeClr val="tx2"/>
                </a:solidFill>
              </a:rPr>
              <a:t>Compliance/ethical concerns?</a:t>
            </a:r>
          </a:p>
        </p:txBody>
      </p:sp>
      <p:sp>
        <p:nvSpPr>
          <p:cNvPr id="3" name="Rectangle 2" descr="Database">
            <a:extLst>
              <a:ext uri="{FF2B5EF4-FFF2-40B4-BE49-F238E27FC236}">
                <a16:creationId xmlns:a16="http://schemas.microsoft.com/office/drawing/2014/main" id="{4D4C7481-5810-19B3-20EF-374BCC322319}"/>
              </a:ext>
            </a:extLst>
          </p:cNvPr>
          <p:cNvSpPr/>
          <p:nvPr/>
        </p:nvSpPr>
        <p:spPr>
          <a:xfrm>
            <a:off x="817700" y="1443143"/>
            <a:ext cx="747581" cy="74758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dirty="0"/>
          </a:p>
        </p:txBody>
      </p:sp>
      <p:sp>
        <p:nvSpPr>
          <p:cNvPr id="4" name="Rectangle 3" descr="Scientist">
            <a:extLst>
              <a:ext uri="{FF2B5EF4-FFF2-40B4-BE49-F238E27FC236}">
                <a16:creationId xmlns:a16="http://schemas.microsoft.com/office/drawing/2014/main" id="{32368322-0E0B-AD9C-A649-8B2C5C79FBB0}"/>
              </a:ext>
            </a:extLst>
          </p:cNvPr>
          <p:cNvSpPr/>
          <p:nvPr/>
        </p:nvSpPr>
        <p:spPr>
          <a:xfrm>
            <a:off x="817699" y="3152191"/>
            <a:ext cx="747581" cy="74758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a:p>
        </p:txBody>
      </p:sp>
      <p:sp>
        <p:nvSpPr>
          <p:cNvPr id="5" name="Rectangle 4" descr="Flowchart">
            <a:extLst>
              <a:ext uri="{FF2B5EF4-FFF2-40B4-BE49-F238E27FC236}">
                <a16:creationId xmlns:a16="http://schemas.microsoft.com/office/drawing/2014/main" id="{D03F4793-36AA-25B3-C252-64F8058B8593}"/>
              </a:ext>
            </a:extLst>
          </p:cNvPr>
          <p:cNvSpPr/>
          <p:nvPr/>
        </p:nvSpPr>
        <p:spPr>
          <a:xfrm>
            <a:off x="817698" y="4861239"/>
            <a:ext cx="747581" cy="74758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a:p>
        </p:txBody>
      </p:sp>
      <p:cxnSp>
        <p:nvCxnSpPr>
          <p:cNvPr id="8" name="Straight Arrow Connector 7">
            <a:extLst>
              <a:ext uri="{FF2B5EF4-FFF2-40B4-BE49-F238E27FC236}">
                <a16:creationId xmlns:a16="http://schemas.microsoft.com/office/drawing/2014/main" id="{551EDA9A-09F6-D4C8-EF6A-FD7D936D93F3}"/>
              </a:ext>
            </a:extLst>
          </p:cNvPr>
          <p:cNvCxnSpPr>
            <a:stCxn id="3" idx="2"/>
            <a:endCxn id="4" idx="0"/>
          </p:cNvCxnSpPr>
          <p:nvPr/>
        </p:nvCxnSpPr>
        <p:spPr>
          <a:xfrm flipH="1">
            <a:off x="1191490" y="2190724"/>
            <a:ext cx="1" cy="96146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C1F8951-A0D5-DFB6-8C27-67E548DE0DBD}"/>
              </a:ext>
            </a:extLst>
          </p:cNvPr>
          <p:cNvCxnSpPr>
            <a:cxnSpLocks/>
            <a:stCxn id="4" idx="2"/>
            <a:endCxn id="5" idx="0"/>
          </p:cNvCxnSpPr>
          <p:nvPr/>
        </p:nvCxnSpPr>
        <p:spPr>
          <a:xfrm flipH="1">
            <a:off x="1191489" y="3899772"/>
            <a:ext cx="1" cy="96146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551290"/>
      </p:ext>
    </p:extLst>
  </p:cSld>
  <p:clrMapOvr>
    <a:masterClrMapping/>
  </p:clrMapOvr>
</p:sld>
</file>

<file path=ppt/theme/theme1.xml><?xml version="1.0" encoding="utf-8"?>
<a:theme xmlns:a="http://schemas.openxmlformats.org/drawingml/2006/main" name="IU">
  <a:themeElements>
    <a:clrScheme name="IU Orange">
      <a:dk1>
        <a:srgbClr val="1D1D1F"/>
      </a:dk1>
      <a:lt1>
        <a:srgbClr val="FFFFFF"/>
      </a:lt1>
      <a:dk2>
        <a:srgbClr val="FF8D00"/>
      </a:dk2>
      <a:lt2>
        <a:srgbClr val="C2C2C8"/>
      </a:lt2>
      <a:accent1>
        <a:srgbClr val="FFA73A"/>
      </a:accent1>
      <a:accent2>
        <a:srgbClr val="575E62"/>
      </a:accent2>
      <a:accent3>
        <a:srgbClr val="C2C2C8"/>
      </a:accent3>
      <a:accent4>
        <a:srgbClr val="FFC67F"/>
      </a:accent4>
      <a:accent5>
        <a:srgbClr val="AAAEB0"/>
      </a:accent5>
      <a:accent6>
        <a:srgbClr val="E0E0E3"/>
      </a:accent6>
      <a:hlink>
        <a:srgbClr val="575E62"/>
      </a:hlink>
      <a:folHlink>
        <a:srgbClr val="575E62"/>
      </a:folHlink>
    </a:clrScheme>
    <a:fontScheme name="IU">
      <a:majorFont>
        <a:latin typeface="Source Sans Pro 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1"/>
          </a:solidFill>
          <a:tailEnd type="none" w="lg" len="sm"/>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lgn="l">
          <a:lnSpc>
            <a:spcPct val="120000"/>
          </a:lnSpc>
          <a:defRPr sz="1700" dirty="0" smtClean="0"/>
        </a:defPPr>
      </a:lstStyle>
    </a:txDef>
  </a:objectDefaults>
  <a:extraClrSchemeLst>
    <a:extraClrScheme>
      <a:clrScheme name="IU Green">
        <a:dk1>
          <a:srgbClr val="1D1D1F"/>
        </a:dk1>
        <a:lt1>
          <a:srgbClr val="FFFFFF"/>
        </a:lt1>
        <a:dk2>
          <a:srgbClr val="0BF000"/>
        </a:dk2>
        <a:lt2>
          <a:srgbClr val="C2C2C8"/>
        </a:lt2>
        <a:accent1>
          <a:srgbClr val="55FF4D"/>
        </a:accent1>
        <a:accent2>
          <a:srgbClr val="575E62"/>
        </a:accent2>
        <a:accent3>
          <a:srgbClr val="C2C2C8"/>
        </a:accent3>
        <a:accent4>
          <a:srgbClr val="90FF8B"/>
        </a:accent4>
        <a:accent5>
          <a:srgbClr val="AAAEB0"/>
        </a:accent5>
        <a:accent6>
          <a:srgbClr val="E0E0E3"/>
        </a:accent6>
        <a:hlink>
          <a:srgbClr val="575E62"/>
        </a:hlink>
        <a:folHlink>
          <a:srgbClr val="575E62"/>
        </a:folHlink>
      </a:clrScheme>
    </a:extraClrScheme>
    <a:extraClrScheme>
      <a:clrScheme name="IU Pink">
        <a:dk1>
          <a:srgbClr val="1D1D1F"/>
        </a:dk1>
        <a:lt1>
          <a:srgbClr val="FFFFFF"/>
        </a:lt1>
        <a:dk2>
          <a:srgbClr val="E837E4"/>
        </a:dk2>
        <a:lt2>
          <a:srgbClr val="C2C2C8"/>
        </a:lt2>
        <a:accent1>
          <a:srgbClr val="FE4DF9"/>
        </a:accent1>
        <a:accent2>
          <a:srgbClr val="575E62"/>
        </a:accent2>
        <a:accent3>
          <a:srgbClr val="C2C2C8"/>
        </a:accent3>
        <a:accent4>
          <a:srgbClr val="FE8BFB"/>
        </a:accent4>
        <a:accent5>
          <a:srgbClr val="AAAEB0"/>
        </a:accent5>
        <a:accent6>
          <a:srgbClr val="E0E0E3"/>
        </a:accent6>
        <a:hlink>
          <a:srgbClr val="575E62"/>
        </a:hlink>
        <a:folHlink>
          <a:srgbClr val="575E62"/>
        </a:folHlink>
      </a:clrScheme>
    </a:extraClrScheme>
    <a:extraClrScheme>
      <a:clrScheme name="IU Red">
        <a:dk1>
          <a:srgbClr val="1D1D1F"/>
        </a:dk1>
        <a:lt1>
          <a:srgbClr val="FFFFFF"/>
        </a:lt1>
        <a:dk2>
          <a:srgbClr val="E63D4B"/>
        </a:dk2>
        <a:lt2>
          <a:srgbClr val="C2C2C8"/>
        </a:lt2>
        <a:accent1>
          <a:srgbClr val="FF4757"/>
        </a:accent1>
        <a:accent2>
          <a:srgbClr val="575E62"/>
        </a:accent2>
        <a:accent3>
          <a:srgbClr val="C2C2C8"/>
        </a:accent3>
        <a:accent4>
          <a:srgbClr val="FF8792"/>
        </a:accent4>
        <a:accent5>
          <a:srgbClr val="AAAEB0"/>
        </a:accent5>
        <a:accent6>
          <a:srgbClr val="E0E0E3"/>
        </a:accent6>
        <a:hlink>
          <a:srgbClr val="575E62"/>
        </a:hlink>
        <a:folHlink>
          <a:srgbClr val="575E62"/>
        </a:folHlink>
      </a:clrScheme>
    </a:extraClrScheme>
    <a:extraClrScheme>
      <a:clrScheme name="IU Orange">
        <a:dk1>
          <a:srgbClr val="1D1D1F"/>
        </a:dk1>
        <a:lt1>
          <a:srgbClr val="FFFFFF"/>
        </a:lt1>
        <a:dk2>
          <a:srgbClr val="FF8D00"/>
        </a:dk2>
        <a:lt2>
          <a:srgbClr val="C2C2C8"/>
        </a:lt2>
        <a:accent1>
          <a:srgbClr val="FFA73A"/>
        </a:accent1>
        <a:accent2>
          <a:srgbClr val="575E62"/>
        </a:accent2>
        <a:accent3>
          <a:srgbClr val="C2C2C8"/>
        </a:accent3>
        <a:accent4>
          <a:srgbClr val="FFC67F"/>
        </a:accent4>
        <a:accent5>
          <a:srgbClr val="AAAEB0"/>
        </a:accent5>
        <a:accent6>
          <a:srgbClr val="E0E0E3"/>
        </a:accent6>
        <a:hlink>
          <a:srgbClr val="575E62"/>
        </a:hlink>
        <a:folHlink>
          <a:srgbClr val="575E62"/>
        </a:folHlink>
      </a:clrScheme>
    </a:extraClrScheme>
    <a:extraClrScheme>
      <a:clrScheme name="IU Yellow">
        <a:dk1>
          <a:srgbClr val="1D1D1F"/>
        </a:dk1>
        <a:lt1>
          <a:srgbClr val="FFFFFF"/>
        </a:lt1>
        <a:dk2>
          <a:srgbClr val="F0EF00"/>
        </a:dk2>
        <a:lt2>
          <a:srgbClr val="C2C2C8"/>
        </a:lt2>
        <a:accent1>
          <a:srgbClr val="FFFE4E"/>
        </a:accent1>
        <a:accent2>
          <a:srgbClr val="575E62"/>
        </a:accent2>
        <a:accent3>
          <a:srgbClr val="C2C2C8"/>
        </a:accent3>
        <a:accent4>
          <a:srgbClr val="FFFE8C"/>
        </a:accent4>
        <a:accent5>
          <a:srgbClr val="AAAEB0"/>
        </a:accent5>
        <a:accent6>
          <a:srgbClr val="E0E0E3"/>
        </a:accent6>
        <a:hlink>
          <a:srgbClr val="575E62"/>
        </a:hlink>
        <a:folHlink>
          <a:srgbClr val="575E62"/>
        </a:folHlink>
      </a:clrScheme>
    </a:extraClrScheme>
    <a:extraClrScheme>
      <a:clrScheme name="IU Blue">
        <a:dk1>
          <a:srgbClr val="1D1D1F"/>
        </a:dk1>
        <a:lt1>
          <a:srgbClr val="FFFFFF"/>
        </a:lt1>
        <a:dk2>
          <a:srgbClr val="00E8ED"/>
        </a:dk2>
        <a:lt2>
          <a:srgbClr val="C2C2C8"/>
        </a:lt2>
        <a:accent1>
          <a:srgbClr val="4DFBFF"/>
        </a:accent1>
        <a:accent2>
          <a:srgbClr val="575E62"/>
        </a:accent2>
        <a:accent3>
          <a:srgbClr val="C2C2C8"/>
        </a:accent3>
        <a:accent4>
          <a:srgbClr val="8BFCFF"/>
        </a:accent4>
        <a:accent5>
          <a:srgbClr val="AAAEB0"/>
        </a:accent5>
        <a:accent6>
          <a:srgbClr val="E0E0E3"/>
        </a:accent6>
        <a:hlink>
          <a:srgbClr val="575E62"/>
        </a:hlink>
        <a:folHlink>
          <a:srgbClr val="575E62"/>
        </a:folHlink>
      </a:clrScheme>
    </a:extraClrScheme>
  </a:extraClrSchemeLst>
  <a:custClrLst>
    <a:custClr name="iu-pink">
      <a:srgbClr val="FE4DF9"/>
    </a:custClr>
    <a:custClr name="iu-pink-dark">
      <a:srgbClr val="E837E4"/>
    </a:custClr>
    <a:custClr name="iu-pink-Regular">
      <a:srgbClr val="FE8BFB"/>
    </a:custClr>
    <a:custClr name="iu-red">
      <a:srgbClr val="FF4757"/>
    </a:custClr>
    <a:custClr name="iu-red-dark">
      <a:srgbClr val="E63D4B"/>
    </a:custClr>
    <a:custClr name="iu-red-Regular">
      <a:srgbClr val="FF8792"/>
    </a:custClr>
    <a:custClr name="iu-orange">
      <a:srgbClr val="FFA73A"/>
    </a:custClr>
    <a:custClr name="iu-orange-dark">
      <a:srgbClr val="FF8D00"/>
    </a:custClr>
    <a:custClr name="iu-orange-Regular">
      <a:srgbClr val="FFC67F"/>
    </a:custClr>
    <a:custClr name="iu-yellow">
      <a:srgbClr val="FFFE4E"/>
    </a:custClr>
    <a:custClr name="iu-yellow-dark">
      <a:srgbClr val="F0EF00"/>
    </a:custClr>
    <a:custClr name="iu-yellow-Regular">
      <a:srgbClr val="FFFE8C"/>
    </a:custClr>
    <a:custClr name="iu-green">
      <a:srgbClr val="55FF4D"/>
    </a:custClr>
    <a:custClr name="iu-green-dark">
      <a:srgbClr val="0BF000"/>
    </a:custClr>
    <a:custClr name="iu-green-Regular">
      <a:srgbClr val="90FF8B"/>
    </a:custClr>
    <a:custClr name="iu-blue">
      <a:srgbClr val="4DFBFF"/>
    </a:custClr>
    <a:custClr name="iu-blue-dark">
      <a:srgbClr val="00E8ED"/>
    </a:custClr>
    <a:custClr name="iu-blue-Regular">
      <a:srgbClr val="8BFCFF"/>
    </a:custClr>
  </a:custClrLst>
  <a:extLst>
    <a:ext uri="{05A4C25C-085E-4340-85A3-A5531E510DB2}">
      <thm15:themeFamily xmlns:thm15="http://schemas.microsoft.com/office/thememl/2012/main" name="50104_PPT_Master_psbrands_iu_EN_06" id="{BEF6CF1F-47E6-0C4B-926A-1AFEFCD6D13E}" vid="{1B9BC923-2F30-8849-A5D5-027EE7A77F5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Regular" panose="020F0302020204030204"/>
        <a:ea typeface=""/>
        <a:cs typeface=""/>
        <a:font script="Jpan" typeface="游ゴシック Regular"/>
        <a:font script="Hang" typeface="맑은 고딕"/>
        <a:font script="Hans" typeface="等线 Regula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iu-pink">
      <a:srgbClr val="FE4DF9"/>
    </a:custClr>
    <a:custClr name="iu-pink-dark">
      <a:srgbClr val="E837E4"/>
    </a:custClr>
    <a:custClr name="iu-pink-Regular">
      <a:srgbClr val="FE8BFB"/>
    </a:custClr>
    <a:custClr name="iu-red">
      <a:srgbClr val="FF4757"/>
    </a:custClr>
    <a:custClr name="iu-red-dark">
      <a:srgbClr val="E63D4B"/>
    </a:custClr>
    <a:custClr name="iu-red-Regular">
      <a:srgbClr val="FF8792"/>
    </a:custClr>
    <a:custClr name="iu-orange">
      <a:srgbClr val="FFA73A"/>
    </a:custClr>
    <a:custClr name="iu-orange-dark">
      <a:srgbClr val="FF8D00"/>
    </a:custClr>
    <a:custClr name="iu-orange-Regular">
      <a:srgbClr val="FFC67F"/>
    </a:custClr>
    <a:custClr name="iu-yellow">
      <a:srgbClr val="FFFE4E"/>
    </a:custClr>
    <a:custClr name="iu-yellow-dark">
      <a:srgbClr val="F0EF00"/>
    </a:custClr>
    <a:custClr name="iu-yellow-Regular">
      <a:srgbClr val="FFFE8C"/>
    </a:custClr>
    <a:custClr name="iu-green">
      <a:srgbClr val="55FF4D"/>
    </a:custClr>
    <a:custClr name="iu-green-dark">
      <a:srgbClr val="0BF000"/>
    </a:custClr>
    <a:custClr name="iu-green-Regular">
      <a:srgbClr val="90FF8B"/>
    </a:custClr>
    <a:custClr name="iu-blue">
      <a:srgbClr val="4DFBFF"/>
    </a:custClr>
    <a:custClr name="iu-blue-dark">
      <a:srgbClr val="00E8ED"/>
    </a:custClr>
    <a:custClr name="iu-blue-Regular">
      <a:srgbClr val="8BFC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A9CB16ACBBB944AA85C26E4A670FDAD" ma:contentTypeVersion="15" ma:contentTypeDescription="Create a new document." ma:contentTypeScope="" ma:versionID="20f808c99518c3221eb4f4f3ac033d06">
  <xsd:schema xmlns:xsd="http://www.w3.org/2001/XMLSchema" xmlns:xs="http://www.w3.org/2001/XMLSchema" xmlns:p="http://schemas.microsoft.com/office/2006/metadata/properties" xmlns:ns2="4b2a1b0d-3316-4dbf-b4fb-ddd40a0c73ef" xmlns:ns3="0ec0e1a2-438f-4e69-8279-a10b6902627d" targetNamespace="http://schemas.microsoft.com/office/2006/metadata/properties" ma:root="true" ma:fieldsID="79aeb7d1c600a07da2b8477b74331c48" ns2:_="" ns3:_="">
    <xsd:import namespace="4b2a1b0d-3316-4dbf-b4fb-ddd40a0c73ef"/>
    <xsd:import namespace="0ec0e1a2-438f-4e69-8279-a10b690262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Location" minOccurs="0"/>
                <xsd:element ref="ns2:lcf76f155ced4ddcb4097134ff3c332f" minOccurs="0"/>
                <xsd:element ref="ns3:TaxCatchAll" minOccurs="0"/>
                <xsd:element ref="ns2:MediaServiceOCR" minOccurs="0"/>
                <xsd:element ref="ns2:Done"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2a1b0d-3316-4dbf-b4fb-ddd40a0c73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9e705d6-38b3-4b97-b0df-0b3ae6773d96"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Done" ma:index="21" nillable="true" ma:displayName="Done" ma:format="Dropdown" ma:internalName="Done">
      <xsd:simpleType>
        <xsd:restriction base="dms:Choice">
          <xsd:enumeration value="Final"/>
          <xsd:enumeration value="Noch zu erledigen"/>
          <xsd:enumeration value="Holger"/>
          <xsd:enumeration value="IBAN"/>
          <xsd:enumeration value="Auswahl 5"/>
        </xsd:restrictio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c0e1a2-438f-4e69-8279-a10b6902627d"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25cdcc2f-6658-456a-b8fd-059bf24919ae}" ma:internalName="TaxCatchAll" ma:showField="CatchAllData" ma:web="0ec0e1a2-438f-4e69-8279-a10b690262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ec0e1a2-438f-4e69-8279-a10b6902627d" xsi:nil="true"/>
    <lcf76f155ced4ddcb4097134ff3c332f xmlns="4b2a1b0d-3316-4dbf-b4fb-ddd40a0c73ef">
      <Terms xmlns="http://schemas.microsoft.com/office/infopath/2007/PartnerControls"/>
    </lcf76f155ced4ddcb4097134ff3c332f>
    <Done xmlns="4b2a1b0d-3316-4dbf-b4fb-ddd40a0c73ef" xsi:nil="true"/>
  </documentManagement>
</p:properties>
</file>

<file path=customXml/itemProps1.xml><?xml version="1.0" encoding="utf-8"?>
<ds:datastoreItem xmlns:ds="http://schemas.openxmlformats.org/officeDocument/2006/customXml" ds:itemID="{EC194F03-4925-47BE-9A03-84F2B92978B5}">
  <ds:schemaRefs>
    <ds:schemaRef ds:uri="http://schemas.microsoft.com/sharepoint/v3/contenttype/forms"/>
  </ds:schemaRefs>
</ds:datastoreItem>
</file>

<file path=customXml/itemProps2.xml><?xml version="1.0" encoding="utf-8"?>
<ds:datastoreItem xmlns:ds="http://schemas.openxmlformats.org/officeDocument/2006/customXml" ds:itemID="{0F870905-182E-4EC8-B101-4C3B9097A9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2a1b0d-3316-4dbf-b4fb-ddd40a0c73ef"/>
    <ds:schemaRef ds:uri="0ec0e1a2-438f-4e69-8279-a10b69026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4DE7B9-C83D-488F-A39C-3AD78CD896DA}">
  <ds:schemaRefs>
    <ds:schemaRef ds:uri="http://schemas.openxmlformats.org/package/2006/metadata/core-properties"/>
    <ds:schemaRef ds:uri="http://purl.org/dc/elements/1.1/"/>
    <ds:schemaRef ds:uri="http://schemas.microsoft.com/office/2006/documentManagement/types"/>
    <ds:schemaRef ds:uri="0ec0e1a2-438f-4e69-8279-a10b6902627d"/>
    <ds:schemaRef ds:uri="4b2a1b0d-3316-4dbf-b4fb-ddd40a0c73ef"/>
    <ds:schemaRef ds:uri="http://www.w3.org/XML/1998/namespace"/>
    <ds:schemaRef ds:uri="http://purl.org/dc/dcmitype/"/>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IU_PPT_Master_EN_greenV06</Template>
  <TotalTime>206</TotalTime>
  <Words>2216</Words>
  <Application>Microsoft Macintosh PowerPoint</Application>
  <PresentationFormat>Widescreen</PresentationFormat>
  <Paragraphs>228</Paragraphs>
  <Slides>16</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Source Sans Pro</vt:lpstr>
      <vt:lpstr>Calibri</vt:lpstr>
      <vt:lpstr>Source Serif Pro</vt:lpstr>
      <vt:lpstr>Source Sans Pro Bold</vt:lpstr>
      <vt:lpstr>Wingdings</vt:lpstr>
      <vt:lpstr>Symbol</vt:lpstr>
      <vt:lpstr>Arial</vt:lpstr>
      <vt:lpstr>IU</vt:lpstr>
      <vt:lpstr>Agentic RAG and LLMs for Holistic Observability</vt:lpstr>
      <vt:lpstr>Agenda for this topic
</vt:lpstr>
      <vt:lpstr>PowerPoint Presentation</vt:lpstr>
      <vt:lpstr>Unreliable Fintech Operations Hurt Business</vt:lpstr>
      <vt:lpstr>PowerPoint Presentation</vt:lpstr>
      <vt:lpstr>PowerPoint Presentation</vt:lpstr>
      <vt:lpstr>PowerPoint Presentation</vt:lpstr>
      <vt:lpstr>Proposed LLM-Powered Observability (LPO) Framework  – The Initial Design</vt:lpstr>
      <vt:lpstr>PowerPoint Presentation</vt:lpstr>
      <vt:lpstr>Refined Framework</vt:lpstr>
      <vt:lpstr>SWOT Analysis</vt:lpstr>
      <vt:lpstr>Recommendation: Platform-Centric AI Strategy</vt:lpstr>
      <vt:lpstr>Recommendation: CRISP-ML (Q)</vt:lpstr>
      <vt:lpstr>Critical Reflection &amp; Next Steps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Title</dc:title>
  <dc:creator>Schoty, Jessica</dc:creator>
  <cp:lastModifiedBy>Lu, Tianxiang, Prof. Dr.</cp:lastModifiedBy>
  <cp:revision>4</cp:revision>
  <dcterms:created xsi:type="dcterms:W3CDTF">2023-05-25T13:35:58Z</dcterms:created>
  <dcterms:modified xsi:type="dcterms:W3CDTF">2025-09-24T18:11:49Z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0x010100DA9CB16ACBBB944AA85C26E4A670FDAD</vt:lpwstr>
  </property>
  <property fmtid="{D5CDD505-2E9C-101B-9397-08002B2CF9AE}" pid="3" name="MediaServiceImageTags">
    <vt:lpwstr/>
  </property>
</Properties>
</file>