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2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5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7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0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6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7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7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1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6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2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freight container with the sky as background">
            <a:extLst>
              <a:ext uri="{FF2B5EF4-FFF2-40B4-BE49-F238E27FC236}">
                <a16:creationId xmlns:a16="http://schemas.microsoft.com/office/drawing/2014/main" id="{22EB06B6-445B-B683-522C-A0A00D454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214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5C75F39-3D03-A804-F5D3-7F67198DA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0000"/>
              <a:t>Docker - Container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185FCC-DE6F-F457-B24A-1A54B348E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pt-BR" sz="3200"/>
              <a:t>CNW-I</a:t>
            </a:r>
          </a:p>
          <a:p>
            <a:pPr algn="ctr"/>
            <a:r>
              <a:rPr lang="pt-BR" sz="3200"/>
              <a:t>Prof. Anderson Vanin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93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2C69930-6451-96FA-A07E-1A51A99D4AAF}"/>
              </a:ext>
            </a:extLst>
          </p:cNvPr>
          <p:cNvSpPr/>
          <p:nvPr/>
        </p:nvSpPr>
        <p:spPr>
          <a:xfrm>
            <a:off x="3313470" y="4689987"/>
            <a:ext cx="1398857" cy="134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EBEAAF4-1E1A-C6D5-5AFB-809733E1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706" y="5143184"/>
            <a:ext cx="1091373" cy="7481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A3EAF5F-9254-0F32-F058-4BF4382B93CF}"/>
              </a:ext>
            </a:extLst>
          </p:cNvPr>
          <p:cNvSpPr txBox="1"/>
          <p:nvPr/>
        </p:nvSpPr>
        <p:spPr>
          <a:xfrm>
            <a:off x="3664563" y="4734065"/>
            <a:ext cx="69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7D72219-48F8-A1B7-C67F-39A912E3BE57}"/>
              </a:ext>
            </a:extLst>
          </p:cNvPr>
          <p:cNvSpPr/>
          <p:nvPr/>
        </p:nvSpPr>
        <p:spPr>
          <a:xfrm>
            <a:off x="3313470" y="2472814"/>
            <a:ext cx="1398857" cy="134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27ACBD7-CBFD-2F3F-17C1-B1512E516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7211" y="2990242"/>
            <a:ext cx="1091373" cy="66777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BC53D64-A03B-153E-04D6-E2155A224343}"/>
              </a:ext>
            </a:extLst>
          </p:cNvPr>
          <p:cNvSpPr txBox="1"/>
          <p:nvPr/>
        </p:nvSpPr>
        <p:spPr>
          <a:xfrm>
            <a:off x="3664563" y="2581123"/>
            <a:ext cx="6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7E64EE-963D-0980-E8F2-0857E467845A}"/>
              </a:ext>
            </a:extLst>
          </p:cNvPr>
          <p:cNvSpPr/>
          <p:nvPr/>
        </p:nvSpPr>
        <p:spPr>
          <a:xfrm>
            <a:off x="5564784" y="2442187"/>
            <a:ext cx="1398857" cy="134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5A5A90C-CE23-E2A3-9A85-B94DFDAE5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5276" y="3113238"/>
            <a:ext cx="1091373" cy="56383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4807A9-1164-3EFC-1DC5-8A6ED6A3AF35}"/>
              </a:ext>
            </a:extLst>
          </p:cNvPr>
          <p:cNvSpPr txBox="1"/>
          <p:nvPr/>
        </p:nvSpPr>
        <p:spPr>
          <a:xfrm>
            <a:off x="5598286" y="2466907"/>
            <a:ext cx="136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B58204D-6B2B-CF2D-A4A7-F132067FE1A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012897" y="3814916"/>
            <a:ext cx="2" cy="875071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85A1FE5-BDD0-4CDA-7C2C-FC91D1A60B53}"/>
              </a:ext>
            </a:extLst>
          </p:cNvPr>
          <p:cNvCxnSpPr>
            <a:cxnSpLocks/>
          </p:cNvCxnSpPr>
          <p:nvPr/>
        </p:nvCxnSpPr>
        <p:spPr>
          <a:xfrm flipH="1">
            <a:off x="4712327" y="3113238"/>
            <a:ext cx="852457" cy="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B01BA9-4D74-4D90-ECDA-EB658C1933EB}"/>
              </a:ext>
            </a:extLst>
          </p:cNvPr>
          <p:cNvSpPr txBox="1"/>
          <p:nvPr/>
        </p:nvSpPr>
        <p:spPr>
          <a:xfrm>
            <a:off x="3526578" y="1580564"/>
            <a:ext cx="513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SUA APLICAÇÃO EM SUA MÁQUINA LOCAL</a:t>
            </a:r>
          </a:p>
        </p:txBody>
      </p:sp>
      <p:pic>
        <p:nvPicPr>
          <p:cNvPr id="27" name="Imagem 26" descr="Diagrama&#10;&#10;Descrição gerada automaticamente">
            <a:extLst>
              <a:ext uri="{FF2B5EF4-FFF2-40B4-BE49-F238E27FC236}">
                <a16:creationId xmlns:a16="http://schemas.microsoft.com/office/drawing/2014/main" id="{C14F1BB9-9FDC-DE44-BE7B-2A7E717A5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88" y="2669764"/>
            <a:ext cx="47625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5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0" grpId="0"/>
      <p:bldP spid="11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48DC32-162F-33DD-1CC9-DD29387EA459}"/>
              </a:ext>
            </a:extLst>
          </p:cNvPr>
          <p:cNvSpPr/>
          <p:nvPr/>
        </p:nvSpPr>
        <p:spPr>
          <a:xfrm>
            <a:off x="2674374" y="1927123"/>
            <a:ext cx="8544232" cy="4591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C69930-6451-96FA-A07E-1A51A99D4AAF}"/>
              </a:ext>
            </a:extLst>
          </p:cNvPr>
          <p:cNvSpPr/>
          <p:nvPr/>
        </p:nvSpPr>
        <p:spPr>
          <a:xfrm>
            <a:off x="3313470" y="4689987"/>
            <a:ext cx="1398857" cy="134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EBEAAF4-1E1A-C6D5-5AFB-809733E1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706" y="5143184"/>
            <a:ext cx="1091373" cy="7481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A3EAF5F-9254-0F32-F058-4BF4382B93CF}"/>
              </a:ext>
            </a:extLst>
          </p:cNvPr>
          <p:cNvSpPr txBox="1"/>
          <p:nvPr/>
        </p:nvSpPr>
        <p:spPr>
          <a:xfrm>
            <a:off x="3664563" y="4734065"/>
            <a:ext cx="69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7D72219-48F8-A1B7-C67F-39A912E3BE57}"/>
              </a:ext>
            </a:extLst>
          </p:cNvPr>
          <p:cNvSpPr/>
          <p:nvPr/>
        </p:nvSpPr>
        <p:spPr>
          <a:xfrm>
            <a:off x="3313470" y="2472814"/>
            <a:ext cx="1398857" cy="134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27ACBD7-CBFD-2F3F-17C1-B1512E516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7211" y="2990242"/>
            <a:ext cx="1091373" cy="66777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BC53D64-A03B-153E-04D6-E2155A224343}"/>
              </a:ext>
            </a:extLst>
          </p:cNvPr>
          <p:cNvSpPr txBox="1"/>
          <p:nvPr/>
        </p:nvSpPr>
        <p:spPr>
          <a:xfrm>
            <a:off x="3664563" y="2581123"/>
            <a:ext cx="6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7E64EE-963D-0980-E8F2-0857E467845A}"/>
              </a:ext>
            </a:extLst>
          </p:cNvPr>
          <p:cNvSpPr/>
          <p:nvPr/>
        </p:nvSpPr>
        <p:spPr>
          <a:xfrm>
            <a:off x="5564784" y="2442187"/>
            <a:ext cx="1398857" cy="134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5A5A90C-CE23-E2A3-9A85-B94DFDAE5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5276" y="3113238"/>
            <a:ext cx="1091373" cy="56383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4807A9-1164-3EFC-1DC5-8A6ED6A3AF35}"/>
              </a:ext>
            </a:extLst>
          </p:cNvPr>
          <p:cNvSpPr txBox="1"/>
          <p:nvPr/>
        </p:nvSpPr>
        <p:spPr>
          <a:xfrm>
            <a:off x="5598286" y="2466907"/>
            <a:ext cx="136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B58204D-6B2B-CF2D-A4A7-F132067FE1A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012897" y="3814916"/>
            <a:ext cx="2" cy="875071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85A1FE5-BDD0-4CDA-7C2C-FC91D1A60B53}"/>
              </a:ext>
            </a:extLst>
          </p:cNvPr>
          <p:cNvCxnSpPr>
            <a:cxnSpLocks/>
          </p:cNvCxnSpPr>
          <p:nvPr/>
        </p:nvCxnSpPr>
        <p:spPr>
          <a:xfrm flipH="1">
            <a:off x="4712327" y="3113238"/>
            <a:ext cx="852457" cy="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E82A45-9DA7-1231-BCB5-612D66EA822C}"/>
              </a:ext>
            </a:extLst>
          </p:cNvPr>
          <p:cNvSpPr txBox="1"/>
          <p:nvPr/>
        </p:nvSpPr>
        <p:spPr>
          <a:xfrm>
            <a:off x="2803076" y="1995121"/>
            <a:ext cx="235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SO – WINDOWS 10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876502-B50C-B86C-9146-D3CC22D8EBE3}"/>
              </a:ext>
            </a:extLst>
          </p:cNvPr>
          <p:cNvSpPr txBox="1"/>
          <p:nvPr/>
        </p:nvSpPr>
        <p:spPr>
          <a:xfrm>
            <a:off x="3248375" y="1197784"/>
            <a:ext cx="513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SUA APLICAÇÃO EM SUA MÁQUINA LOCAL</a:t>
            </a:r>
          </a:p>
        </p:txBody>
      </p:sp>
    </p:spTree>
    <p:extLst>
      <p:ext uri="{BB962C8B-B14F-4D97-AF65-F5344CB8AC3E}">
        <p14:creationId xmlns:p14="http://schemas.microsoft.com/office/powerpoint/2010/main" val="18396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48DC32-162F-33DD-1CC9-DD29387EA459}"/>
              </a:ext>
            </a:extLst>
          </p:cNvPr>
          <p:cNvSpPr/>
          <p:nvPr/>
        </p:nvSpPr>
        <p:spPr>
          <a:xfrm>
            <a:off x="2674374" y="1927123"/>
            <a:ext cx="8544232" cy="4591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C69930-6451-96FA-A07E-1A51A99D4AAF}"/>
              </a:ext>
            </a:extLst>
          </p:cNvPr>
          <p:cNvSpPr/>
          <p:nvPr/>
        </p:nvSpPr>
        <p:spPr>
          <a:xfrm>
            <a:off x="3313470" y="4689987"/>
            <a:ext cx="1398857" cy="134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EBEAAF4-1E1A-C6D5-5AFB-809733E1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706" y="5143184"/>
            <a:ext cx="1091373" cy="7481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A3EAF5F-9254-0F32-F058-4BF4382B93CF}"/>
              </a:ext>
            </a:extLst>
          </p:cNvPr>
          <p:cNvSpPr txBox="1"/>
          <p:nvPr/>
        </p:nvSpPr>
        <p:spPr>
          <a:xfrm>
            <a:off x="3664563" y="4734065"/>
            <a:ext cx="69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7D72219-48F8-A1B7-C67F-39A912E3BE57}"/>
              </a:ext>
            </a:extLst>
          </p:cNvPr>
          <p:cNvSpPr/>
          <p:nvPr/>
        </p:nvSpPr>
        <p:spPr>
          <a:xfrm>
            <a:off x="3313470" y="2472814"/>
            <a:ext cx="1398857" cy="134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27ACBD7-CBFD-2F3F-17C1-B1512E516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7211" y="2990242"/>
            <a:ext cx="1091373" cy="66777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BC53D64-A03B-153E-04D6-E2155A224343}"/>
              </a:ext>
            </a:extLst>
          </p:cNvPr>
          <p:cNvSpPr txBox="1"/>
          <p:nvPr/>
        </p:nvSpPr>
        <p:spPr>
          <a:xfrm>
            <a:off x="3664563" y="2581123"/>
            <a:ext cx="6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7E64EE-963D-0980-E8F2-0857E467845A}"/>
              </a:ext>
            </a:extLst>
          </p:cNvPr>
          <p:cNvSpPr/>
          <p:nvPr/>
        </p:nvSpPr>
        <p:spPr>
          <a:xfrm>
            <a:off x="5564784" y="2442187"/>
            <a:ext cx="1398857" cy="134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5A5A90C-CE23-E2A3-9A85-B94DFDAE5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5276" y="3113238"/>
            <a:ext cx="1091373" cy="56383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4807A9-1164-3EFC-1DC5-8A6ED6A3AF35}"/>
              </a:ext>
            </a:extLst>
          </p:cNvPr>
          <p:cNvSpPr txBox="1"/>
          <p:nvPr/>
        </p:nvSpPr>
        <p:spPr>
          <a:xfrm>
            <a:off x="5598286" y="2466907"/>
            <a:ext cx="136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B58204D-6B2B-CF2D-A4A7-F132067FE1A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012897" y="3814916"/>
            <a:ext cx="2" cy="875071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85A1FE5-BDD0-4CDA-7C2C-FC91D1A60B53}"/>
              </a:ext>
            </a:extLst>
          </p:cNvPr>
          <p:cNvCxnSpPr>
            <a:cxnSpLocks/>
          </p:cNvCxnSpPr>
          <p:nvPr/>
        </p:nvCxnSpPr>
        <p:spPr>
          <a:xfrm flipH="1">
            <a:off x="4712327" y="3113238"/>
            <a:ext cx="852457" cy="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E82A45-9DA7-1231-BCB5-612D66EA822C}"/>
              </a:ext>
            </a:extLst>
          </p:cNvPr>
          <p:cNvSpPr txBox="1"/>
          <p:nvPr/>
        </p:nvSpPr>
        <p:spPr>
          <a:xfrm>
            <a:off x="2803076" y="1995121"/>
            <a:ext cx="235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SO – WINDOWS 10</a:t>
            </a:r>
          </a:p>
        </p:txBody>
      </p:sp>
      <p:pic>
        <p:nvPicPr>
          <p:cNvPr id="14" name="Gráfico 13" descr="Programador com preenchimento sólido">
            <a:extLst>
              <a:ext uri="{FF2B5EF4-FFF2-40B4-BE49-F238E27FC236}">
                <a16:creationId xmlns:a16="http://schemas.microsoft.com/office/drawing/2014/main" id="{892F58AA-2E76-19E1-8D8C-8034521E2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1065" y="182318"/>
            <a:ext cx="914400" cy="914400"/>
          </a:xfrm>
          <a:prstGeom prst="rect">
            <a:avLst/>
          </a:prstGeom>
        </p:spPr>
      </p:pic>
      <p:pic>
        <p:nvPicPr>
          <p:cNvPr id="18" name="Gráfico 17" descr="Programador estrutura de tópicos">
            <a:extLst>
              <a:ext uri="{FF2B5EF4-FFF2-40B4-BE49-F238E27FC236}">
                <a16:creationId xmlns:a16="http://schemas.microsoft.com/office/drawing/2014/main" id="{BC6143C0-462B-9AA7-2A7B-7438071EEB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4212" y="182318"/>
            <a:ext cx="914400" cy="914400"/>
          </a:xfrm>
          <a:prstGeom prst="rect">
            <a:avLst/>
          </a:prstGeom>
        </p:spPr>
      </p:pic>
      <p:pic>
        <p:nvPicPr>
          <p:cNvPr id="20" name="Gráfico 19" descr="Programadora com preenchimento sólido">
            <a:extLst>
              <a:ext uri="{FF2B5EF4-FFF2-40B4-BE49-F238E27FC236}">
                <a16:creationId xmlns:a16="http://schemas.microsoft.com/office/drawing/2014/main" id="{38D35636-940C-C7CA-D1CD-8C567A682A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5982" y="182318"/>
            <a:ext cx="914400" cy="914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7EFEBE-8EEF-50BC-2E63-617B761FE6D6}"/>
              </a:ext>
            </a:extLst>
          </p:cNvPr>
          <p:cNvSpPr txBox="1"/>
          <p:nvPr/>
        </p:nvSpPr>
        <p:spPr>
          <a:xfrm>
            <a:off x="4558584" y="1059843"/>
            <a:ext cx="678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01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11E80E-DBAC-1C9B-5268-54C646A4F93D}"/>
              </a:ext>
            </a:extLst>
          </p:cNvPr>
          <p:cNvSpPr txBox="1"/>
          <p:nvPr/>
        </p:nvSpPr>
        <p:spPr>
          <a:xfrm>
            <a:off x="6382307" y="1062446"/>
            <a:ext cx="678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02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870BD7D-3CC9-90E4-F55C-9938E0C99643}"/>
              </a:ext>
            </a:extLst>
          </p:cNvPr>
          <p:cNvSpPr txBox="1"/>
          <p:nvPr/>
        </p:nvSpPr>
        <p:spPr>
          <a:xfrm>
            <a:off x="8059160" y="1059842"/>
            <a:ext cx="678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03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168A1AE-45C1-F349-351E-A2E6659001C0}"/>
              </a:ext>
            </a:extLst>
          </p:cNvPr>
          <p:cNvSpPr txBox="1"/>
          <p:nvPr/>
        </p:nvSpPr>
        <p:spPr>
          <a:xfrm>
            <a:off x="4469263" y="127218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Mac (OS)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5693DA3-47FF-6B0C-F932-E35D765FEA94}"/>
              </a:ext>
            </a:extLst>
          </p:cNvPr>
          <p:cNvSpPr txBox="1"/>
          <p:nvPr/>
        </p:nvSpPr>
        <p:spPr>
          <a:xfrm>
            <a:off x="6281917" y="129374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4FAAA01-BDFC-F527-A870-5DC41A36D2BF}"/>
              </a:ext>
            </a:extLst>
          </p:cNvPr>
          <p:cNvSpPr txBox="1"/>
          <p:nvPr/>
        </p:nvSpPr>
        <p:spPr>
          <a:xfrm>
            <a:off x="8000111" y="1291326"/>
            <a:ext cx="79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6431D8C5-BBAF-0C71-9597-6AABEF91A70A}"/>
              </a:ext>
            </a:extLst>
          </p:cNvPr>
          <p:cNvSpPr/>
          <p:nvPr/>
        </p:nvSpPr>
        <p:spPr>
          <a:xfrm>
            <a:off x="3470619" y="704465"/>
            <a:ext cx="914400" cy="103194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0F794F6-8D07-9B96-0FEC-9B7327EBA9EA}"/>
              </a:ext>
            </a:extLst>
          </p:cNvPr>
          <p:cNvSpPr txBox="1"/>
          <p:nvPr/>
        </p:nvSpPr>
        <p:spPr>
          <a:xfrm>
            <a:off x="219786" y="1059842"/>
            <a:ext cx="2336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SUA EQUIPE PRECISA TRABALHAR NO PROJETO</a:t>
            </a:r>
          </a:p>
          <a:p>
            <a:pPr algn="ctr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cada um tem seu cenário!</a:t>
            </a:r>
          </a:p>
        </p:txBody>
      </p:sp>
    </p:spTree>
    <p:extLst>
      <p:ext uri="{BB962C8B-B14F-4D97-AF65-F5344CB8AC3E}">
        <p14:creationId xmlns:p14="http://schemas.microsoft.com/office/powerpoint/2010/main" val="27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48DC32-162F-33DD-1CC9-DD29387EA459}"/>
              </a:ext>
            </a:extLst>
          </p:cNvPr>
          <p:cNvSpPr/>
          <p:nvPr/>
        </p:nvSpPr>
        <p:spPr>
          <a:xfrm>
            <a:off x="2674374" y="1927123"/>
            <a:ext cx="8544232" cy="4591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C69930-6451-96FA-A07E-1A51A99D4AAF}"/>
              </a:ext>
            </a:extLst>
          </p:cNvPr>
          <p:cNvSpPr/>
          <p:nvPr/>
        </p:nvSpPr>
        <p:spPr>
          <a:xfrm>
            <a:off x="3313470" y="4689987"/>
            <a:ext cx="1398857" cy="134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EBEAAF4-1E1A-C6D5-5AFB-809733E1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706" y="5143184"/>
            <a:ext cx="1091373" cy="7481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A3EAF5F-9254-0F32-F058-4BF4382B93CF}"/>
              </a:ext>
            </a:extLst>
          </p:cNvPr>
          <p:cNvSpPr txBox="1"/>
          <p:nvPr/>
        </p:nvSpPr>
        <p:spPr>
          <a:xfrm>
            <a:off x="3664563" y="4734065"/>
            <a:ext cx="69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7D72219-48F8-A1B7-C67F-39A912E3BE57}"/>
              </a:ext>
            </a:extLst>
          </p:cNvPr>
          <p:cNvSpPr/>
          <p:nvPr/>
        </p:nvSpPr>
        <p:spPr>
          <a:xfrm>
            <a:off x="3313470" y="2472814"/>
            <a:ext cx="1398857" cy="134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27ACBD7-CBFD-2F3F-17C1-B1512E516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7211" y="2990242"/>
            <a:ext cx="1091373" cy="66777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BC53D64-A03B-153E-04D6-E2155A224343}"/>
              </a:ext>
            </a:extLst>
          </p:cNvPr>
          <p:cNvSpPr txBox="1"/>
          <p:nvPr/>
        </p:nvSpPr>
        <p:spPr>
          <a:xfrm>
            <a:off x="3664563" y="2581123"/>
            <a:ext cx="6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7E64EE-963D-0980-E8F2-0857E467845A}"/>
              </a:ext>
            </a:extLst>
          </p:cNvPr>
          <p:cNvSpPr/>
          <p:nvPr/>
        </p:nvSpPr>
        <p:spPr>
          <a:xfrm>
            <a:off x="5564784" y="2442187"/>
            <a:ext cx="1398857" cy="134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5A5A90C-CE23-E2A3-9A85-B94DFDAE5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5276" y="3113238"/>
            <a:ext cx="1091373" cy="56383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4807A9-1164-3EFC-1DC5-8A6ED6A3AF35}"/>
              </a:ext>
            </a:extLst>
          </p:cNvPr>
          <p:cNvSpPr txBox="1"/>
          <p:nvPr/>
        </p:nvSpPr>
        <p:spPr>
          <a:xfrm>
            <a:off x="5598286" y="2466907"/>
            <a:ext cx="136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B58204D-6B2B-CF2D-A4A7-F132067FE1A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012897" y="3814916"/>
            <a:ext cx="2" cy="875071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85A1FE5-BDD0-4CDA-7C2C-FC91D1A60B53}"/>
              </a:ext>
            </a:extLst>
          </p:cNvPr>
          <p:cNvCxnSpPr>
            <a:cxnSpLocks/>
          </p:cNvCxnSpPr>
          <p:nvPr/>
        </p:nvCxnSpPr>
        <p:spPr>
          <a:xfrm flipH="1">
            <a:off x="4712327" y="3113238"/>
            <a:ext cx="852457" cy="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E82A45-9DA7-1231-BCB5-612D66EA822C}"/>
              </a:ext>
            </a:extLst>
          </p:cNvPr>
          <p:cNvSpPr txBox="1"/>
          <p:nvPr/>
        </p:nvSpPr>
        <p:spPr>
          <a:xfrm>
            <a:off x="2803076" y="1995121"/>
            <a:ext cx="235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SO – WINDOWS 10</a:t>
            </a:r>
          </a:p>
        </p:txBody>
      </p:sp>
      <p:pic>
        <p:nvPicPr>
          <p:cNvPr id="14" name="Gráfico 13" descr="Programador com preenchimento sólido">
            <a:extLst>
              <a:ext uri="{FF2B5EF4-FFF2-40B4-BE49-F238E27FC236}">
                <a16:creationId xmlns:a16="http://schemas.microsoft.com/office/drawing/2014/main" id="{892F58AA-2E76-19E1-8D8C-8034521E2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1065" y="182318"/>
            <a:ext cx="914400" cy="914400"/>
          </a:xfrm>
          <a:prstGeom prst="rect">
            <a:avLst/>
          </a:prstGeom>
        </p:spPr>
      </p:pic>
      <p:pic>
        <p:nvPicPr>
          <p:cNvPr id="18" name="Gráfico 17" descr="Programador estrutura de tópicos">
            <a:extLst>
              <a:ext uri="{FF2B5EF4-FFF2-40B4-BE49-F238E27FC236}">
                <a16:creationId xmlns:a16="http://schemas.microsoft.com/office/drawing/2014/main" id="{BC6143C0-462B-9AA7-2A7B-7438071EEB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4212" y="182318"/>
            <a:ext cx="914400" cy="914400"/>
          </a:xfrm>
          <a:prstGeom prst="rect">
            <a:avLst/>
          </a:prstGeom>
        </p:spPr>
      </p:pic>
      <p:pic>
        <p:nvPicPr>
          <p:cNvPr id="20" name="Gráfico 19" descr="Programadora com preenchimento sólido">
            <a:extLst>
              <a:ext uri="{FF2B5EF4-FFF2-40B4-BE49-F238E27FC236}">
                <a16:creationId xmlns:a16="http://schemas.microsoft.com/office/drawing/2014/main" id="{38D35636-940C-C7CA-D1CD-8C567A682A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5982" y="182318"/>
            <a:ext cx="914400" cy="914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7EFEBE-8EEF-50BC-2E63-617B761FE6D6}"/>
              </a:ext>
            </a:extLst>
          </p:cNvPr>
          <p:cNvSpPr txBox="1"/>
          <p:nvPr/>
        </p:nvSpPr>
        <p:spPr>
          <a:xfrm>
            <a:off x="4558584" y="1059843"/>
            <a:ext cx="678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01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11E80E-DBAC-1C9B-5268-54C646A4F93D}"/>
              </a:ext>
            </a:extLst>
          </p:cNvPr>
          <p:cNvSpPr txBox="1"/>
          <p:nvPr/>
        </p:nvSpPr>
        <p:spPr>
          <a:xfrm>
            <a:off x="6382307" y="1062446"/>
            <a:ext cx="678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02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870BD7D-3CC9-90E4-F55C-9938E0C99643}"/>
              </a:ext>
            </a:extLst>
          </p:cNvPr>
          <p:cNvSpPr txBox="1"/>
          <p:nvPr/>
        </p:nvSpPr>
        <p:spPr>
          <a:xfrm>
            <a:off x="8059160" y="1059842"/>
            <a:ext cx="678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03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168A1AE-45C1-F349-351E-A2E6659001C0}"/>
              </a:ext>
            </a:extLst>
          </p:cNvPr>
          <p:cNvSpPr txBox="1"/>
          <p:nvPr/>
        </p:nvSpPr>
        <p:spPr>
          <a:xfrm>
            <a:off x="4469263" y="127218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Mac (OS)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5693DA3-47FF-6B0C-F932-E35D765FEA94}"/>
              </a:ext>
            </a:extLst>
          </p:cNvPr>
          <p:cNvSpPr txBox="1"/>
          <p:nvPr/>
        </p:nvSpPr>
        <p:spPr>
          <a:xfrm>
            <a:off x="6281917" y="129374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4FAAA01-BDFC-F527-A870-5DC41A36D2BF}"/>
              </a:ext>
            </a:extLst>
          </p:cNvPr>
          <p:cNvSpPr txBox="1"/>
          <p:nvPr/>
        </p:nvSpPr>
        <p:spPr>
          <a:xfrm>
            <a:off x="8000111" y="1291326"/>
            <a:ext cx="79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6431D8C5-BBAF-0C71-9597-6AABEF91A70A}"/>
              </a:ext>
            </a:extLst>
          </p:cNvPr>
          <p:cNvSpPr/>
          <p:nvPr/>
        </p:nvSpPr>
        <p:spPr>
          <a:xfrm>
            <a:off x="3470619" y="704465"/>
            <a:ext cx="914400" cy="103194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F14A4E-59BF-97D2-FA89-EE10A2CEC2C1}"/>
              </a:ext>
            </a:extLst>
          </p:cNvPr>
          <p:cNvSpPr txBox="1"/>
          <p:nvPr/>
        </p:nvSpPr>
        <p:spPr>
          <a:xfrm>
            <a:off x="7483863" y="4113951"/>
            <a:ext cx="113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PHP 7.2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61AE1A-EE15-C295-6F74-55D6A34DB497}"/>
              </a:ext>
            </a:extLst>
          </p:cNvPr>
          <p:cNvSpPr txBox="1"/>
          <p:nvPr/>
        </p:nvSpPr>
        <p:spPr>
          <a:xfrm>
            <a:off x="6476728" y="4430620"/>
            <a:ext cx="113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NODE 10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30B208-D07B-F7D7-5EEF-E3C00B0A01A6}"/>
              </a:ext>
            </a:extLst>
          </p:cNvPr>
          <p:cNvSpPr txBox="1"/>
          <p:nvPr/>
        </p:nvSpPr>
        <p:spPr>
          <a:xfrm>
            <a:off x="8622887" y="4382210"/>
            <a:ext cx="113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PHP FPM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622B8BF-01A1-4CB5-21EF-C6F3F3849B72}"/>
              </a:ext>
            </a:extLst>
          </p:cNvPr>
          <p:cNvSpPr txBox="1"/>
          <p:nvPr/>
        </p:nvSpPr>
        <p:spPr>
          <a:xfrm>
            <a:off x="6861087" y="5166926"/>
            <a:ext cx="113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MYSQL 5.7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EC20475-C2FE-B115-EBCA-EF6C75AD380A}"/>
              </a:ext>
            </a:extLst>
          </p:cNvPr>
          <p:cNvSpPr txBox="1"/>
          <p:nvPr/>
        </p:nvSpPr>
        <p:spPr>
          <a:xfrm>
            <a:off x="8941996" y="5413912"/>
            <a:ext cx="113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LIBS/BINS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5023395-43B9-F114-CF13-504C021CA98B}"/>
              </a:ext>
            </a:extLst>
          </p:cNvPr>
          <p:cNvSpPr txBox="1"/>
          <p:nvPr/>
        </p:nvSpPr>
        <p:spPr>
          <a:xfrm>
            <a:off x="9474627" y="4898061"/>
            <a:ext cx="113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A86B9B1-8D01-F991-706F-97584B6F9B6F}"/>
              </a:ext>
            </a:extLst>
          </p:cNvPr>
          <p:cNvSpPr txBox="1"/>
          <p:nvPr/>
        </p:nvSpPr>
        <p:spPr>
          <a:xfrm>
            <a:off x="7322292" y="5831083"/>
            <a:ext cx="1691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DEPENDÊNCIAS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72CE2F5-882A-EB92-4B56-0485EFF11C30}"/>
              </a:ext>
            </a:extLst>
          </p:cNvPr>
          <p:cNvSpPr txBox="1"/>
          <p:nvPr/>
        </p:nvSpPr>
        <p:spPr>
          <a:xfrm>
            <a:off x="219786" y="1059842"/>
            <a:ext cx="233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Você desenvolveu seu projeto utilizando dependências específicas!</a:t>
            </a:r>
            <a:endParaRPr lang="pt-B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7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9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48DC32-162F-33DD-1CC9-DD29387EA459}"/>
              </a:ext>
            </a:extLst>
          </p:cNvPr>
          <p:cNvSpPr/>
          <p:nvPr/>
        </p:nvSpPr>
        <p:spPr>
          <a:xfrm>
            <a:off x="2674374" y="1927123"/>
            <a:ext cx="8544232" cy="4591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C69930-6451-96FA-A07E-1A51A99D4AAF}"/>
              </a:ext>
            </a:extLst>
          </p:cNvPr>
          <p:cNvSpPr/>
          <p:nvPr/>
        </p:nvSpPr>
        <p:spPr>
          <a:xfrm>
            <a:off x="3313470" y="4689987"/>
            <a:ext cx="1398857" cy="134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EBEAAF4-1E1A-C6D5-5AFB-809733E1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706" y="5143184"/>
            <a:ext cx="1091373" cy="7481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A3EAF5F-9254-0F32-F058-4BF4382B93CF}"/>
              </a:ext>
            </a:extLst>
          </p:cNvPr>
          <p:cNvSpPr txBox="1"/>
          <p:nvPr/>
        </p:nvSpPr>
        <p:spPr>
          <a:xfrm>
            <a:off x="3664563" y="4734065"/>
            <a:ext cx="69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7D72219-48F8-A1B7-C67F-39A912E3BE57}"/>
              </a:ext>
            </a:extLst>
          </p:cNvPr>
          <p:cNvSpPr/>
          <p:nvPr/>
        </p:nvSpPr>
        <p:spPr>
          <a:xfrm>
            <a:off x="3313470" y="2472814"/>
            <a:ext cx="1398857" cy="134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27ACBD7-CBFD-2F3F-17C1-B1512E516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7211" y="2990242"/>
            <a:ext cx="1091373" cy="66777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BC53D64-A03B-153E-04D6-E2155A224343}"/>
              </a:ext>
            </a:extLst>
          </p:cNvPr>
          <p:cNvSpPr txBox="1"/>
          <p:nvPr/>
        </p:nvSpPr>
        <p:spPr>
          <a:xfrm>
            <a:off x="3664563" y="2581123"/>
            <a:ext cx="6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7E64EE-963D-0980-E8F2-0857E467845A}"/>
              </a:ext>
            </a:extLst>
          </p:cNvPr>
          <p:cNvSpPr/>
          <p:nvPr/>
        </p:nvSpPr>
        <p:spPr>
          <a:xfrm>
            <a:off x="5564784" y="2442187"/>
            <a:ext cx="1398857" cy="134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5A5A90C-CE23-E2A3-9A85-B94DFDAE5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5276" y="3113238"/>
            <a:ext cx="1091373" cy="56383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4807A9-1164-3EFC-1DC5-8A6ED6A3AF35}"/>
              </a:ext>
            </a:extLst>
          </p:cNvPr>
          <p:cNvSpPr txBox="1"/>
          <p:nvPr/>
        </p:nvSpPr>
        <p:spPr>
          <a:xfrm>
            <a:off x="5598286" y="2466907"/>
            <a:ext cx="136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B58204D-6B2B-CF2D-A4A7-F132067FE1A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012897" y="3814916"/>
            <a:ext cx="2" cy="875071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85A1FE5-BDD0-4CDA-7C2C-FC91D1A60B53}"/>
              </a:ext>
            </a:extLst>
          </p:cNvPr>
          <p:cNvCxnSpPr>
            <a:cxnSpLocks/>
          </p:cNvCxnSpPr>
          <p:nvPr/>
        </p:nvCxnSpPr>
        <p:spPr>
          <a:xfrm flipH="1">
            <a:off x="4712327" y="3113238"/>
            <a:ext cx="852457" cy="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E82A45-9DA7-1231-BCB5-612D66EA822C}"/>
              </a:ext>
            </a:extLst>
          </p:cNvPr>
          <p:cNvSpPr txBox="1"/>
          <p:nvPr/>
        </p:nvSpPr>
        <p:spPr>
          <a:xfrm>
            <a:off x="2803076" y="1995121"/>
            <a:ext cx="235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SO – WINDOWS 10</a:t>
            </a:r>
          </a:p>
        </p:txBody>
      </p:sp>
      <p:pic>
        <p:nvPicPr>
          <p:cNvPr id="14" name="Gráfico 13" descr="Programador com preenchimento sólido">
            <a:extLst>
              <a:ext uri="{FF2B5EF4-FFF2-40B4-BE49-F238E27FC236}">
                <a16:creationId xmlns:a16="http://schemas.microsoft.com/office/drawing/2014/main" id="{892F58AA-2E76-19E1-8D8C-8034521E2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1065" y="182318"/>
            <a:ext cx="914400" cy="914400"/>
          </a:xfrm>
          <a:prstGeom prst="rect">
            <a:avLst/>
          </a:prstGeom>
        </p:spPr>
      </p:pic>
      <p:pic>
        <p:nvPicPr>
          <p:cNvPr id="18" name="Gráfico 17" descr="Programador estrutura de tópicos">
            <a:extLst>
              <a:ext uri="{FF2B5EF4-FFF2-40B4-BE49-F238E27FC236}">
                <a16:creationId xmlns:a16="http://schemas.microsoft.com/office/drawing/2014/main" id="{BC6143C0-462B-9AA7-2A7B-7438071EEB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4212" y="182318"/>
            <a:ext cx="914400" cy="914400"/>
          </a:xfrm>
          <a:prstGeom prst="rect">
            <a:avLst/>
          </a:prstGeom>
        </p:spPr>
      </p:pic>
      <p:pic>
        <p:nvPicPr>
          <p:cNvPr id="20" name="Gráfico 19" descr="Programadora com preenchimento sólido">
            <a:extLst>
              <a:ext uri="{FF2B5EF4-FFF2-40B4-BE49-F238E27FC236}">
                <a16:creationId xmlns:a16="http://schemas.microsoft.com/office/drawing/2014/main" id="{38D35636-940C-C7CA-D1CD-8C567A682A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5982" y="182318"/>
            <a:ext cx="914400" cy="914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7EFEBE-8EEF-50BC-2E63-617B761FE6D6}"/>
              </a:ext>
            </a:extLst>
          </p:cNvPr>
          <p:cNvSpPr txBox="1"/>
          <p:nvPr/>
        </p:nvSpPr>
        <p:spPr>
          <a:xfrm>
            <a:off x="4558584" y="1059843"/>
            <a:ext cx="678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01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11E80E-DBAC-1C9B-5268-54C646A4F93D}"/>
              </a:ext>
            </a:extLst>
          </p:cNvPr>
          <p:cNvSpPr txBox="1"/>
          <p:nvPr/>
        </p:nvSpPr>
        <p:spPr>
          <a:xfrm>
            <a:off x="6382307" y="1062446"/>
            <a:ext cx="678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02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870BD7D-3CC9-90E4-F55C-9938E0C99643}"/>
              </a:ext>
            </a:extLst>
          </p:cNvPr>
          <p:cNvSpPr txBox="1"/>
          <p:nvPr/>
        </p:nvSpPr>
        <p:spPr>
          <a:xfrm>
            <a:off x="8059160" y="1059842"/>
            <a:ext cx="678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03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168A1AE-45C1-F349-351E-A2E6659001C0}"/>
              </a:ext>
            </a:extLst>
          </p:cNvPr>
          <p:cNvSpPr txBox="1"/>
          <p:nvPr/>
        </p:nvSpPr>
        <p:spPr>
          <a:xfrm>
            <a:off x="4469263" y="127218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Mac (OS)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5693DA3-47FF-6B0C-F932-E35D765FEA94}"/>
              </a:ext>
            </a:extLst>
          </p:cNvPr>
          <p:cNvSpPr txBox="1"/>
          <p:nvPr/>
        </p:nvSpPr>
        <p:spPr>
          <a:xfrm>
            <a:off x="6281917" y="129374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4FAAA01-BDFC-F527-A870-5DC41A36D2BF}"/>
              </a:ext>
            </a:extLst>
          </p:cNvPr>
          <p:cNvSpPr txBox="1"/>
          <p:nvPr/>
        </p:nvSpPr>
        <p:spPr>
          <a:xfrm>
            <a:off x="8000111" y="1291326"/>
            <a:ext cx="79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6431D8C5-BBAF-0C71-9597-6AABEF91A70A}"/>
              </a:ext>
            </a:extLst>
          </p:cNvPr>
          <p:cNvSpPr/>
          <p:nvPr/>
        </p:nvSpPr>
        <p:spPr>
          <a:xfrm>
            <a:off x="3470619" y="704465"/>
            <a:ext cx="914400" cy="103194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F14A4E-59BF-97D2-FA89-EE10A2CEC2C1}"/>
              </a:ext>
            </a:extLst>
          </p:cNvPr>
          <p:cNvSpPr txBox="1"/>
          <p:nvPr/>
        </p:nvSpPr>
        <p:spPr>
          <a:xfrm>
            <a:off x="7483863" y="4113951"/>
            <a:ext cx="113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PHP 7.2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61AE1A-EE15-C295-6F74-55D6A34DB497}"/>
              </a:ext>
            </a:extLst>
          </p:cNvPr>
          <p:cNvSpPr txBox="1"/>
          <p:nvPr/>
        </p:nvSpPr>
        <p:spPr>
          <a:xfrm>
            <a:off x="6476728" y="4430620"/>
            <a:ext cx="113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NODE 10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30B208-D07B-F7D7-5EEF-E3C00B0A01A6}"/>
              </a:ext>
            </a:extLst>
          </p:cNvPr>
          <p:cNvSpPr txBox="1"/>
          <p:nvPr/>
        </p:nvSpPr>
        <p:spPr>
          <a:xfrm>
            <a:off x="8622887" y="4382210"/>
            <a:ext cx="113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PHP FPM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622B8BF-01A1-4CB5-21EF-C6F3F3849B72}"/>
              </a:ext>
            </a:extLst>
          </p:cNvPr>
          <p:cNvSpPr txBox="1"/>
          <p:nvPr/>
        </p:nvSpPr>
        <p:spPr>
          <a:xfrm>
            <a:off x="6861087" y="5166926"/>
            <a:ext cx="113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MYSQL 5.7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EC20475-C2FE-B115-EBCA-EF6C75AD380A}"/>
              </a:ext>
            </a:extLst>
          </p:cNvPr>
          <p:cNvSpPr txBox="1"/>
          <p:nvPr/>
        </p:nvSpPr>
        <p:spPr>
          <a:xfrm>
            <a:off x="8941996" y="5413912"/>
            <a:ext cx="113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LIBS/BINS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5023395-43B9-F114-CF13-504C021CA98B}"/>
              </a:ext>
            </a:extLst>
          </p:cNvPr>
          <p:cNvSpPr txBox="1"/>
          <p:nvPr/>
        </p:nvSpPr>
        <p:spPr>
          <a:xfrm>
            <a:off x="9474627" y="4898061"/>
            <a:ext cx="113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A86B9B1-8D01-F991-706F-97584B6F9B6F}"/>
              </a:ext>
            </a:extLst>
          </p:cNvPr>
          <p:cNvSpPr txBox="1"/>
          <p:nvPr/>
        </p:nvSpPr>
        <p:spPr>
          <a:xfrm>
            <a:off x="7322292" y="5831083"/>
            <a:ext cx="1691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DEPENDÊNCIAS</a:t>
            </a:r>
          </a:p>
        </p:txBody>
      </p: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027EE4BE-82C2-87EF-74A4-59E3D1425D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50" y="63783"/>
            <a:ext cx="965425" cy="965425"/>
          </a:xfrm>
          <a:prstGeom prst="rect">
            <a:avLst/>
          </a:prstGeom>
        </p:spPr>
      </p:pic>
      <p:pic>
        <p:nvPicPr>
          <p:cNvPr id="36" name="Imagem 35" descr="Ícone&#10;&#10;Descrição gerada automaticamente">
            <a:extLst>
              <a:ext uri="{FF2B5EF4-FFF2-40B4-BE49-F238E27FC236}">
                <a16:creationId xmlns:a16="http://schemas.microsoft.com/office/drawing/2014/main" id="{B7B4FC3B-547A-F2D7-6F54-FDAC1760C9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84" y="30028"/>
            <a:ext cx="965425" cy="965425"/>
          </a:xfrm>
          <a:prstGeom prst="rect">
            <a:avLst/>
          </a:prstGeom>
        </p:spPr>
      </p:pic>
      <p:pic>
        <p:nvPicPr>
          <p:cNvPr id="37" name="Imagem 36" descr="Ícone&#10;&#10;Descrição gerada automaticamente">
            <a:extLst>
              <a:ext uri="{FF2B5EF4-FFF2-40B4-BE49-F238E27FC236}">
                <a16:creationId xmlns:a16="http://schemas.microsoft.com/office/drawing/2014/main" id="{58844D22-D757-F347-9294-0C03F66381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50" y="21180"/>
            <a:ext cx="965425" cy="96542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93EFCDBF-6518-2507-7103-363F92936398}"/>
              </a:ext>
            </a:extLst>
          </p:cNvPr>
          <p:cNvSpPr txBox="1"/>
          <p:nvPr/>
        </p:nvSpPr>
        <p:spPr>
          <a:xfrm>
            <a:off x="2607467" y="200713"/>
            <a:ext cx="130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Tem PHP 5 instalado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E3EA232-FB3E-7ED5-CBF4-37B5B832483B}"/>
              </a:ext>
            </a:extLst>
          </p:cNvPr>
          <p:cNvSpPr txBox="1"/>
          <p:nvPr/>
        </p:nvSpPr>
        <p:spPr>
          <a:xfrm>
            <a:off x="9391253" y="475204"/>
            <a:ext cx="130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5.1</a:t>
            </a:r>
          </a:p>
        </p:txBody>
      </p: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DC04195C-5881-BBD4-AAF5-E45E265ECD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23495" y="177853"/>
            <a:ext cx="890585" cy="34554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Curvo 42">
            <a:extLst>
              <a:ext uri="{FF2B5EF4-FFF2-40B4-BE49-F238E27FC236}">
                <a16:creationId xmlns:a16="http://schemas.microsoft.com/office/drawing/2014/main" id="{02E03F15-44F6-7040-4ACF-8599D289DF23}"/>
              </a:ext>
            </a:extLst>
          </p:cNvPr>
          <p:cNvCxnSpPr>
            <a:cxnSpLocks/>
          </p:cNvCxnSpPr>
          <p:nvPr/>
        </p:nvCxnSpPr>
        <p:spPr>
          <a:xfrm>
            <a:off x="8933517" y="456695"/>
            <a:ext cx="652887" cy="19147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6CDB963-F80B-B58D-9C35-88648F414FF6}"/>
              </a:ext>
            </a:extLst>
          </p:cNvPr>
          <p:cNvSpPr txBox="1"/>
          <p:nvPr/>
        </p:nvSpPr>
        <p:spPr>
          <a:xfrm>
            <a:off x="219786" y="1059842"/>
            <a:ext cx="2336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Ai sua equipe vai precisar instalar tudo que o projeto precisa mesmo que tenham instalado recursos parecidos!</a:t>
            </a:r>
            <a:endParaRPr lang="pt-B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2DD843D-1CEA-1DA4-5D55-505A0ACB89E8}"/>
              </a:ext>
            </a:extLst>
          </p:cNvPr>
          <p:cNvSpPr txBox="1"/>
          <p:nvPr/>
        </p:nvSpPr>
        <p:spPr>
          <a:xfrm>
            <a:off x="9474627" y="2423078"/>
            <a:ext cx="2336492" cy="13849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minha máquina roda!!!!</a:t>
            </a:r>
          </a:p>
        </p:txBody>
      </p:sp>
    </p:spTree>
    <p:extLst>
      <p:ext uri="{BB962C8B-B14F-4D97-AF65-F5344CB8AC3E}">
        <p14:creationId xmlns:p14="http://schemas.microsoft.com/office/powerpoint/2010/main" val="241992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5" grpId="0"/>
      <p:bldP spid="46" grpId="0" animBg="1"/>
    </p:bldLst>
  </p:timing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1C2732"/>
      </a:dk2>
      <a:lt2>
        <a:srgbClr val="F0F1F3"/>
      </a:lt2>
      <a:accent1>
        <a:srgbClr val="C79B16"/>
      </a:accent1>
      <a:accent2>
        <a:srgbClr val="E76929"/>
      </a:accent2>
      <a:accent3>
        <a:srgbClr val="92AA1E"/>
      </a:accent3>
      <a:accent4>
        <a:srgbClr val="14B1BC"/>
      </a:accent4>
      <a:accent5>
        <a:srgbClr val="298CE7"/>
      </a:accent5>
      <a:accent6>
        <a:srgbClr val="2E40D9"/>
      </a:accent6>
      <a:hlink>
        <a:srgbClr val="3F5EB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173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Modern Love</vt:lpstr>
      <vt:lpstr>The Hand</vt:lpstr>
      <vt:lpstr>SketchyVTI</vt:lpstr>
      <vt:lpstr>Docker - Container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- Container</dc:title>
  <dc:creator>ANDERSON SILVA VANIN</dc:creator>
  <cp:lastModifiedBy>ANDERSON SILVA VANIN</cp:lastModifiedBy>
  <cp:revision>1</cp:revision>
  <dcterms:created xsi:type="dcterms:W3CDTF">2024-04-29T12:43:13Z</dcterms:created>
  <dcterms:modified xsi:type="dcterms:W3CDTF">2024-04-29T13:47:45Z</dcterms:modified>
</cp:coreProperties>
</file>