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9" r:id="rId6"/>
    <p:sldId id="266" r:id="rId7"/>
    <p:sldId id="267" r:id="rId8"/>
    <p:sldId id="268" r:id="rId9"/>
    <p:sldId id="270" r:id="rId10"/>
    <p:sldId id="260" r:id="rId11"/>
    <p:sldId id="261" r:id="rId12"/>
    <p:sldId id="262" r:id="rId13"/>
    <p:sldId id="263" r:id="rId14"/>
    <p:sldId id="264" r:id="rId15"/>
    <p:sldId id="265" r:id="rId16"/>
    <p:sldId id="278" r:id="rId17"/>
    <p:sldId id="279" r:id="rId18"/>
    <p:sldId id="280" r:id="rId19"/>
    <p:sldId id="281" r:id="rId20"/>
    <p:sldId id="282" r:id="rId21"/>
    <p:sldId id="284" r:id="rId22"/>
    <p:sldId id="283" r:id="rId23"/>
    <p:sldId id="271" r:id="rId24"/>
    <p:sldId id="272" r:id="rId25"/>
    <p:sldId id="273" r:id="rId26"/>
    <p:sldId id="274" r:id="rId27"/>
    <p:sldId id="275" r:id="rId28"/>
    <p:sldId id="276" r:id="rId29"/>
    <p:sldId id="277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E2062A7-A4AE-4DD5-8777-B584AA584B21}" type="datetimeFigureOut">
              <a:rPr lang="pt-BR" smtClean="0"/>
              <a:t>26/07/2024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99A39F4-5329-4D60-B92E-E05F62BDCDE5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54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62A7-A4AE-4DD5-8777-B584AA584B21}" type="datetimeFigureOut">
              <a:rPr lang="pt-BR" smtClean="0"/>
              <a:t>26/07/2024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39F4-5329-4D60-B92E-E05F62BDC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0768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62A7-A4AE-4DD5-8777-B584AA584B21}" type="datetimeFigureOut">
              <a:rPr lang="pt-BR" smtClean="0"/>
              <a:t>26/07/2024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39F4-5329-4D60-B92E-E05F62BDC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8966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62A7-A4AE-4DD5-8777-B584AA584B21}" type="datetimeFigureOut">
              <a:rPr lang="pt-BR" smtClean="0"/>
              <a:t>26/07/2024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39F4-5329-4D60-B92E-E05F62BDC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1192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62A7-A4AE-4DD5-8777-B584AA584B21}" type="datetimeFigureOut">
              <a:rPr lang="pt-BR" smtClean="0"/>
              <a:t>26/07/2024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39F4-5329-4D60-B92E-E05F62BDCDE5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020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62A7-A4AE-4DD5-8777-B584AA584B21}" type="datetimeFigureOut">
              <a:rPr lang="pt-BR" smtClean="0"/>
              <a:t>26/07/2024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39F4-5329-4D60-B92E-E05F62BDC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481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62A7-A4AE-4DD5-8777-B584AA584B21}" type="datetimeFigureOut">
              <a:rPr lang="pt-BR" smtClean="0"/>
              <a:t>26/07/2024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39F4-5329-4D60-B92E-E05F62BDC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296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62A7-A4AE-4DD5-8777-B584AA584B21}" type="datetimeFigureOut">
              <a:rPr lang="pt-BR" smtClean="0"/>
              <a:t>26/07/2024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39F4-5329-4D60-B92E-E05F62BDC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846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62A7-A4AE-4DD5-8777-B584AA584B21}" type="datetimeFigureOut">
              <a:rPr lang="pt-BR" smtClean="0"/>
              <a:t>26/07/2024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39F4-5329-4D60-B92E-E05F62BDC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101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62A7-A4AE-4DD5-8777-B584AA584B21}" type="datetimeFigureOut">
              <a:rPr lang="pt-BR" smtClean="0"/>
              <a:t>26/07/2024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39F4-5329-4D60-B92E-E05F62BDC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6774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62A7-A4AE-4DD5-8777-B584AA584B21}" type="datetimeFigureOut">
              <a:rPr lang="pt-BR" smtClean="0"/>
              <a:t>26/07/2024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39F4-5329-4D60-B92E-E05F62BDC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2872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E2062A7-A4AE-4DD5-8777-B584AA584B21}" type="datetimeFigureOut">
              <a:rPr lang="pt-BR" smtClean="0"/>
              <a:t>26/07/2024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099A39F4-5329-4D60-B92E-E05F62BDC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37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B0C75-C762-A380-C5AA-3CB4E3609A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API - PHP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FF11F6-87CD-35DA-977C-B59070B7E1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Anderson Vanin</a:t>
            </a:r>
          </a:p>
        </p:txBody>
      </p:sp>
    </p:spTree>
    <p:extLst>
      <p:ext uri="{BB962C8B-B14F-4D97-AF65-F5344CB8AC3E}">
        <p14:creationId xmlns:p14="http://schemas.microsoft.com/office/powerpoint/2010/main" val="4223303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0FBB08-71C3-D5F7-8E31-7ADA76DE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68594"/>
          </a:xfrm>
        </p:spPr>
        <p:txBody>
          <a:bodyPr>
            <a:normAutofit fontScale="90000"/>
          </a:bodyPr>
          <a:lstStyle/>
          <a:p>
            <a:r>
              <a:rPr lang="pt-BR" dirty="0"/>
              <a:t>Testando a API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77740F-CD13-0212-88CC-6C696B33C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278194"/>
            <a:ext cx="9872871" cy="4817806"/>
          </a:xfrm>
        </p:spPr>
        <p:txBody>
          <a:bodyPr/>
          <a:lstStyle/>
          <a:p>
            <a:r>
              <a:rPr lang="pt-BR" dirty="0"/>
              <a:t>Listar todos os clientes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36B528E-C804-37E6-ED16-24AB296F2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21" y="1759974"/>
            <a:ext cx="10993377" cy="47050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349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0FBB08-71C3-D5F7-8E31-7ADA76DE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98090"/>
          </a:xfrm>
        </p:spPr>
        <p:txBody>
          <a:bodyPr/>
          <a:lstStyle/>
          <a:p>
            <a:r>
              <a:rPr lang="pt-BR" dirty="0"/>
              <a:t>Testando a API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77740F-CD13-0212-88CC-6C696B33C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307690"/>
            <a:ext cx="9872871" cy="4788310"/>
          </a:xfrm>
        </p:spPr>
        <p:txBody>
          <a:bodyPr/>
          <a:lstStyle/>
          <a:p>
            <a:r>
              <a:rPr lang="pt-BR" dirty="0"/>
              <a:t>Criar um novo cliente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785BB17-8249-2240-E093-81D7C4415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034" y="1700722"/>
            <a:ext cx="9703931" cy="47883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41274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0FBB08-71C3-D5F7-8E31-7ADA76DE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19432"/>
          </a:xfrm>
        </p:spPr>
        <p:txBody>
          <a:bodyPr>
            <a:normAutofit fontScale="90000"/>
          </a:bodyPr>
          <a:lstStyle/>
          <a:p>
            <a:r>
              <a:rPr lang="pt-BR" dirty="0"/>
              <a:t>Testando a API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77740F-CD13-0212-88CC-6C696B33C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229032"/>
            <a:ext cx="9872871" cy="4866968"/>
          </a:xfrm>
        </p:spPr>
        <p:txBody>
          <a:bodyPr/>
          <a:lstStyle/>
          <a:p>
            <a:r>
              <a:rPr lang="pt-BR" dirty="0"/>
              <a:t>Editar um cliente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EF08642-4C81-2880-290D-3CD999F1F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261" y="1602324"/>
            <a:ext cx="9865477" cy="48669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95097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0FBB08-71C3-D5F7-8E31-7ADA76DE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89935"/>
          </a:xfrm>
        </p:spPr>
        <p:txBody>
          <a:bodyPr>
            <a:normAutofit fontScale="90000"/>
          </a:bodyPr>
          <a:lstStyle/>
          <a:p>
            <a:r>
              <a:rPr lang="pt-BR" dirty="0"/>
              <a:t>Testando a API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77740F-CD13-0212-88CC-6C696B33C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297858"/>
            <a:ext cx="9872871" cy="4798142"/>
          </a:xfrm>
        </p:spPr>
        <p:txBody>
          <a:bodyPr/>
          <a:lstStyle/>
          <a:p>
            <a:r>
              <a:rPr lang="pt-BR" dirty="0"/>
              <a:t>Obter um cliente específico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AE64449-1407-8846-E1DE-12056DB61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247" y="1720645"/>
            <a:ext cx="9725506" cy="4716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24347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0FBB08-71C3-D5F7-8E31-7ADA76DE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09600"/>
          </a:xfrm>
        </p:spPr>
        <p:txBody>
          <a:bodyPr>
            <a:normAutofit fontScale="90000"/>
          </a:bodyPr>
          <a:lstStyle/>
          <a:p>
            <a:r>
              <a:rPr lang="pt-BR" dirty="0"/>
              <a:t>Testando a API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77740F-CD13-0212-88CC-6C696B33C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219200"/>
            <a:ext cx="9872871" cy="4876800"/>
          </a:xfrm>
        </p:spPr>
        <p:txBody>
          <a:bodyPr/>
          <a:lstStyle/>
          <a:p>
            <a:r>
              <a:rPr lang="pt-BR" dirty="0"/>
              <a:t>Remover um cliente específico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9E49A77-6833-E054-6F88-A8B2D6317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878" y="1828800"/>
            <a:ext cx="10664244" cy="44427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20815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22920-164D-5EBB-676D-E4EF84617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o arquivo para a documentação (Swagger) – </a:t>
            </a:r>
            <a:r>
              <a:rPr lang="pt-BR" dirty="0" err="1"/>
              <a:t>swagger.yaml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2F1C7-B50F-9888-620C-AF22752A9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2800" dirty="0">
                <a:solidFill>
                  <a:schemeClr val="bg2">
                    <a:lumMod val="10000"/>
                  </a:schemeClr>
                </a:solidFill>
              </a:rPr>
              <a:t>Para gerar a documentação do Swagger para uma API escrita em PHP, você precisa criar um arquivo </a:t>
            </a:r>
            <a:r>
              <a:rPr lang="pt-BR" sz="2800" b="1" i="1" dirty="0">
                <a:solidFill>
                  <a:schemeClr val="bg2">
                    <a:lumMod val="10000"/>
                  </a:schemeClr>
                </a:solidFill>
              </a:rPr>
              <a:t>YAML</a:t>
            </a:r>
            <a:r>
              <a:rPr lang="pt-BR" sz="2800" dirty="0">
                <a:solidFill>
                  <a:schemeClr val="bg2">
                    <a:lumMod val="10000"/>
                  </a:schemeClr>
                </a:solidFill>
              </a:rPr>
              <a:t> (ou </a:t>
            </a:r>
            <a:r>
              <a:rPr lang="pt-BR" sz="2800" b="1" i="1" dirty="0">
                <a:solidFill>
                  <a:schemeClr val="bg2">
                    <a:lumMod val="10000"/>
                  </a:schemeClr>
                </a:solidFill>
              </a:rPr>
              <a:t>JSON</a:t>
            </a:r>
            <a:r>
              <a:rPr lang="pt-BR" sz="2800" dirty="0">
                <a:solidFill>
                  <a:schemeClr val="bg2">
                    <a:lumMod val="10000"/>
                  </a:schemeClr>
                </a:solidFill>
              </a:rPr>
              <a:t>) que descreva a API. Esse arquivo YAML é conhecido como o "</a:t>
            </a:r>
            <a:r>
              <a:rPr lang="pt-BR" sz="2800" b="1" i="1" dirty="0">
                <a:solidFill>
                  <a:schemeClr val="bg2">
                    <a:lumMod val="10000"/>
                  </a:schemeClr>
                </a:solidFill>
              </a:rPr>
              <a:t>esquema </a:t>
            </a:r>
            <a:r>
              <a:rPr lang="pt-BR" sz="2800" b="1" i="1" dirty="0" err="1">
                <a:solidFill>
                  <a:schemeClr val="bg2">
                    <a:lumMod val="10000"/>
                  </a:schemeClr>
                </a:solidFill>
              </a:rPr>
              <a:t>OpenAPI</a:t>
            </a:r>
            <a:r>
              <a:rPr lang="pt-BR" sz="2800" dirty="0">
                <a:solidFill>
                  <a:schemeClr val="bg2">
                    <a:lumMod val="10000"/>
                  </a:schemeClr>
                </a:solidFill>
              </a:rPr>
              <a:t>" e é utilizado pelo Swagger para gerar a documentação interativa da API.</a:t>
            </a:r>
          </a:p>
        </p:txBody>
      </p:sp>
    </p:spTree>
    <p:extLst>
      <p:ext uri="{BB962C8B-B14F-4D97-AF65-F5344CB8AC3E}">
        <p14:creationId xmlns:p14="http://schemas.microsoft.com/office/powerpoint/2010/main" val="3045866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608E73-6E74-2CEE-2E3C-86622CDBE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62116"/>
            <a:ext cx="9872871" cy="5633884"/>
          </a:xfrm>
        </p:spPr>
        <p:txBody>
          <a:bodyPr anchor="ctr">
            <a:normAutofit/>
          </a:bodyPr>
          <a:lstStyle/>
          <a:p>
            <a:pPr marL="45720" indent="0" algn="ctr">
              <a:buNone/>
            </a:pPr>
            <a:r>
              <a:rPr lang="pt-BR" sz="4400" dirty="0"/>
              <a:t>Exemplo de Arquivo YAML para Swagger (</a:t>
            </a:r>
            <a:r>
              <a:rPr lang="pt-BR" sz="4400" dirty="0" err="1"/>
              <a:t>OpenAPI</a:t>
            </a:r>
            <a:r>
              <a:rPr lang="pt-BR" sz="4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36394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9C13DB7C-F302-0F3E-2AB4-554C044B3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666" y="326590"/>
            <a:ext cx="6017340" cy="616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648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45C6460-9939-97DA-C985-CA4BB994B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277" y="296007"/>
            <a:ext cx="8013291" cy="618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188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F66636D-A066-95B4-C04B-B06199672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562" y="171167"/>
            <a:ext cx="5486875" cy="651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138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2F4920-D089-B3D2-4313-F29AE5CB1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E8AD8B-0765-B5DB-37D2-EDEDE04AA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D39CB6E-6CC5-70E8-F04C-F6ACB60E2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22" y="2608331"/>
            <a:ext cx="11975690" cy="16413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34638CB-0A03-4FEF-4A55-9A68B6098A95}"/>
              </a:ext>
            </a:extLst>
          </p:cNvPr>
          <p:cNvSpPr/>
          <p:nvPr/>
        </p:nvSpPr>
        <p:spPr>
          <a:xfrm>
            <a:off x="314632" y="3264310"/>
            <a:ext cx="1396181" cy="2458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0D8017F-F5D9-F97C-14F1-E232329647F7}"/>
              </a:ext>
            </a:extLst>
          </p:cNvPr>
          <p:cNvSpPr/>
          <p:nvPr/>
        </p:nvSpPr>
        <p:spPr>
          <a:xfrm>
            <a:off x="314632" y="3753956"/>
            <a:ext cx="1396181" cy="2458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063D41C-0C4D-D8BD-DDC1-94E0CFB671BB}"/>
              </a:ext>
            </a:extLst>
          </p:cNvPr>
          <p:cNvSpPr/>
          <p:nvPr/>
        </p:nvSpPr>
        <p:spPr>
          <a:xfrm>
            <a:off x="2659626" y="2915263"/>
            <a:ext cx="3436374" cy="12241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833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B91D37B-4704-757B-D2CD-5A5D86B0B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106" y="914401"/>
            <a:ext cx="7803788" cy="46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229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68D45D-0F6A-0764-B40A-74C3990D8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Arquivo YAML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4EAA5B-CA1D-3211-F3E0-7F19C86DE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openapi</a:t>
            </a: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A versão da especificação </a:t>
            </a:r>
            <a:r>
              <a:rPr lang="pt-B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OpenAPI</a:t>
            </a: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que você está utilizando.</a:t>
            </a:r>
          </a:p>
          <a:p>
            <a:r>
              <a:rPr lang="pt-B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info</a:t>
            </a: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Informações gerais sobre a API, como título, descrição e versão.</a:t>
            </a:r>
          </a:p>
          <a:p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servers</a:t>
            </a: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Lista de servidores onde a API está disponível.</a:t>
            </a:r>
          </a:p>
          <a:p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paths</a:t>
            </a: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Define os </a:t>
            </a:r>
            <a:r>
              <a:rPr lang="pt-B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endpoints</a:t>
            </a: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da API e os métodos HTTP suportados (GET, POST, PUT, DELETE, etc.).</a:t>
            </a:r>
          </a:p>
          <a:p>
            <a:r>
              <a:rPr lang="pt-B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components</a:t>
            </a: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Define esquemas reutilizáveis, como modelos de dados.</a:t>
            </a:r>
          </a:p>
        </p:txBody>
      </p:sp>
    </p:spTree>
    <p:extLst>
      <p:ext uri="{BB962C8B-B14F-4D97-AF65-F5344CB8AC3E}">
        <p14:creationId xmlns:p14="http://schemas.microsoft.com/office/powerpoint/2010/main" val="129607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880169-4E83-CA8D-CF23-43C8016E7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81781"/>
            <a:ext cx="9872871" cy="5614219"/>
          </a:xfrm>
        </p:spPr>
        <p:txBody>
          <a:bodyPr anchor="ctr">
            <a:normAutofit/>
          </a:bodyPr>
          <a:lstStyle/>
          <a:p>
            <a:pPr marL="45720" indent="0" algn="ctr">
              <a:buNone/>
            </a:pPr>
            <a:r>
              <a:rPr 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Arquivo YAML utilizado neste exemplo</a:t>
            </a:r>
          </a:p>
          <a:p>
            <a:pPr marL="45720" indent="0" algn="ctr">
              <a:buNone/>
            </a:pPr>
            <a:r>
              <a:rPr 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Cadastro de Clientes</a:t>
            </a:r>
          </a:p>
        </p:txBody>
      </p:sp>
    </p:spTree>
    <p:extLst>
      <p:ext uri="{BB962C8B-B14F-4D97-AF65-F5344CB8AC3E}">
        <p14:creationId xmlns:p14="http://schemas.microsoft.com/office/powerpoint/2010/main" val="2658291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08D65859-93C8-88A3-EEBB-52E62BED6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427" y="274046"/>
            <a:ext cx="6767146" cy="630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793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58A4B42-0BFF-6BCD-D85A-803BF5C0D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342" y="289528"/>
            <a:ext cx="6194323" cy="621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996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86AF9FA-EA95-694D-18C6-E54F10EAB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195" y="314670"/>
            <a:ext cx="9586450" cy="619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98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149EA25-4D96-C6F4-FF01-A53148442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774" y="269253"/>
            <a:ext cx="7944465" cy="622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009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077671F-1643-4887-AEF2-5E329FD01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849" y="747251"/>
            <a:ext cx="10844002" cy="554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138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6C6C4-9629-6E21-3522-E42F350EC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Arquivo index.html (</a:t>
            </a:r>
            <a:r>
              <a:rPr lang="pt-BR" dirty="0" err="1"/>
              <a:t>swagger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BD79F4-988C-8CD7-9A2A-C595C99B4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E8741BD-570D-E26F-A372-60E3893FB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48936"/>
            <a:ext cx="9682316" cy="474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46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B7CEC1-7AA4-111D-18B7-CB0C72692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Testar a documentação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C13A54-AC9C-59F1-1F4B-45603AE53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5C51911-384E-9CC8-D203-895DF32F5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002" y="1602200"/>
            <a:ext cx="8858865" cy="494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951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CA87CB-D3CD-303A-0B5C-AF2DC94F9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Pasta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F91BED-17DA-083D-E720-1FB80A043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D6C2E4A-C79F-8205-531F-181707B8C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845" y="1626336"/>
            <a:ext cx="8968556" cy="490072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8366734A-8664-FC3C-666D-94FF563CBF55}"/>
              </a:ext>
            </a:extLst>
          </p:cNvPr>
          <p:cNvSpPr/>
          <p:nvPr/>
        </p:nvSpPr>
        <p:spPr>
          <a:xfrm>
            <a:off x="4100051" y="2057400"/>
            <a:ext cx="2861188" cy="3220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7209F2B-C150-78A5-FC86-4C0943EDFAD3}"/>
              </a:ext>
            </a:extLst>
          </p:cNvPr>
          <p:cNvSpPr/>
          <p:nvPr/>
        </p:nvSpPr>
        <p:spPr>
          <a:xfrm>
            <a:off x="3019270" y="5989526"/>
            <a:ext cx="972627" cy="3220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718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8FFBF-6257-27D8-29F1-AAE85FC4B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Conexão com BD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E29089-FBCC-5125-F459-4932A0318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5B46B1B-DF76-C0EE-3230-B4CDEB90B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797" y="1789806"/>
            <a:ext cx="8856406" cy="45737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54576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A82F9-8D0C-B9C1-4FC7-F0456FF87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61" y="258806"/>
            <a:ext cx="9875520" cy="715975"/>
          </a:xfrm>
        </p:spPr>
        <p:txBody>
          <a:bodyPr/>
          <a:lstStyle/>
          <a:p>
            <a:r>
              <a:rPr lang="pt-BR" dirty="0"/>
              <a:t>Arquivo da API (</a:t>
            </a:r>
            <a:r>
              <a:rPr lang="pt-BR" dirty="0" err="1"/>
              <a:t>api.php</a:t>
            </a:r>
            <a:r>
              <a:rPr lang="pt-BR" dirty="0"/>
              <a:t>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1EC0D5D-BC4D-C4DF-CDE7-702CC3970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716" y="974781"/>
            <a:ext cx="5476568" cy="551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360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A82F9-8D0C-B9C1-4FC7-F0456FF87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61" y="258806"/>
            <a:ext cx="9875520" cy="715975"/>
          </a:xfrm>
        </p:spPr>
        <p:txBody>
          <a:bodyPr/>
          <a:lstStyle/>
          <a:p>
            <a:r>
              <a:rPr lang="pt-BR" dirty="0"/>
              <a:t>Arquivo da API (</a:t>
            </a:r>
            <a:r>
              <a:rPr lang="pt-BR" dirty="0" err="1"/>
              <a:t>api.php</a:t>
            </a:r>
            <a:r>
              <a:rPr lang="pt-BR" dirty="0"/>
              <a:t>)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4D0CDEE-ACFB-6CEE-2D04-5AA756763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531" y="974781"/>
            <a:ext cx="7132938" cy="538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914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A82F9-8D0C-B9C1-4FC7-F0456FF87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61" y="258806"/>
            <a:ext cx="9875520" cy="715975"/>
          </a:xfrm>
        </p:spPr>
        <p:txBody>
          <a:bodyPr/>
          <a:lstStyle/>
          <a:p>
            <a:r>
              <a:rPr lang="pt-BR" dirty="0"/>
              <a:t>Arquivo da API (</a:t>
            </a:r>
            <a:r>
              <a:rPr lang="pt-BR" dirty="0" err="1"/>
              <a:t>api.php</a:t>
            </a:r>
            <a:r>
              <a:rPr lang="pt-BR" dirty="0"/>
              <a:t>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FE7F35F-93B7-A0CD-D3F0-8BC86ABDE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822" y="974781"/>
            <a:ext cx="8620355" cy="539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240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A82F9-8D0C-B9C1-4FC7-F0456FF87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61" y="258806"/>
            <a:ext cx="9875520" cy="715975"/>
          </a:xfrm>
        </p:spPr>
        <p:txBody>
          <a:bodyPr/>
          <a:lstStyle/>
          <a:p>
            <a:r>
              <a:rPr lang="pt-BR" dirty="0"/>
              <a:t>Arquivo da API (</a:t>
            </a:r>
            <a:r>
              <a:rPr lang="pt-BR" dirty="0" err="1"/>
              <a:t>api.php</a:t>
            </a:r>
            <a:r>
              <a:rPr lang="pt-BR" dirty="0"/>
              <a:t>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253FF63-2DCA-B50B-3B5C-3175EA5E0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291" y="1649576"/>
            <a:ext cx="8047417" cy="35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113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9002AD-8145-940B-0B80-3868DBB67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42452"/>
            <a:ext cx="9872871" cy="5653548"/>
          </a:xfrm>
        </p:spPr>
        <p:txBody>
          <a:bodyPr anchor="ctr"/>
          <a:lstStyle/>
          <a:p>
            <a:pPr marL="45720" indent="0" algn="ctr">
              <a:buNone/>
            </a:pPr>
            <a:r>
              <a:rPr lang="pt-B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POSTMAN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4554456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116</TotalTime>
  <Words>251</Words>
  <Application>Microsoft Office PowerPoint</Application>
  <PresentationFormat>Widescreen</PresentationFormat>
  <Paragraphs>33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1" baseType="lpstr">
      <vt:lpstr>Corbel</vt:lpstr>
      <vt:lpstr>Base</vt:lpstr>
      <vt:lpstr>API - PHP</vt:lpstr>
      <vt:lpstr>Banco de Dados</vt:lpstr>
      <vt:lpstr>Pasta do projeto</vt:lpstr>
      <vt:lpstr>Conexão com BD</vt:lpstr>
      <vt:lpstr>Arquivo da API (api.php)</vt:lpstr>
      <vt:lpstr>Arquivo da API (api.php)</vt:lpstr>
      <vt:lpstr>Arquivo da API (api.php)</vt:lpstr>
      <vt:lpstr>Arquivo da API (api.php)</vt:lpstr>
      <vt:lpstr>Apresentação do PowerPoint</vt:lpstr>
      <vt:lpstr>Testando a API</vt:lpstr>
      <vt:lpstr>Testando a API</vt:lpstr>
      <vt:lpstr>Testando a API</vt:lpstr>
      <vt:lpstr>Testando a API</vt:lpstr>
      <vt:lpstr>Testando a API</vt:lpstr>
      <vt:lpstr>Criar o arquivo para a documentação (Swagger) – swagger.yaml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Estrutura do Arquivo YAML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Arquivo index.html (swagger)</vt:lpstr>
      <vt:lpstr>Testar a documentação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ANDERSON SILVA VANIN</dc:creator>
  <cp:lastModifiedBy>ANDERSON SILVA VANIN</cp:lastModifiedBy>
  <cp:revision>1</cp:revision>
  <dcterms:created xsi:type="dcterms:W3CDTF">2024-07-26T16:41:05Z</dcterms:created>
  <dcterms:modified xsi:type="dcterms:W3CDTF">2024-07-26T18:37:29Z</dcterms:modified>
</cp:coreProperties>
</file>