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7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33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8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46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86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5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38" y="83263"/>
            <a:ext cx="10271271" cy="8034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38" y="1258591"/>
            <a:ext cx="11869162" cy="54100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5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6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F32118-99C4-4340-872A-D4D5315DDAB8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4499-AE3A-4525-B246-4CD6C2A20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9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etbootstrap.com/docs/5.3/utilities/colors/#col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etbootstrap.com/docs/5.3/utilities/colors/#col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etbootstrap.com/docs/5.3/layout/gri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E830-D563-6D54-0A13-32F3C0739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IW-I</a:t>
            </a:r>
            <a:br>
              <a:rPr lang="pt-BR" dirty="0"/>
            </a:br>
            <a:r>
              <a:rPr lang="pt-BR" dirty="0"/>
              <a:t>BOOTSTRAP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595DB-58D2-5C8D-7DAD-6B6B907EB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Anderson Vanin</a:t>
            </a:r>
          </a:p>
        </p:txBody>
      </p:sp>
    </p:spTree>
    <p:extLst>
      <p:ext uri="{BB962C8B-B14F-4D97-AF65-F5344CB8AC3E}">
        <p14:creationId xmlns:p14="http://schemas.microsoft.com/office/powerpoint/2010/main" val="35204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DB51-3E0D-2DC8-1463-C6F2971A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 do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01D27-B454-19CF-3CD2-EFF7E519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https://getbootstrap.com/docs/5.3/utilities/colors/#colors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3D6763-6496-0F82-59DE-39E352AA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74" y="1829720"/>
            <a:ext cx="8976852" cy="47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DB51-3E0D-2DC8-1463-C6F2971A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 do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01D27-B454-19CF-3CD2-EFF7E519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https://getbootstrap.com/docs/5.3/utilities/colors/#colors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3D6763-6496-0F82-59DE-39E352AA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74" y="1829720"/>
            <a:ext cx="8976852" cy="47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DB51-3E0D-2DC8-1463-C6F2971A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 do </a:t>
            </a:r>
            <a:r>
              <a:rPr lang="pt-BR" dirty="0" err="1"/>
              <a:t>Bootstrap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72CC685-1896-1908-9BA3-CECDAA33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65" y="1699851"/>
            <a:ext cx="11340069" cy="4494472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6945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9E275-0DEA-E614-8DAA-29F5850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644C-60E2-0A4F-36A7-92AC99CF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hlinkClick r:id="rId2"/>
              </a:rPr>
              <a:t>https://getbootstrap.com/docs/5.3/layout/grid/</a:t>
            </a:r>
            <a:endParaRPr lang="pt-BR" dirty="0"/>
          </a:p>
          <a:p>
            <a:pPr algn="just"/>
            <a:r>
              <a:rPr lang="pt-BR" dirty="0"/>
              <a:t>Use nossa poderosa grade </a:t>
            </a:r>
            <a:r>
              <a:rPr lang="pt-BR" dirty="0" err="1"/>
              <a:t>flexbox</a:t>
            </a:r>
            <a:r>
              <a:rPr lang="pt-BR" dirty="0"/>
              <a:t> mobile-</a:t>
            </a:r>
            <a:r>
              <a:rPr lang="pt-BR" dirty="0" err="1"/>
              <a:t>first</a:t>
            </a:r>
            <a:r>
              <a:rPr lang="pt-BR" dirty="0"/>
              <a:t> para criar layouts de todos os formatos e tamanhos graças a um sistema de doze colunas, seis camadas responsivas padrão, variáveis ​​e </a:t>
            </a:r>
            <a:r>
              <a:rPr lang="pt-BR" dirty="0" err="1"/>
              <a:t>mixins</a:t>
            </a:r>
            <a:r>
              <a:rPr lang="pt-BR" dirty="0"/>
              <a:t> </a:t>
            </a:r>
            <a:r>
              <a:rPr lang="pt-BR" dirty="0" err="1"/>
              <a:t>Sass</a:t>
            </a:r>
            <a:r>
              <a:rPr lang="pt-BR" dirty="0"/>
              <a:t> e dezenas de classes predefinidas.</a:t>
            </a:r>
          </a:p>
        </p:txBody>
      </p:sp>
      <p:pic>
        <p:nvPicPr>
          <p:cNvPr id="1026" name="Picture 2" descr="Bootstrap Grid System Sample Diagram">
            <a:extLst>
              <a:ext uri="{FF2B5EF4-FFF2-40B4-BE49-F238E27FC236}">
                <a16:creationId xmlns:a16="http://schemas.microsoft.com/office/drawing/2014/main" id="{A4719A6B-D498-761B-ACD6-B6FA5BC3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111618"/>
            <a:ext cx="11767766" cy="32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8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3E6C-29B1-942E-2D10-26D00260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2 linhas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09B85-7F6B-CB82-00C9-00306572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49DAC-598E-AAC1-C027-BBB4F169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8" y="1402351"/>
            <a:ext cx="11890792" cy="51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5CC-85DF-CE9C-83EC-91EDA71F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cor para cada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6F853-F218-937B-AC24-A3FC44A3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A448A9-19F6-17FA-930A-1C33482A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1668627"/>
            <a:ext cx="1137764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CB9C8-5B64-CA9F-B412-5AF02A00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ECD5F-8BA4-CD99-C2C7-F7060039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FD216-6A5C-1589-AEB2-28B6088C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26505"/>
            <a:ext cx="11769213" cy="40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32CC-3D49-8CD6-D943-C1C11131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a largura exata (grid 12)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A2368-B78E-37F4-B2C1-C89302EF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E09020-B948-8555-2A82-7A810C13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874007"/>
            <a:ext cx="11405419" cy="435416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025586C-2D24-F41A-8862-CC53CD615F32}"/>
              </a:ext>
            </a:extLst>
          </p:cNvPr>
          <p:cNvSpPr/>
          <p:nvPr/>
        </p:nvSpPr>
        <p:spPr>
          <a:xfrm>
            <a:off x="1022556" y="2514600"/>
            <a:ext cx="2910347" cy="277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BECBEA-EF8E-7E91-7259-8688A2D50582}"/>
              </a:ext>
            </a:extLst>
          </p:cNvPr>
          <p:cNvSpPr/>
          <p:nvPr/>
        </p:nvSpPr>
        <p:spPr>
          <a:xfrm>
            <a:off x="1052053" y="3239401"/>
            <a:ext cx="2910347" cy="277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75F69C-D518-C98C-C5EB-153D064D1849}"/>
              </a:ext>
            </a:extLst>
          </p:cNvPr>
          <p:cNvSpPr/>
          <p:nvPr/>
        </p:nvSpPr>
        <p:spPr>
          <a:xfrm>
            <a:off x="1052053" y="3938348"/>
            <a:ext cx="2910347" cy="277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3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864AB-C65C-199F-206E-2819EB5B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Repositório -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FD459-C4DA-B9D7-72E4-416251B62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93" y="1258888"/>
            <a:ext cx="9690876" cy="5410200"/>
          </a:xfrm>
        </p:spPr>
      </p:pic>
    </p:spTree>
    <p:extLst>
      <p:ext uri="{BB962C8B-B14F-4D97-AF65-F5344CB8AC3E}">
        <p14:creationId xmlns:p14="http://schemas.microsoft.com/office/powerpoint/2010/main" val="385010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0F8BC-E4B9-E2E5-6A35-B3AF2E81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Clonar o repositório para iniciar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57AFE-FC75-38C7-052B-7FE81A51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deixe criado também um arquivo vazio chamado index.html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0BA938-592C-6824-B673-A218FD52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4" y="1784634"/>
            <a:ext cx="7260111" cy="49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317E-F28B-5B11-1936-14167BA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 primeira aplicação com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3DB2A-6301-B85F-9DE0-3CDF4906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https://getbootstrap.com/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80B1A-8209-B677-A570-2C7EE96B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48" y="1744423"/>
            <a:ext cx="8370303" cy="50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7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FA65-8FD9-D3A4-75FD-C781329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922D0-CC66-9B61-E406-B30C2AE6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https://getbootstrap.com/docs/5.3/getting-started/introduction/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7599B1-E044-A03C-5783-5E2F7F22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5" y="1820907"/>
            <a:ext cx="7590178" cy="34521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BF67EB-6E77-A895-F3F3-8E1D7EC0BA0E}"/>
              </a:ext>
            </a:extLst>
          </p:cNvPr>
          <p:cNvSpPr txBox="1"/>
          <p:nvPr/>
        </p:nvSpPr>
        <p:spPr>
          <a:xfrm>
            <a:off x="8308259" y="3077963"/>
            <a:ext cx="3460954" cy="13234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Copie este trecho de código para o seu arquivo index.html criado na etapa anterior.</a:t>
            </a:r>
          </a:p>
        </p:txBody>
      </p:sp>
    </p:spTree>
    <p:extLst>
      <p:ext uri="{BB962C8B-B14F-4D97-AF65-F5344CB8AC3E}">
        <p14:creationId xmlns:p14="http://schemas.microsoft.com/office/powerpoint/2010/main" val="7662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FA65-8FD9-D3A4-75FD-C781329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inicial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707F861-1E5A-D605-CB5B-93F38B719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612" y="1258888"/>
            <a:ext cx="9324638" cy="541020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8506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FA65-8FD9-D3A4-75FD-C781329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inicial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7049CC-A891-A979-9440-9309EDFF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499EDE-DE6E-65AE-8177-827BC801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06" y="1229948"/>
            <a:ext cx="9648825" cy="54673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60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92FA-CA3C-1435-B0C3-0C5381D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aparência por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26693-43C6-39F6-A64F-28E4A7A2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classes específicas do </a:t>
            </a:r>
            <a:r>
              <a:rPr lang="pt-BR" dirty="0" err="1"/>
              <a:t>Bootstrap</a:t>
            </a:r>
            <a:r>
              <a:rPr lang="pt-BR" dirty="0"/>
              <a:t>, podemos alterar a aparência de diversos elementos do </a:t>
            </a:r>
            <a:r>
              <a:rPr lang="pt-BR" dirty="0" err="1"/>
              <a:t>html</a:t>
            </a:r>
            <a:r>
              <a:rPr lang="pt-BR" dirty="0"/>
              <a:t>. Por exemplo: Podemos alterar a cor de fundo do body.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B4FA98-89CE-8E2E-7D93-543A564D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5" y="3291349"/>
            <a:ext cx="3787468" cy="20575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87245A-A041-02CB-521B-4EE98A3C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79" y="2094207"/>
            <a:ext cx="7856683" cy="44518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F54CD86-B0B2-3A90-7BDA-55D078233AA6}"/>
              </a:ext>
            </a:extLst>
          </p:cNvPr>
          <p:cNvSpPr/>
          <p:nvPr/>
        </p:nvSpPr>
        <p:spPr>
          <a:xfrm>
            <a:off x="993058" y="3785419"/>
            <a:ext cx="1946787" cy="245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247E76C-7674-8F46-9524-AE545B4F3F20}"/>
              </a:ext>
            </a:extLst>
          </p:cNvPr>
          <p:cNvSpPr/>
          <p:nvPr/>
        </p:nvSpPr>
        <p:spPr>
          <a:xfrm>
            <a:off x="3578942" y="3785419"/>
            <a:ext cx="924232" cy="42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8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92FA-CA3C-1435-B0C3-0C5381D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aparência por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26693-43C6-39F6-A64F-28E4A7A2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exemplo: Podemos alterar a cor de fundo do body e a cor do texto.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4B661A-7A34-70B3-4C87-A3BF4FE4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" y="2103325"/>
            <a:ext cx="11387666" cy="43663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B9710E2-52CF-2AFE-3FE3-8054C0D45337}"/>
              </a:ext>
            </a:extLst>
          </p:cNvPr>
          <p:cNvSpPr/>
          <p:nvPr/>
        </p:nvSpPr>
        <p:spPr>
          <a:xfrm>
            <a:off x="1435510" y="3183193"/>
            <a:ext cx="3726425" cy="32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9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253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IW-I BOOTSTRAP</vt:lpstr>
      <vt:lpstr>Novo Repositório - Github</vt:lpstr>
      <vt:lpstr>Clonar o repositório para iniciar</vt:lpstr>
      <vt:lpstr>Sua primeira aplicação com Bootstrap</vt:lpstr>
      <vt:lpstr>Arquivo inicial</vt:lpstr>
      <vt:lpstr>Arquivo inicial</vt:lpstr>
      <vt:lpstr>Arquivo inicial</vt:lpstr>
      <vt:lpstr>Alterando a aparência por classes</vt:lpstr>
      <vt:lpstr>Alterando a aparência por classes</vt:lpstr>
      <vt:lpstr>Sistema de cores do Bootstrap</vt:lpstr>
      <vt:lpstr>Sistema de cores do Bootstrap</vt:lpstr>
      <vt:lpstr>Sistema de cores do Bootstrap</vt:lpstr>
      <vt:lpstr>Sistema de Grids</vt:lpstr>
      <vt:lpstr>Criando 2 linhas</vt:lpstr>
      <vt:lpstr>Uma cor para cada linha</vt:lpstr>
      <vt:lpstr>Adicionando colunas</vt:lpstr>
      <vt:lpstr>Ajustando a largura exata (grid 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SILVA VANIN</dc:creator>
  <cp:lastModifiedBy>ANDERSON SILVA VANIN</cp:lastModifiedBy>
  <cp:revision>5</cp:revision>
  <dcterms:created xsi:type="dcterms:W3CDTF">2024-08-06T15:05:15Z</dcterms:created>
  <dcterms:modified xsi:type="dcterms:W3CDTF">2024-08-06T15:50:02Z</dcterms:modified>
</cp:coreProperties>
</file>