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2" autoAdjust="0"/>
    <p:restoredTop sz="94660"/>
  </p:normalViewPr>
  <p:slideViewPr>
    <p:cSldViewPr>
      <p:cViewPr varScale="1">
        <p:scale>
          <a:sx n="65" d="100"/>
          <a:sy n="65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B12160C-F450-46EC-A188-6704553C8579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7B8A199-C662-49D3-A0F3-F0D68B5DC1E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Anderson </a:t>
            </a:r>
            <a:r>
              <a:rPr lang="pt-BR" dirty="0" err="1"/>
              <a:t>Vanin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 DIGITAL</a:t>
            </a:r>
            <a:br>
              <a:rPr lang="pt-BR" dirty="0"/>
            </a:br>
            <a:r>
              <a:rPr lang="pt-BR" dirty="0"/>
              <a:t>aula 02</a:t>
            </a:r>
          </a:p>
        </p:txBody>
      </p:sp>
    </p:spTree>
    <p:extLst>
      <p:ext uri="{BB962C8B-B14F-4D97-AF65-F5344CB8AC3E}">
        <p14:creationId xmlns:p14="http://schemas.microsoft.com/office/powerpoint/2010/main" val="166161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b="1" dirty="0"/>
              <a:t>hipertexto</a:t>
            </a:r>
            <a:r>
              <a:rPr lang="pt-BR" dirty="0"/>
              <a:t> é um documento digital composto por diferentes blocos de informações interconectadas. Essas informações são amarradas por meio de elos associativos, os links. Os links permitem que o usuário avance em sua leitura na ordem que desejar. (LEÃO, 1999).</a:t>
            </a:r>
          </a:p>
          <a:p>
            <a:pPr algn="just"/>
            <a:r>
              <a:rPr lang="pt-BR" dirty="0"/>
              <a:t>(...) </a:t>
            </a:r>
            <a:r>
              <a:rPr lang="pt-BR" b="1" dirty="0"/>
              <a:t>multimídia</a:t>
            </a:r>
            <a:r>
              <a:rPr lang="pt-BR" dirty="0"/>
              <a:t> (...), ou seja, a incorporação de informações diversas como som, textos, imagens, vídeo, etc., em uma mesma tecnologia – o computador. (IDEM).</a:t>
            </a:r>
          </a:p>
          <a:p>
            <a:pPr algn="just"/>
            <a:r>
              <a:rPr lang="pt-BR" dirty="0"/>
              <a:t>A </a:t>
            </a:r>
            <a:r>
              <a:rPr lang="pt-BR" b="1" dirty="0"/>
              <a:t>hipermídia</a:t>
            </a:r>
            <a:r>
              <a:rPr lang="pt-BR" dirty="0"/>
              <a:t>, por sua vez, é uma tecnologia que engloba recursos do hipertexto e multimídia, permitindo ao usuário navegar por diversas partes do aplicativo, na ordem que desejar. (IDEM).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Multimidia</a:t>
            </a:r>
            <a:r>
              <a:rPr lang="pt-BR" dirty="0"/>
              <a:t>, </a:t>
            </a:r>
            <a:r>
              <a:rPr lang="pt-BR" dirty="0" err="1"/>
              <a:t>hipermidia</a:t>
            </a:r>
            <a:r>
              <a:rPr lang="pt-BR" dirty="0"/>
              <a:t> e hipertexto</a:t>
            </a:r>
          </a:p>
        </p:txBody>
      </p:sp>
      <p:sp>
        <p:nvSpPr>
          <p:cNvPr id="4" name="AutoShape 2" descr="Resultado de imagem para multimídia hipermídia e hipertext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53" y="5301208"/>
            <a:ext cx="3590925" cy="126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4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Utiliza vários meios em simultâneo na transmissão de uma informação.</a:t>
            </a:r>
          </a:p>
          <a:p>
            <a:pPr algn="just"/>
            <a:r>
              <a:rPr lang="pt-BR" dirty="0"/>
              <a:t>Fotografias, vídeos, sons e texto.</a:t>
            </a:r>
          </a:p>
          <a:p>
            <a:pPr algn="just"/>
            <a:r>
              <a:rPr lang="pt-BR" dirty="0"/>
              <a:t>Facilita a compreensão e a aprendizagem.</a:t>
            </a:r>
          </a:p>
          <a:p>
            <a:pPr algn="just"/>
            <a:r>
              <a:rPr lang="pt-BR" dirty="0"/>
              <a:t>Multimidia: uso de </a:t>
            </a:r>
            <a:r>
              <a:rPr lang="pt-BR" b="1" dirty="0"/>
              <a:t>elementos estáticos</a:t>
            </a:r>
            <a:r>
              <a:rPr lang="pt-BR" dirty="0"/>
              <a:t> (como fotos ou imagens, textos) e o uso de </a:t>
            </a:r>
            <a:r>
              <a:rPr lang="pt-BR" b="1" dirty="0"/>
              <a:t>elementos dinâmicos </a:t>
            </a:r>
            <a:r>
              <a:rPr lang="pt-BR" dirty="0"/>
              <a:t>(como vídeos ou animações).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multimidia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0169"/>
            <a:ext cx="3783442" cy="2675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0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Bibliotecas Digitais</a:t>
            </a:r>
          </a:p>
          <a:p>
            <a:r>
              <a:rPr lang="pt-PT" dirty="0"/>
              <a:t>Televisão Interativa</a:t>
            </a:r>
          </a:p>
          <a:p>
            <a:r>
              <a:rPr lang="pt-PT" dirty="0"/>
              <a:t>Ensino à Distância</a:t>
            </a:r>
          </a:p>
          <a:p>
            <a:r>
              <a:rPr lang="pt-PT" dirty="0"/>
              <a:t>Comércio Eletrônico</a:t>
            </a:r>
          </a:p>
          <a:p>
            <a:r>
              <a:rPr lang="pt-PT" dirty="0"/>
              <a:t>Jornais e Revistas Eletrônicas</a:t>
            </a:r>
          </a:p>
          <a:p>
            <a:r>
              <a:rPr lang="pt-PT" dirty="0"/>
              <a:t>Jogos</a:t>
            </a:r>
          </a:p>
          <a:p>
            <a:r>
              <a:rPr lang="pt-PT" dirty="0"/>
              <a:t>....</a:t>
            </a:r>
            <a:endParaRPr lang="en-GB" dirty="0"/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</a:t>
            </a:r>
            <a:r>
              <a:rPr lang="pt-BR" dirty="0" err="1"/>
              <a:t>multimidia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1851"/>
            <a:ext cx="4205461" cy="420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9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Desenvolvimentos de Sistemas MultimIdia</a:t>
            </a:r>
            <a:endParaRPr lang="pt-BR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48" y="1772816"/>
            <a:ext cx="7198568" cy="45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multimIdia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52928" cy="4863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8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entre pessoas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5369793" cy="4390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 descr="Resultado de imagem para pessoas conversando desenh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10439"/>
            <a:ext cx="2908729" cy="2490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9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entre HOMEM - MÁQUINA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23801"/>
            <a:ext cx="4966923" cy="3654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2976"/>
            <a:ext cx="2730877" cy="2275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8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Trata-se de uma plataforma que integra vários tipos de mídia, como textos, áudios, vídeos, animações e gráficos, ocorrendo a interação com estas informações, sem que a linearidade seja necessária, ou seja, o usuário pode navegar pelos dados como achar conveniente, sem precisar seguir um caminho pré-estabelecido.</a:t>
            </a:r>
          </a:p>
          <a:p>
            <a:pPr algn="just"/>
            <a:r>
              <a:rPr lang="pt-BR" dirty="0"/>
              <a:t>A hipermídia passou também a ocupar outros espaços que antes eram exclusivos da mídia tradicional, como as televisões, os livros e as revistas.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HIPERMIDIA</a:t>
            </a:r>
          </a:p>
        </p:txBody>
      </p:sp>
      <p:pic>
        <p:nvPicPr>
          <p:cNvPr id="7170" name="Picture 2" descr="Resultado de imagem para hipermidi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3188827" cy="221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0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cs typeface="Times New Roman" pitchFamily="18" charset="0"/>
              </a:rPr>
              <a:t>Apresentação ou recuperação de informações  de maneira:</a:t>
            </a:r>
          </a:p>
          <a:p>
            <a:pPr lvl="1" algn="just"/>
            <a:r>
              <a:rPr lang="pt-BR" dirty="0">
                <a:cs typeface="Times New Roman" pitchFamily="18" charset="0"/>
              </a:rPr>
              <a:t>Multissensorial</a:t>
            </a:r>
          </a:p>
          <a:p>
            <a:pPr lvl="2" algn="just"/>
            <a:r>
              <a:rPr lang="pt-BR" dirty="0">
                <a:cs typeface="Times New Roman" pitchFamily="18" charset="0"/>
              </a:rPr>
              <a:t>sentidos da audição e da visão </a:t>
            </a:r>
          </a:p>
          <a:p>
            <a:pPr lvl="1" algn="just"/>
            <a:r>
              <a:rPr lang="pt-BR" dirty="0">
                <a:cs typeface="Times New Roman" pitchFamily="18" charset="0"/>
              </a:rPr>
              <a:t>Integrada</a:t>
            </a:r>
          </a:p>
          <a:p>
            <a:pPr lvl="2" algn="just"/>
            <a:r>
              <a:rPr lang="pt-BR" dirty="0">
                <a:cs typeface="Times New Roman" pitchFamily="18" charset="0"/>
              </a:rPr>
              <a:t> texto, som e imagem relacionados </a:t>
            </a:r>
          </a:p>
          <a:p>
            <a:pPr lvl="1" algn="just"/>
            <a:r>
              <a:rPr lang="pt-BR" dirty="0">
                <a:cs typeface="Times New Roman" pitchFamily="18" charset="0"/>
              </a:rPr>
              <a:t>Intuitiva </a:t>
            </a:r>
          </a:p>
          <a:p>
            <a:pPr lvl="2" algn="just"/>
            <a:r>
              <a:rPr lang="pt-BR" dirty="0">
                <a:cs typeface="Times New Roman" pitchFamily="18" charset="0"/>
              </a:rPr>
              <a:t> uso de ícones</a:t>
            </a:r>
          </a:p>
          <a:p>
            <a:pPr lvl="1" algn="just"/>
            <a:r>
              <a:rPr lang="pt-BR" dirty="0">
                <a:cs typeface="Times New Roman" pitchFamily="18" charset="0"/>
              </a:rPr>
              <a:t>Interativa</a:t>
            </a:r>
            <a:r>
              <a:rPr lang="pt-BR" dirty="0"/>
              <a:t> </a:t>
            </a:r>
          </a:p>
          <a:p>
            <a:pPr lvl="2" algn="just"/>
            <a:r>
              <a:rPr lang="pt-BR" dirty="0">
                <a:cs typeface="Times New Roman" pitchFamily="18" charset="0"/>
              </a:rPr>
              <a:t>várias possibilidades de navegação para o usuário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6" y="5029112"/>
            <a:ext cx="1352216" cy="1352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77031"/>
            <a:ext cx="1895396" cy="1256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39055"/>
            <a:ext cx="1852998" cy="967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09462"/>
            <a:ext cx="1691680" cy="991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3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255</TotalTime>
  <Words>336</Words>
  <Application>Microsoft Office PowerPoint</Application>
  <PresentationFormat>Apresentação na tela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Franklin Gothic Medium</vt:lpstr>
      <vt:lpstr>Wingdings</vt:lpstr>
      <vt:lpstr>Wingdings 2</vt:lpstr>
      <vt:lpstr>Grade</vt:lpstr>
      <vt:lpstr>ARTE DIGITAL aula 02</vt:lpstr>
      <vt:lpstr>multimidia</vt:lpstr>
      <vt:lpstr>Aplicações multimidia</vt:lpstr>
      <vt:lpstr>Desenvolvimentos de Sistemas MultimIdia</vt:lpstr>
      <vt:lpstr>Tipos de componentes multimIdia</vt:lpstr>
      <vt:lpstr>Interação entre pessoas</vt:lpstr>
      <vt:lpstr>Interação entre HOMEM - MÁQUINA</vt:lpstr>
      <vt:lpstr>HIPERMIDIA</vt:lpstr>
      <vt:lpstr>características</vt:lpstr>
      <vt:lpstr>Multimidia, hipermidia e hipertexto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 aula 01</dc:title>
  <dc:creator>Professor</dc:creator>
  <cp:lastModifiedBy>Anderson Vanin</cp:lastModifiedBy>
  <cp:revision>14</cp:revision>
  <dcterms:created xsi:type="dcterms:W3CDTF">2020-02-05T12:17:55Z</dcterms:created>
  <dcterms:modified xsi:type="dcterms:W3CDTF">2021-02-19T12:58:03Z</dcterms:modified>
</cp:coreProperties>
</file>