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261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0D6D4-E337-4901-85EE-84D1C39C3473}" v="1" dt="2022-02-17T12:55:4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Y COLLOR BEIJAMIM DOS SANTOS" userId="S::harley.santos@etec.sp.gov.br::751abe1f-6bdb-483a-86e3-104e91cf898e" providerId="AD" clId="Web-{DA80D6D4-E337-4901-85EE-84D1C39C3473}"/>
    <pc:docChg chg="addSld">
      <pc:chgData name="HARLEY COLLOR BEIJAMIM DOS SANTOS" userId="S::harley.santos@etec.sp.gov.br::751abe1f-6bdb-483a-86e3-104e91cf898e" providerId="AD" clId="Web-{DA80D6D4-E337-4901-85EE-84D1C39C3473}" dt="2022-02-17T12:55:42.333" v="0"/>
      <pc:docMkLst>
        <pc:docMk/>
      </pc:docMkLst>
      <pc:sldChg chg="new">
        <pc:chgData name="HARLEY COLLOR BEIJAMIM DOS SANTOS" userId="S::harley.santos@etec.sp.gov.br::751abe1f-6bdb-483a-86e3-104e91cf898e" providerId="AD" clId="Web-{DA80D6D4-E337-4901-85EE-84D1C39C3473}" dt="2022-02-17T12:55:42.333" v="0"/>
        <pc:sldMkLst>
          <pc:docMk/>
          <pc:sldMk cId="193886882" sldId="275"/>
        </pc:sldMkLst>
      </pc:sldChg>
    </pc:docChg>
  </pc:docChgLst>
  <pc:docChgLst>
    <pc:chgData name="FELIPE DE QUEIROZ SOUZA" userId="S::felipe.souza526@etec.sp.gov.br::c0ba8d0e-fe65-41a7-9ed1-392669aa5173" providerId="AD" clId="Web-{8DC0C570-6040-45BC-A1F2-8DD0AC309153}"/>
    <pc:docChg chg="modSld">
      <pc:chgData name="FELIPE DE QUEIROZ SOUZA" userId="S::felipe.souza526@etec.sp.gov.br::c0ba8d0e-fe65-41a7-9ed1-392669aa5173" providerId="AD" clId="Web-{8DC0C570-6040-45BC-A1F2-8DD0AC309153}" dt="2022-02-22T19:28:42.398" v="1" actId="1076"/>
      <pc:docMkLst>
        <pc:docMk/>
      </pc:docMkLst>
      <pc:sldChg chg="modSp">
        <pc:chgData name="FELIPE DE QUEIROZ SOUZA" userId="S::felipe.souza526@etec.sp.gov.br::c0ba8d0e-fe65-41a7-9ed1-392669aa5173" providerId="AD" clId="Web-{8DC0C570-6040-45BC-A1F2-8DD0AC309153}" dt="2022-02-22T19:28:42.398" v="1" actId="1076"/>
        <pc:sldMkLst>
          <pc:docMk/>
          <pc:sldMk cId="2008404372" sldId="272"/>
        </pc:sldMkLst>
        <pc:graphicFrameChg chg="mod">
          <ac:chgData name="FELIPE DE QUEIROZ SOUZA" userId="S::felipe.souza526@etec.sp.gov.br::c0ba8d0e-fe65-41a7-9ed1-392669aa5173" providerId="AD" clId="Web-{8DC0C570-6040-45BC-A1F2-8DD0AC309153}" dt="2022-02-22T19:28:42.398" v="1" actId="1076"/>
          <ac:graphicFrameMkLst>
            <pc:docMk/>
            <pc:sldMk cId="2008404372" sldId="272"/>
            <ac:graphicFrameMk id="5" creationId="{2D0DE1F5-3AAE-43EA-8D9D-BEFD6D62924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FF192-68B4-4E2F-A104-B491BBDB18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51306-7785-4552-AC17-EDA7D597B7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EXERCÍCIOS</a:t>
          </a:r>
          <a:endParaRPr lang="en-US"/>
        </a:p>
      </dgm:t>
    </dgm:pt>
    <dgm:pt modelId="{D3004607-BC6A-4757-B74B-A3F48BD4B273}" type="parTrans" cxnId="{03EE6E66-035B-4D08-A554-8202FB7BEA11}">
      <dgm:prSet/>
      <dgm:spPr/>
      <dgm:t>
        <a:bodyPr/>
        <a:lstStyle/>
        <a:p>
          <a:endParaRPr lang="en-US"/>
        </a:p>
      </dgm:t>
    </dgm:pt>
    <dgm:pt modelId="{6D143417-A415-4B96-9F3B-2E43F91E26F1}" type="sibTrans" cxnId="{03EE6E66-035B-4D08-A554-8202FB7BEA11}">
      <dgm:prSet/>
      <dgm:spPr/>
      <dgm:t>
        <a:bodyPr/>
        <a:lstStyle/>
        <a:p>
          <a:endParaRPr lang="en-US"/>
        </a:p>
      </dgm:t>
    </dgm:pt>
    <dgm:pt modelId="{428FD88F-CFD0-4EFE-8FB4-E3DDEF710D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1 – Escreva a sequência lógica para tomar banho.</a:t>
          </a:r>
          <a:endParaRPr lang="en-US"/>
        </a:p>
      </dgm:t>
    </dgm:pt>
    <dgm:pt modelId="{6DF97F15-AF32-4950-9716-20178F9620B1}" type="parTrans" cxnId="{9A02D88E-6126-4E4C-84B7-094E19F3D063}">
      <dgm:prSet/>
      <dgm:spPr/>
      <dgm:t>
        <a:bodyPr/>
        <a:lstStyle/>
        <a:p>
          <a:endParaRPr lang="en-US"/>
        </a:p>
      </dgm:t>
    </dgm:pt>
    <dgm:pt modelId="{6F50C8B2-FBA2-4934-BA44-76957B0CBD61}" type="sibTrans" cxnId="{9A02D88E-6126-4E4C-84B7-094E19F3D063}">
      <dgm:prSet/>
      <dgm:spPr/>
      <dgm:t>
        <a:bodyPr/>
        <a:lstStyle/>
        <a:p>
          <a:endParaRPr lang="en-US"/>
        </a:p>
      </dgm:t>
    </dgm:pt>
    <dgm:pt modelId="{F8B811A1-7C28-40E0-BEE9-0205174A56E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2 - Faça um algoritmo para somar dois números e multiplicar o resultado pelo primeiro número.</a:t>
          </a:r>
          <a:endParaRPr lang="en-US"/>
        </a:p>
      </dgm:t>
    </dgm:pt>
    <dgm:pt modelId="{217BDF0C-7A7C-4A6B-9907-D28A26D1067F}" type="parTrans" cxnId="{28B35452-09A3-4C9B-A088-624AC5038DB2}">
      <dgm:prSet/>
      <dgm:spPr/>
      <dgm:t>
        <a:bodyPr/>
        <a:lstStyle/>
        <a:p>
          <a:endParaRPr lang="en-US"/>
        </a:p>
      </dgm:t>
    </dgm:pt>
    <dgm:pt modelId="{A0C0710F-B969-4775-A4A9-F26B28EB6FA4}" type="sibTrans" cxnId="{28B35452-09A3-4C9B-A088-624AC5038DB2}">
      <dgm:prSet/>
      <dgm:spPr/>
      <dgm:t>
        <a:bodyPr/>
        <a:lstStyle/>
        <a:p>
          <a:endParaRPr lang="en-US"/>
        </a:p>
      </dgm:t>
    </dgm:pt>
    <dgm:pt modelId="{180289B3-27FA-41C7-87D4-4D8CA1536E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3 - Descreva com detalhes a seqüência lógica para Trocar um pneu de um carro.</a:t>
          </a:r>
          <a:endParaRPr lang="en-US"/>
        </a:p>
      </dgm:t>
    </dgm:pt>
    <dgm:pt modelId="{8EEE49FE-5E74-4E28-BFCB-D8B95FCF21E9}" type="parTrans" cxnId="{E0E09277-9E6A-4CE7-BD3B-BFEA7A14FE36}">
      <dgm:prSet/>
      <dgm:spPr/>
      <dgm:t>
        <a:bodyPr/>
        <a:lstStyle/>
        <a:p>
          <a:endParaRPr lang="en-US"/>
        </a:p>
      </dgm:t>
    </dgm:pt>
    <dgm:pt modelId="{F4C2013D-ABFE-4774-8806-0283CF6C1A8B}" type="sibTrans" cxnId="{E0E09277-9E6A-4CE7-BD3B-BFEA7A14FE36}">
      <dgm:prSet/>
      <dgm:spPr/>
      <dgm:t>
        <a:bodyPr/>
        <a:lstStyle/>
        <a:p>
          <a:endParaRPr lang="en-US"/>
        </a:p>
      </dgm:t>
    </dgm:pt>
    <dgm:pt modelId="{66447C14-046A-4559-BDC3-69F7ED5E39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4 - Faça um algoritmo para trocar uma lâmpada. Descreva com detalhes.</a:t>
          </a:r>
          <a:endParaRPr lang="en-US"/>
        </a:p>
      </dgm:t>
    </dgm:pt>
    <dgm:pt modelId="{1AA95EB7-9E11-4F2B-8D90-E4127CBBC0E5}" type="parTrans" cxnId="{079A0F77-304D-41DB-9C41-951DC3ACC5F0}">
      <dgm:prSet/>
      <dgm:spPr/>
      <dgm:t>
        <a:bodyPr/>
        <a:lstStyle/>
        <a:p>
          <a:endParaRPr lang="en-US"/>
        </a:p>
      </dgm:t>
    </dgm:pt>
    <dgm:pt modelId="{BE1EAFAC-ED15-4356-B8B3-F74DC0872431}" type="sibTrans" cxnId="{079A0F77-304D-41DB-9C41-951DC3ACC5F0}">
      <dgm:prSet/>
      <dgm:spPr/>
      <dgm:t>
        <a:bodyPr/>
        <a:lstStyle/>
        <a:p>
          <a:endParaRPr lang="en-US"/>
        </a:p>
      </dgm:t>
    </dgm:pt>
    <dgm:pt modelId="{539CA588-8109-490E-8E71-3B041C121F53}" type="pres">
      <dgm:prSet presAssocID="{511FF192-68B4-4E2F-A104-B491BBDB186C}" presName="root" presStyleCnt="0">
        <dgm:presLayoutVars>
          <dgm:dir/>
          <dgm:resizeHandles val="exact"/>
        </dgm:presLayoutVars>
      </dgm:prSet>
      <dgm:spPr/>
    </dgm:pt>
    <dgm:pt modelId="{ABA91FF9-A28B-4F16-91FC-FC70DA972B73}" type="pres">
      <dgm:prSet presAssocID="{A9951306-7785-4552-AC17-EDA7D597B7D5}" presName="compNode" presStyleCnt="0"/>
      <dgm:spPr/>
    </dgm:pt>
    <dgm:pt modelId="{A6F102A9-0032-4C2E-86A1-A2BCD5707BD8}" type="pres">
      <dgm:prSet presAssocID="{A9951306-7785-4552-AC17-EDA7D597B7D5}" presName="bgRect" presStyleLbl="bgShp" presStyleIdx="0" presStyleCnt="5"/>
      <dgm:spPr/>
    </dgm:pt>
    <dgm:pt modelId="{2EAE37AD-E64C-4876-AE28-8213ED027703}" type="pres">
      <dgm:prSet presAssocID="{A9951306-7785-4552-AC17-EDA7D597B7D5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613F1F3-0D1B-4FC3-9CCA-C8D56E9181B3}" type="pres">
      <dgm:prSet presAssocID="{A9951306-7785-4552-AC17-EDA7D597B7D5}" presName="spaceRect" presStyleCnt="0"/>
      <dgm:spPr/>
    </dgm:pt>
    <dgm:pt modelId="{F8DE10E6-9F31-4490-BD8B-0B623B887BC0}" type="pres">
      <dgm:prSet presAssocID="{A9951306-7785-4552-AC17-EDA7D597B7D5}" presName="parTx" presStyleLbl="revTx" presStyleIdx="0" presStyleCnt="5">
        <dgm:presLayoutVars>
          <dgm:chMax val="0"/>
          <dgm:chPref val="0"/>
        </dgm:presLayoutVars>
      </dgm:prSet>
      <dgm:spPr/>
    </dgm:pt>
    <dgm:pt modelId="{2245CF12-5A7A-4B06-9A24-E760C75B130D}" type="pres">
      <dgm:prSet presAssocID="{6D143417-A415-4B96-9F3B-2E43F91E26F1}" presName="sibTrans" presStyleCnt="0"/>
      <dgm:spPr/>
    </dgm:pt>
    <dgm:pt modelId="{6DDA009D-F897-444F-A5C9-8CD88931E720}" type="pres">
      <dgm:prSet presAssocID="{428FD88F-CFD0-4EFE-8FB4-E3DDEF710DAA}" presName="compNode" presStyleCnt="0"/>
      <dgm:spPr/>
    </dgm:pt>
    <dgm:pt modelId="{463BDEBB-A480-49D0-94AF-AB8F16526265}" type="pres">
      <dgm:prSet presAssocID="{428FD88F-CFD0-4EFE-8FB4-E3DDEF710DAA}" presName="bgRect" presStyleLbl="bgShp" presStyleIdx="1" presStyleCnt="5"/>
      <dgm:spPr/>
    </dgm:pt>
    <dgm:pt modelId="{A7DB3B72-1DF0-42EE-ACDF-E40ED5AF2CA2}" type="pres">
      <dgm:prSet presAssocID="{428FD88F-CFD0-4EFE-8FB4-E3DDEF710DA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D0EE4EB-CF6B-4702-8558-EAFC63FB0EC9}" type="pres">
      <dgm:prSet presAssocID="{428FD88F-CFD0-4EFE-8FB4-E3DDEF710DAA}" presName="spaceRect" presStyleCnt="0"/>
      <dgm:spPr/>
    </dgm:pt>
    <dgm:pt modelId="{C849CBBD-610B-4E94-9A7F-0290072485F9}" type="pres">
      <dgm:prSet presAssocID="{428FD88F-CFD0-4EFE-8FB4-E3DDEF710DAA}" presName="parTx" presStyleLbl="revTx" presStyleIdx="1" presStyleCnt="5">
        <dgm:presLayoutVars>
          <dgm:chMax val="0"/>
          <dgm:chPref val="0"/>
        </dgm:presLayoutVars>
      </dgm:prSet>
      <dgm:spPr/>
    </dgm:pt>
    <dgm:pt modelId="{38756816-5159-4486-97C5-6F71FD7C079F}" type="pres">
      <dgm:prSet presAssocID="{6F50C8B2-FBA2-4934-BA44-76957B0CBD61}" presName="sibTrans" presStyleCnt="0"/>
      <dgm:spPr/>
    </dgm:pt>
    <dgm:pt modelId="{E683B3C3-E103-491E-B5DA-5DF6DB5F9D3E}" type="pres">
      <dgm:prSet presAssocID="{F8B811A1-7C28-40E0-BEE9-0205174A56E9}" presName="compNode" presStyleCnt="0"/>
      <dgm:spPr/>
    </dgm:pt>
    <dgm:pt modelId="{65A0A0BA-C0AD-43C8-9A73-7C59507C41E1}" type="pres">
      <dgm:prSet presAssocID="{F8B811A1-7C28-40E0-BEE9-0205174A56E9}" presName="bgRect" presStyleLbl="bgShp" presStyleIdx="2" presStyleCnt="5"/>
      <dgm:spPr/>
    </dgm:pt>
    <dgm:pt modelId="{75F70633-114C-4CB6-890C-120AA7719DAD}" type="pres">
      <dgm:prSet presAssocID="{F8B811A1-7C28-40E0-BEE9-0205174A56E9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609BCA-7BB1-4DEA-A7D4-5F125658C4E4}" type="pres">
      <dgm:prSet presAssocID="{F8B811A1-7C28-40E0-BEE9-0205174A56E9}" presName="spaceRect" presStyleCnt="0"/>
      <dgm:spPr/>
    </dgm:pt>
    <dgm:pt modelId="{69AEF5DB-A500-4F69-AE58-B8202280A973}" type="pres">
      <dgm:prSet presAssocID="{F8B811A1-7C28-40E0-BEE9-0205174A56E9}" presName="parTx" presStyleLbl="revTx" presStyleIdx="2" presStyleCnt="5">
        <dgm:presLayoutVars>
          <dgm:chMax val="0"/>
          <dgm:chPref val="0"/>
        </dgm:presLayoutVars>
      </dgm:prSet>
      <dgm:spPr/>
    </dgm:pt>
    <dgm:pt modelId="{9298AC42-D42C-45A6-979D-0CABE8846480}" type="pres">
      <dgm:prSet presAssocID="{A0C0710F-B969-4775-A4A9-F26B28EB6FA4}" presName="sibTrans" presStyleCnt="0"/>
      <dgm:spPr/>
    </dgm:pt>
    <dgm:pt modelId="{6B17CB85-1753-490E-AF7B-4DFD031DD94F}" type="pres">
      <dgm:prSet presAssocID="{180289B3-27FA-41C7-87D4-4D8CA1536E67}" presName="compNode" presStyleCnt="0"/>
      <dgm:spPr/>
    </dgm:pt>
    <dgm:pt modelId="{0E6299EC-428D-47FA-B4D4-B31577A550E0}" type="pres">
      <dgm:prSet presAssocID="{180289B3-27FA-41C7-87D4-4D8CA1536E67}" presName="bgRect" presStyleLbl="bgShp" presStyleIdx="3" presStyleCnt="5"/>
      <dgm:spPr/>
    </dgm:pt>
    <dgm:pt modelId="{DE2DB20B-C4B2-41E9-93E9-F7EDE28BCCD9}" type="pres">
      <dgm:prSet presAssocID="{180289B3-27FA-41C7-87D4-4D8CA1536E67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84965A-80A6-4A6D-8CD4-494B08BA8DDF}" type="pres">
      <dgm:prSet presAssocID="{180289B3-27FA-41C7-87D4-4D8CA1536E67}" presName="spaceRect" presStyleCnt="0"/>
      <dgm:spPr/>
    </dgm:pt>
    <dgm:pt modelId="{A1FA8EDF-6854-455E-8FB8-ABAB7EFB6665}" type="pres">
      <dgm:prSet presAssocID="{180289B3-27FA-41C7-87D4-4D8CA1536E67}" presName="parTx" presStyleLbl="revTx" presStyleIdx="3" presStyleCnt="5">
        <dgm:presLayoutVars>
          <dgm:chMax val="0"/>
          <dgm:chPref val="0"/>
        </dgm:presLayoutVars>
      </dgm:prSet>
      <dgm:spPr/>
    </dgm:pt>
    <dgm:pt modelId="{18D0F0DA-EF4B-4F9F-A54B-21DBC48896D2}" type="pres">
      <dgm:prSet presAssocID="{F4C2013D-ABFE-4774-8806-0283CF6C1A8B}" presName="sibTrans" presStyleCnt="0"/>
      <dgm:spPr/>
    </dgm:pt>
    <dgm:pt modelId="{468FF4A2-EBA5-4653-BDDF-53C278BA7D46}" type="pres">
      <dgm:prSet presAssocID="{66447C14-046A-4559-BDC3-69F7ED5E390C}" presName="compNode" presStyleCnt="0"/>
      <dgm:spPr/>
    </dgm:pt>
    <dgm:pt modelId="{6DD5A072-C160-404D-B719-4E3CD935D0FF}" type="pres">
      <dgm:prSet presAssocID="{66447C14-046A-4559-BDC3-69F7ED5E390C}" presName="bgRect" presStyleLbl="bgShp" presStyleIdx="4" presStyleCnt="5"/>
      <dgm:spPr/>
    </dgm:pt>
    <dgm:pt modelId="{4EDE1336-7BF3-4194-AB43-C6FE73563314}" type="pres">
      <dgm:prSet presAssocID="{66447C14-046A-4559-BDC3-69F7ED5E390C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F7FD182-F1B3-4A62-8369-6A8E9A8CF3B3}" type="pres">
      <dgm:prSet presAssocID="{66447C14-046A-4559-BDC3-69F7ED5E390C}" presName="spaceRect" presStyleCnt="0"/>
      <dgm:spPr/>
    </dgm:pt>
    <dgm:pt modelId="{EFDB3C95-23C6-4B7A-B1B4-6C356CE2009C}" type="pres">
      <dgm:prSet presAssocID="{66447C14-046A-4559-BDC3-69F7ED5E390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13822B-1C08-4B04-B3B5-B48597B020EC}" type="presOf" srcId="{66447C14-046A-4559-BDC3-69F7ED5E390C}" destId="{EFDB3C95-23C6-4B7A-B1B4-6C356CE2009C}" srcOrd="0" destOrd="0" presId="urn:microsoft.com/office/officeart/2018/2/layout/IconVerticalSolidList"/>
    <dgm:cxn modelId="{7B09E540-3A84-4D25-98E2-133B2D350FBA}" type="presOf" srcId="{A9951306-7785-4552-AC17-EDA7D597B7D5}" destId="{F8DE10E6-9F31-4490-BD8B-0B623B887BC0}" srcOrd="0" destOrd="0" presId="urn:microsoft.com/office/officeart/2018/2/layout/IconVerticalSolidList"/>
    <dgm:cxn modelId="{03EE6E66-035B-4D08-A554-8202FB7BEA11}" srcId="{511FF192-68B4-4E2F-A104-B491BBDB186C}" destId="{A9951306-7785-4552-AC17-EDA7D597B7D5}" srcOrd="0" destOrd="0" parTransId="{D3004607-BC6A-4757-B74B-A3F48BD4B273}" sibTransId="{6D143417-A415-4B96-9F3B-2E43F91E26F1}"/>
    <dgm:cxn modelId="{B3BD9650-7B93-427E-BC2D-A3B3D12817AD}" type="presOf" srcId="{F8B811A1-7C28-40E0-BEE9-0205174A56E9}" destId="{69AEF5DB-A500-4F69-AE58-B8202280A973}" srcOrd="0" destOrd="0" presId="urn:microsoft.com/office/officeart/2018/2/layout/IconVerticalSolidList"/>
    <dgm:cxn modelId="{28B35452-09A3-4C9B-A088-624AC5038DB2}" srcId="{511FF192-68B4-4E2F-A104-B491BBDB186C}" destId="{F8B811A1-7C28-40E0-BEE9-0205174A56E9}" srcOrd="2" destOrd="0" parTransId="{217BDF0C-7A7C-4A6B-9907-D28A26D1067F}" sibTransId="{A0C0710F-B969-4775-A4A9-F26B28EB6FA4}"/>
    <dgm:cxn modelId="{079A0F77-304D-41DB-9C41-951DC3ACC5F0}" srcId="{511FF192-68B4-4E2F-A104-B491BBDB186C}" destId="{66447C14-046A-4559-BDC3-69F7ED5E390C}" srcOrd="4" destOrd="0" parTransId="{1AA95EB7-9E11-4F2B-8D90-E4127CBBC0E5}" sibTransId="{BE1EAFAC-ED15-4356-B8B3-F74DC0872431}"/>
    <dgm:cxn modelId="{E0E09277-9E6A-4CE7-BD3B-BFEA7A14FE36}" srcId="{511FF192-68B4-4E2F-A104-B491BBDB186C}" destId="{180289B3-27FA-41C7-87D4-4D8CA1536E67}" srcOrd="3" destOrd="0" parTransId="{8EEE49FE-5E74-4E28-BFCB-D8B95FCF21E9}" sibTransId="{F4C2013D-ABFE-4774-8806-0283CF6C1A8B}"/>
    <dgm:cxn modelId="{9A02D88E-6126-4E4C-84B7-094E19F3D063}" srcId="{511FF192-68B4-4E2F-A104-B491BBDB186C}" destId="{428FD88F-CFD0-4EFE-8FB4-E3DDEF710DAA}" srcOrd="1" destOrd="0" parTransId="{6DF97F15-AF32-4950-9716-20178F9620B1}" sibTransId="{6F50C8B2-FBA2-4934-BA44-76957B0CBD61}"/>
    <dgm:cxn modelId="{0BB202A6-0AA5-4C4A-8B22-EC872742E7A8}" type="presOf" srcId="{511FF192-68B4-4E2F-A104-B491BBDB186C}" destId="{539CA588-8109-490E-8E71-3B041C121F53}" srcOrd="0" destOrd="0" presId="urn:microsoft.com/office/officeart/2018/2/layout/IconVerticalSolidList"/>
    <dgm:cxn modelId="{5B7064A9-32C7-43EF-9EE2-97DEB6251B54}" type="presOf" srcId="{180289B3-27FA-41C7-87D4-4D8CA1536E67}" destId="{A1FA8EDF-6854-455E-8FB8-ABAB7EFB6665}" srcOrd="0" destOrd="0" presId="urn:microsoft.com/office/officeart/2018/2/layout/IconVerticalSolidList"/>
    <dgm:cxn modelId="{4FE349EE-9AA9-4DA6-AE3E-199CB7BAAE2B}" type="presOf" srcId="{428FD88F-CFD0-4EFE-8FB4-E3DDEF710DAA}" destId="{C849CBBD-610B-4E94-9A7F-0290072485F9}" srcOrd="0" destOrd="0" presId="urn:microsoft.com/office/officeart/2018/2/layout/IconVerticalSolidList"/>
    <dgm:cxn modelId="{2DC6092E-C915-4FBE-A76E-3842DEFD419D}" type="presParOf" srcId="{539CA588-8109-490E-8E71-3B041C121F53}" destId="{ABA91FF9-A28B-4F16-91FC-FC70DA972B73}" srcOrd="0" destOrd="0" presId="urn:microsoft.com/office/officeart/2018/2/layout/IconVerticalSolidList"/>
    <dgm:cxn modelId="{F61275A2-AA5B-4D6B-A497-064997AA590C}" type="presParOf" srcId="{ABA91FF9-A28B-4F16-91FC-FC70DA972B73}" destId="{A6F102A9-0032-4C2E-86A1-A2BCD5707BD8}" srcOrd="0" destOrd="0" presId="urn:microsoft.com/office/officeart/2018/2/layout/IconVerticalSolidList"/>
    <dgm:cxn modelId="{BD96CB8F-2A1E-4E97-8BAA-53B4EC5BA7EA}" type="presParOf" srcId="{ABA91FF9-A28B-4F16-91FC-FC70DA972B73}" destId="{2EAE37AD-E64C-4876-AE28-8213ED027703}" srcOrd="1" destOrd="0" presId="urn:microsoft.com/office/officeart/2018/2/layout/IconVerticalSolidList"/>
    <dgm:cxn modelId="{1311756E-F719-4F52-BFA8-3F6646E558BE}" type="presParOf" srcId="{ABA91FF9-A28B-4F16-91FC-FC70DA972B73}" destId="{0613F1F3-0D1B-4FC3-9CCA-C8D56E9181B3}" srcOrd="2" destOrd="0" presId="urn:microsoft.com/office/officeart/2018/2/layout/IconVerticalSolidList"/>
    <dgm:cxn modelId="{4CE260F0-665E-4E84-B7B6-290F731B14E9}" type="presParOf" srcId="{ABA91FF9-A28B-4F16-91FC-FC70DA972B73}" destId="{F8DE10E6-9F31-4490-BD8B-0B623B887BC0}" srcOrd="3" destOrd="0" presId="urn:microsoft.com/office/officeart/2018/2/layout/IconVerticalSolidList"/>
    <dgm:cxn modelId="{4712B04A-BD2C-49BA-A236-62A35C2314E4}" type="presParOf" srcId="{539CA588-8109-490E-8E71-3B041C121F53}" destId="{2245CF12-5A7A-4B06-9A24-E760C75B130D}" srcOrd="1" destOrd="0" presId="urn:microsoft.com/office/officeart/2018/2/layout/IconVerticalSolidList"/>
    <dgm:cxn modelId="{140229E7-12BE-4873-84F9-D8A062F7E119}" type="presParOf" srcId="{539CA588-8109-490E-8E71-3B041C121F53}" destId="{6DDA009D-F897-444F-A5C9-8CD88931E720}" srcOrd="2" destOrd="0" presId="urn:microsoft.com/office/officeart/2018/2/layout/IconVerticalSolidList"/>
    <dgm:cxn modelId="{23CF9DB1-29F2-4B4F-B44E-C7046FED0328}" type="presParOf" srcId="{6DDA009D-F897-444F-A5C9-8CD88931E720}" destId="{463BDEBB-A480-49D0-94AF-AB8F16526265}" srcOrd="0" destOrd="0" presId="urn:microsoft.com/office/officeart/2018/2/layout/IconVerticalSolidList"/>
    <dgm:cxn modelId="{9E5EDBF6-BB1A-45D3-9A05-DB4E489A2A73}" type="presParOf" srcId="{6DDA009D-F897-444F-A5C9-8CD88931E720}" destId="{A7DB3B72-1DF0-42EE-ACDF-E40ED5AF2CA2}" srcOrd="1" destOrd="0" presId="urn:microsoft.com/office/officeart/2018/2/layout/IconVerticalSolidList"/>
    <dgm:cxn modelId="{33381282-CEEA-44C1-BCD2-73CB984A817A}" type="presParOf" srcId="{6DDA009D-F897-444F-A5C9-8CD88931E720}" destId="{4D0EE4EB-CF6B-4702-8558-EAFC63FB0EC9}" srcOrd="2" destOrd="0" presId="urn:microsoft.com/office/officeart/2018/2/layout/IconVerticalSolidList"/>
    <dgm:cxn modelId="{8E1E1048-63F2-4A7F-AFCF-1F9571044839}" type="presParOf" srcId="{6DDA009D-F897-444F-A5C9-8CD88931E720}" destId="{C849CBBD-610B-4E94-9A7F-0290072485F9}" srcOrd="3" destOrd="0" presId="urn:microsoft.com/office/officeart/2018/2/layout/IconVerticalSolidList"/>
    <dgm:cxn modelId="{5D31DB45-952E-4DA7-BEB5-CA9AA22855FB}" type="presParOf" srcId="{539CA588-8109-490E-8E71-3B041C121F53}" destId="{38756816-5159-4486-97C5-6F71FD7C079F}" srcOrd="3" destOrd="0" presId="urn:microsoft.com/office/officeart/2018/2/layout/IconVerticalSolidList"/>
    <dgm:cxn modelId="{0F86C7C0-2813-4770-ADAA-4BED9072E1D2}" type="presParOf" srcId="{539CA588-8109-490E-8E71-3B041C121F53}" destId="{E683B3C3-E103-491E-B5DA-5DF6DB5F9D3E}" srcOrd="4" destOrd="0" presId="urn:microsoft.com/office/officeart/2018/2/layout/IconVerticalSolidList"/>
    <dgm:cxn modelId="{332D9AF4-AE90-4D6F-8CD8-ED7558E02BC7}" type="presParOf" srcId="{E683B3C3-E103-491E-B5DA-5DF6DB5F9D3E}" destId="{65A0A0BA-C0AD-43C8-9A73-7C59507C41E1}" srcOrd="0" destOrd="0" presId="urn:microsoft.com/office/officeart/2018/2/layout/IconVerticalSolidList"/>
    <dgm:cxn modelId="{3154B1EA-E67D-4A8C-9247-D74AD00CC3BB}" type="presParOf" srcId="{E683B3C3-E103-491E-B5DA-5DF6DB5F9D3E}" destId="{75F70633-114C-4CB6-890C-120AA7719DAD}" srcOrd="1" destOrd="0" presId="urn:microsoft.com/office/officeart/2018/2/layout/IconVerticalSolidList"/>
    <dgm:cxn modelId="{712687C8-6F61-44EE-A581-8879650D5DF2}" type="presParOf" srcId="{E683B3C3-E103-491E-B5DA-5DF6DB5F9D3E}" destId="{03609BCA-7BB1-4DEA-A7D4-5F125658C4E4}" srcOrd="2" destOrd="0" presId="urn:microsoft.com/office/officeart/2018/2/layout/IconVerticalSolidList"/>
    <dgm:cxn modelId="{D87F2A18-F26C-43C5-BE23-D972983F3945}" type="presParOf" srcId="{E683B3C3-E103-491E-B5DA-5DF6DB5F9D3E}" destId="{69AEF5DB-A500-4F69-AE58-B8202280A973}" srcOrd="3" destOrd="0" presId="urn:microsoft.com/office/officeart/2018/2/layout/IconVerticalSolidList"/>
    <dgm:cxn modelId="{76CEF165-16A1-4082-AF69-646091B14685}" type="presParOf" srcId="{539CA588-8109-490E-8E71-3B041C121F53}" destId="{9298AC42-D42C-45A6-979D-0CABE8846480}" srcOrd="5" destOrd="0" presId="urn:microsoft.com/office/officeart/2018/2/layout/IconVerticalSolidList"/>
    <dgm:cxn modelId="{1B6D0D07-E8A7-4AB5-8416-6AD44551A4C0}" type="presParOf" srcId="{539CA588-8109-490E-8E71-3B041C121F53}" destId="{6B17CB85-1753-490E-AF7B-4DFD031DD94F}" srcOrd="6" destOrd="0" presId="urn:microsoft.com/office/officeart/2018/2/layout/IconVerticalSolidList"/>
    <dgm:cxn modelId="{ABB8DC48-F5B0-40AC-938D-4EDACEFBF29B}" type="presParOf" srcId="{6B17CB85-1753-490E-AF7B-4DFD031DD94F}" destId="{0E6299EC-428D-47FA-B4D4-B31577A550E0}" srcOrd="0" destOrd="0" presId="urn:microsoft.com/office/officeart/2018/2/layout/IconVerticalSolidList"/>
    <dgm:cxn modelId="{D3BE28F6-C58A-459C-8294-60786EF3D5E3}" type="presParOf" srcId="{6B17CB85-1753-490E-AF7B-4DFD031DD94F}" destId="{DE2DB20B-C4B2-41E9-93E9-F7EDE28BCCD9}" srcOrd="1" destOrd="0" presId="urn:microsoft.com/office/officeart/2018/2/layout/IconVerticalSolidList"/>
    <dgm:cxn modelId="{10D17800-0C28-41E6-936F-24B1A4DA3117}" type="presParOf" srcId="{6B17CB85-1753-490E-AF7B-4DFD031DD94F}" destId="{2884965A-80A6-4A6D-8CD4-494B08BA8DDF}" srcOrd="2" destOrd="0" presId="urn:microsoft.com/office/officeart/2018/2/layout/IconVerticalSolidList"/>
    <dgm:cxn modelId="{683C8773-1EC1-4BAA-BC7E-838BF3B25C4A}" type="presParOf" srcId="{6B17CB85-1753-490E-AF7B-4DFD031DD94F}" destId="{A1FA8EDF-6854-455E-8FB8-ABAB7EFB6665}" srcOrd="3" destOrd="0" presId="urn:microsoft.com/office/officeart/2018/2/layout/IconVerticalSolidList"/>
    <dgm:cxn modelId="{5CA2B3B2-46FE-4D68-802B-7F886B64E317}" type="presParOf" srcId="{539CA588-8109-490E-8E71-3B041C121F53}" destId="{18D0F0DA-EF4B-4F9F-A54B-21DBC48896D2}" srcOrd="7" destOrd="0" presId="urn:microsoft.com/office/officeart/2018/2/layout/IconVerticalSolidList"/>
    <dgm:cxn modelId="{4CAE8710-E0C9-47B4-B7B2-BDE6840D7E40}" type="presParOf" srcId="{539CA588-8109-490E-8E71-3B041C121F53}" destId="{468FF4A2-EBA5-4653-BDDF-53C278BA7D46}" srcOrd="8" destOrd="0" presId="urn:microsoft.com/office/officeart/2018/2/layout/IconVerticalSolidList"/>
    <dgm:cxn modelId="{A9A2E083-C846-4575-84F3-09177CFED0A0}" type="presParOf" srcId="{468FF4A2-EBA5-4653-BDDF-53C278BA7D46}" destId="{6DD5A072-C160-404D-B719-4E3CD935D0FF}" srcOrd="0" destOrd="0" presId="urn:microsoft.com/office/officeart/2018/2/layout/IconVerticalSolidList"/>
    <dgm:cxn modelId="{8849AE08-5897-4A16-908A-6D6602DB415F}" type="presParOf" srcId="{468FF4A2-EBA5-4653-BDDF-53C278BA7D46}" destId="{4EDE1336-7BF3-4194-AB43-C6FE73563314}" srcOrd="1" destOrd="0" presId="urn:microsoft.com/office/officeart/2018/2/layout/IconVerticalSolidList"/>
    <dgm:cxn modelId="{66DCA05F-3E00-44E8-9EEE-98DC8639DB17}" type="presParOf" srcId="{468FF4A2-EBA5-4653-BDDF-53C278BA7D46}" destId="{8F7FD182-F1B3-4A62-8369-6A8E9A8CF3B3}" srcOrd="2" destOrd="0" presId="urn:microsoft.com/office/officeart/2018/2/layout/IconVerticalSolidList"/>
    <dgm:cxn modelId="{1F606177-CAE2-4062-AA9B-E8CF10B10E95}" type="presParOf" srcId="{468FF4A2-EBA5-4653-BDDF-53C278BA7D46}" destId="{EFDB3C95-23C6-4B7A-B1B4-6C356CE200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02A9-0032-4C2E-86A1-A2BCD5707BD8}">
      <dsp:nvSpPr>
        <dsp:cNvPr id="0" name=""/>
        <dsp:cNvSpPr/>
      </dsp:nvSpPr>
      <dsp:spPr>
        <a:xfrm>
          <a:off x="0" y="2695"/>
          <a:ext cx="7202456" cy="5742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E37AD-E64C-4876-AE28-8213ED027703}">
      <dsp:nvSpPr>
        <dsp:cNvPr id="0" name=""/>
        <dsp:cNvSpPr/>
      </dsp:nvSpPr>
      <dsp:spPr>
        <a:xfrm>
          <a:off x="173696" y="131891"/>
          <a:ext cx="315811" cy="31581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E10E6-9F31-4490-BD8B-0B623B887BC0}">
      <dsp:nvSpPr>
        <dsp:cNvPr id="0" name=""/>
        <dsp:cNvSpPr/>
      </dsp:nvSpPr>
      <dsp:spPr>
        <a:xfrm>
          <a:off x="663205" y="2695"/>
          <a:ext cx="6539250" cy="57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70" tIns="60770" rIns="60770" bIns="607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EXERCÍCIOS</a:t>
          </a:r>
          <a:endParaRPr lang="en-US" sz="1500" kern="1200"/>
        </a:p>
      </dsp:txBody>
      <dsp:txXfrm>
        <a:off x="663205" y="2695"/>
        <a:ext cx="6539250" cy="574203"/>
      </dsp:txXfrm>
    </dsp:sp>
    <dsp:sp modelId="{463BDEBB-A480-49D0-94AF-AB8F16526265}">
      <dsp:nvSpPr>
        <dsp:cNvPr id="0" name=""/>
        <dsp:cNvSpPr/>
      </dsp:nvSpPr>
      <dsp:spPr>
        <a:xfrm>
          <a:off x="0" y="720450"/>
          <a:ext cx="7202456" cy="5742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3B72-1DF0-42EE-ACDF-E40ED5AF2CA2}">
      <dsp:nvSpPr>
        <dsp:cNvPr id="0" name=""/>
        <dsp:cNvSpPr/>
      </dsp:nvSpPr>
      <dsp:spPr>
        <a:xfrm>
          <a:off x="173696" y="849646"/>
          <a:ext cx="315811" cy="31581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9CBBD-610B-4E94-9A7F-0290072485F9}">
      <dsp:nvSpPr>
        <dsp:cNvPr id="0" name=""/>
        <dsp:cNvSpPr/>
      </dsp:nvSpPr>
      <dsp:spPr>
        <a:xfrm>
          <a:off x="663205" y="720450"/>
          <a:ext cx="6539250" cy="57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70" tIns="60770" rIns="60770" bIns="607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1 – Escreva a sequência lógica para tomar banho.</a:t>
          </a:r>
          <a:endParaRPr lang="en-US" sz="1500" kern="1200"/>
        </a:p>
      </dsp:txBody>
      <dsp:txXfrm>
        <a:off x="663205" y="720450"/>
        <a:ext cx="6539250" cy="574203"/>
      </dsp:txXfrm>
    </dsp:sp>
    <dsp:sp modelId="{65A0A0BA-C0AD-43C8-9A73-7C59507C41E1}">
      <dsp:nvSpPr>
        <dsp:cNvPr id="0" name=""/>
        <dsp:cNvSpPr/>
      </dsp:nvSpPr>
      <dsp:spPr>
        <a:xfrm>
          <a:off x="0" y="1438204"/>
          <a:ext cx="7202456" cy="5742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70633-114C-4CB6-890C-120AA7719DAD}">
      <dsp:nvSpPr>
        <dsp:cNvPr id="0" name=""/>
        <dsp:cNvSpPr/>
      </dsp:nvSpPr>
      <dsp:spPr>
        <a:xfrm>
          <a:off x="173696" y="1567400"/>
          <a:ext cx="315811" cy="31581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EF5DB-A500-4F69-AE58-B8202280A973}">
      <dsp:nvSpPr>
        <dsp:cNvPr id="0" name=""/>
        <dsp:cNvSpPr/>
      </dsp:nvSpPr>
      <dsp:spPr>
        <a:xfrm>
          <a:off x="663205" y="1438204"/>
          <a:ext cx="6539250" cy="57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70" tIns="60770" rIns="60770" bIns="607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2 - Faça um algoritmo para somar dois números e multiplicar o resultado pelo primeiro número.</a:t>
          </a:r>
          <a:endParaRPr lang="en-US" sz="1500" kern="1200"/>
        </a:p>
      </dsp:txBody>
      <dsp:txXfrm>
        <a:off x="663205" y="1438204"/>
        <a:ext cx="6539250" cy="574203"/>
      </dsp:txXfrm>
    </dsp:sp>
    <dsp:sp modelId="{0E6299EC-428D-47FA-B4D4-B31577A550E0}">
      <dsp:nvSpPr>
        <dsp:cNvPr id="0" name=""/>
        <dsp:cNvSpPr/>
      </dsp:nvSpPr>
      <dsp:spPr>
        <a:xfrm>
          <a:off x="0" y="2155959"/>
          <a:ext cx="7202456" cy="5742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DB20B-C4B2-41E9-93E9-F7EDE28BCCD9}">
      <dsp:nvSpPr>
        <dsp:cNvPr id="0" name=""/>
        <dsp:cNvSpPr/>
      </dsp:nvSpPr>
      <dsp:spPr>
        <a:xfrm>
          <a:off x="173696" y="2285154"/>
          <a:ext cx="315811" cy="31581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A8EDF-6854-455E-8FB8-ABAB7EFB6665}">
      <dsp:nvSpPr>
        <dsp:cNvPr id="0" name=""/>
        <dsp:cNvSpPr/>
      </dsp:nvSpPr>
      <dsp:spPr>
        <a:xfrm>
          <a:off x="663205" y="2155959"/>
          <a:ext cx="6539250" cy="57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70" tIns="60770" rIns="60770" bIns="607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3 - Descreva com detalhes a seqüência lógica para Trocar um pneu de um carro.</a:t>
          </a:r>
          <a:endParaRPr lang="en-US" sz="1500" kern="1200"/>
        </a:p>
      </dsp:txBody>
      <dsp:txXfrm>
        <a:off x="663205" y="2155959"/>
        <a:ext cx="6539250" cy="574203"/>
      </dsp:txXfrm>
    </dsp:sp>
    <dsp:sp modelId="{6DD5A072-C160-404D-B719-4E3CD935D0FF}">
      <dsp:nvSpPr>
        <dsp:cNvPr id="0" name=""/>
        <dsp:cNvSpPr/>
      </dsp:nvSpPr>
      <dsp:spPr>
        <a:xfrm>
          <a:off x="0" y="2873713"/>
          <a:ext cx="7202456" cy="5742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E1336-7BF3-4194-AB43-C6FE73563314}">
      <dsp:nvSpPr>
        <dsp:cNvPr id="0" name=""/>
        <dsp:cNvSpPr/>
      </dsp:nvSpPr>
      <dsp:spPr>
        <a:xfrm>
          <a:off x="173696" y="3002909"/>
          <a:ext cx="315811" cy="31581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B3C95-23C6-4B7A-B1B4-6C356CE2009C}">
      <dsp:nvSpPr>
        <dsp:cNvPr id="0" name=""/>
        <dsp:cNvSpPr/>
      </dsp:nvSpPr>
      <dsp:spPr>
        <a:xfrm>
          <a:off x="663205" y="2873713"/>
          <a:ext cx="6539250" cy="57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70" tIns="60770" rIns="60770" bIns="607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4 - Faça um algoritmo para trocar uma lâmpada. Descreva com detalhes.</a:t>
          </a:r>
          <a:endParaRPr lang="en-US" sz="1500" kern="1200"/>
        </a:p>
      </dsp:txBody>
      <dsp:txXfrm>
        <a:off x="663205" y="2873713"/>
        <a:ext cx="6539250" cy="574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7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7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0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/>
              <a:t>Prof.  ANDERSON VANIN</a:t>
            </a:r>
          </a:p>
        </p:txBody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7662E-0B85-4F2B-9F33-A97D4EEC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8B5D99-F64A-4125-9C71-8B1F681A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2200" b="1"/>
              <a:t>Introdução à Lógica de Programação</a:t>
            </a:r>
            <a:endParaRPr lang="pt-BR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pt-BR" sz="1900" b="1"/>
              <a:t>Programas de Computador</a:t>
            </a:r>
          </a:p>
          <a:p>
            <a:pPr marL="45720" indent="0">
              <a:lnSpc>
                <a:spcPct val="110000"/>
              </a:lnSpc>
              <a:buNone/>
            </a:pPr>
            <a:endParaRPr lang="pt-BR" sz="1900"/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“Os programas de computadores nada mais são do que algoritmos escritos numa linguagem de computador (Pascal, C, </a:t>
            </a:r>
            <a:r>
              <a:rPr lang="pt-BR" sz="1900" err="1"/>
              <a:t>Cobol</a:t>
            </a:r>
            <a:r>
              <a:rPr lang="pt-BR" sz="1900"/>
              <a:t>, Fortran, Visual Basic, JAVA, PHP entre outras) e que são interpretados e executados por uma máquina, no caso um computador. Notem que dada esta interpretação rigorosa, um programa é por natureza muito específico e rígido em relação aos algoritmos da vida real.”</a:t>
            </a:r>
          </a:p>
        </p:txBody>
      </p:sp>
    </p:spTree>
    <p:extLst>
      <p:ext uri="{BB962C8B-B14F-4D97-AF65-F5344CB8AC3E}">
        <p14:creationId xmlns:p14="http://schemas.microsoft.com/office/powerpoint/2010/main" val="306763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9260" y="1585045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2200" b="1"/>
              <a:t>Introdução à Lógica de Programação</a:t>
            </a:r>
            <a:endParaRPr lang="pt-BR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67881" y="260648"/>
            <a:ext cx="5152584" cy="5637231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pt-BR" sz="1900" b="1"/>
              <a:t>Programas de Computador – EXEMPLO PROGRAMA EM C</a:t>
            </a:r>
          </a:p>
          <a:p>
            <a:pPr marL="45720" indent="0">
              <a:lnSpc>
                <a:spcPct val="110000"/>
              </a:lnSpc>
              <a:buNone/>
            </a:pPr>
            <a:endParaRPr lang="pt-BR" sz="1900"/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//</a:t>
            </a:r>
            <a:r>
              <a:rPr lang="pt-BR" sz="1900" err="1"/>
              <a:t>Escreve“AloMundo</a:t>
            </a:r>
            <a:r>
              <a:rPr lang="pt-BR" sz="1900"/>
              <a:t>...”na tela do computador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#include&lt;</a:t>
            </a:r>
            <a:r>
              <a:rPr lang="pt-BR" sz="1900" err="1"/>
              <a:t>stdio.h</a:t>
            </a:r>
            <a:r>
              <a:rPr lang="pt-BR" sz="19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 err="1"/>
              <a:t>main</a:t>
            </a:r>
            <a:r>
              <a:rPr lang="pt-BR" sz="1900"/>
              <a:t>()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{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 err="1"/>
              <a:t>printf</a:t>
            </a:r>
            <a:r>
              <a:rPr lang="pt-BR" sz="1900"/>
              <a:t>(“</a:t>
            </a:r>
            <a:r>
              <a:rPr lang="pt-BR" sz="1900" err="1"/>
              <a:t>AloMundo</a:t>
            </a:r>
            <a:r>
              <a:rPr lang="pt-BR" sz="1900"/>
              <a:t>...”);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}</a:t>
            </a:r>
          </a:p>
          <a:p>
            <a:pPr marL="45720" indent="0">
              <a:lnSpc>
                <a:spcPct val="110000"/>
              </a:lnSpc>
              <a:buNone/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78439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2200" b="1"/>
              <a:t>Introdução à Lógica de Programação</a:t>
            </a:r>
            <a:endParaRPr lang="pt-BR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8" y="620688"/>
            <a:ext cx="5126834" cy="5277191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pt-BR" sz="1100" b="1"/>
              <a:t>Programas de Computador – EXEMPLO PROG EM JAVA SCRIPT</a:t>
            </a:r>
          </a:p>
          <a:p>
            <a:pPr marL="45720" indent="0">
              <a:lnSpc>
                <a:spcPct val="110000"/>
              </a:lnSpc>
              <a:buNone/>
            </a:pPr>
            <a:endParaRPr lang="pt-BR" sz="1100"/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</a:t>
            </a:r>
            <a:r>
              <a:rPr lang="pt-BR" sz="1600" err="1"/>
              <a:t>html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</a:t>
            </a:r>
            <a:r>
              <a:rPr lang="pt-BR" sz="1600" err="1"/>
              <a:t>head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</a:t>
            </a:r>
            <a:r>
              <a:rPr lang="pt-BR" sz="1600" err="1"/>
              <a:t>title</a:t>
            </a:r>
            <a:r>
              <a:rPr lang="pt-BR" sz="1600"/>
              <a:t>&gt;Aplicação Alô Mundo!!!&lt;/</a:t>
            </a:r>
            <a:r>
              <a:rPr lang="pt-BR" sz="1600" err="1"/>
              <a:t>title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&lt;script </a:t>
            </a:r>
            <a:r>
              <a:rPr lang="pt-BR" sz="1600" err="1"/>
              <a:t>language</a:t>
            </a:r>
            <a:r>
              <a:rPr lang="pt-BR" sz="1600"/>
              <a:t>="</a:t>
            </a:r>
            <a:r>
              <a:rPr lang="pt-BR" sz="1600" err="1"/>
              <a:t>Javascript</a:t>
            </a:r>
            <a:r>
              <a:rPr lang="pt-BR" sz="1600"/>
              <a:t>"&gt;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 err="1"/>
              <a:t>document.write</a:t>
            </a:r>
            <a:r>
              <a:rPr lang="pt-BR" sz="1600"/>
              <a:t>( "Alô Mundo!!!" );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&lt;/script&gt;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&lt;/</a:t>
            </a:r>
            <a:r>
              <a:rPr lang="pt-BR" sz="1600" err="1"/>
              <a:t>head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</a:t>
            </a:r>
            <a:r>
              <a:rPr lang="pt-BR" sz="1600" err="1"/>
              <a:t>body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&lt;/</a:t>
            </a:r>
            <a:r>
              <a:rPr lang="pt-BR" sz="1600" err="1"/>
              <a:t>body</a:t>
            </a:r>
            <a:r>
              <a:rPr lang="pt-BR" sz="1600"/>
              <a:t>&gt;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600"/>
              <a:t>&lt;/</a:t>
            </a:r>
            <a:r>
              <a:rPr lang="pt-BR" sz="1600" err="1"/>
              <a:t>html</a:t>
            </a:r>
            <a:r>
              <a:rPr lang="pt-BR" sz="1600"/>
              <a:t>&gt;</a:t>
            </a:r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76174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2200" b="1"/>
              <a:t>Introdução à Lógica de Programação</a:t>
            </a:r>
            <a:endParaRPr lang="pt-BR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pt-BR" sz="1900" b="1"/>
              <a:t>Programas de Computador – EXEMPLO PROG EM PASCAL</a:t>
            </a:r>
          </a:p>
          <a:p>
            <a:pPr marL="45720" indent="0">
              <a:lnSpc>
                <a:spcPct val="110000"/>
              </a:lnSpc>
              <a:buNone/>
            </a:pPr>
            <a:endParaRPr lang="pt-BR" sz="1900"/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PROGRAM </a:t>
            </a:r>
            <a:r>
              <a:rPr lang="pt-BR" sz="1900" err="1"/>
              <a:t>EscreveMsg</a:t>
            </a:r>
            <a:r>
              <a:rPr lang="pt-BR" sz="1900"/>
              <a:t>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VAR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	Msg : STRING;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BEGIN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	Msg : = ‘Alo Mundo’;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	WRITE (Msg);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69981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383" cy="1049235"/>
          </a:xfrm>
        </p:spPr>
        <p:txBody>
          <a:bodyPr>
            <a:normAutofit/>
          </a:bodyPr>
          <a:lstStyle/>
          <a:p>
            <a:r>
              <a:rPr lang="pt-BR" sz="2200" b="1"/>
              <a:t>Introdução à Lógica de Programação</a:t>
            </a:r>
            <a:endParaRPr lang="pt-BR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/>
              <a:t>Linguagens de Programação</a:t>
            </a:r>
          </a:p>
          <a:p>
            <a:pPr marL="45720" indent="0">
              <a:buNone/>
            </a:pPr>
            <a:endParaRPr lang="pt-BR"/>
          </a:p>
        </p:txBody>
      </p:sp>
      <p:pic>
        <p:nvPicPr>
          <p:cNvPr id="4" name="Content Placeholder 3" descr="lo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75633"/>
            <a:ext cx="5019993" cy="3702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7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1">
            <a:extLst>
              <a:ext uri="{FF2B5EF4-FFF2-40B4-BE49-F238E27FC236}">
                <a16:creationId xmlns:a16="http://schemas.microsoft.com/office/drawing/2014/main" id="{2D0DE1F5-3AAE-43EA-8D9D-BEFD6D629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93890"/>
              </p:ext>
            </p:extLst>
          </p:nvPr>
        </p:nvGraphicFramePr>
        <p:xfrm>
          <a:off x="1088684" y="2047372"/>
          <a:ext cx="720245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4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2400" b="1"/>
              <a:t>Introdução à Lógica de Programação</a:t>
            </a:r>
            <a:endParaRPr lang="pt-BR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b="1">
                <a:solidFill>
                  <a:srgbClr val="000000"/>
                </a:solidFill>
              </a:rPr>
              <a:t>O ato de programar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>
                <a:solidFill>
                  <a:srgbClr val="000000"/>
                </a:solidFill>
              </a:rPr>
              <a:t>“Programar não é um ato mecânico, consegue-se através do estudo e principalmente do </a:t>
            </a:r>
            <a:r>
              <a:rPr lang="pt-BR" u="sng">
                <a:solidFill>
                  <a:srgbClr val="000000"/>
                </a:solidFill>
              </a:rPr>
              <a:t>treino!!!!</a:t>
            </a:r>
            <a:r>
              <a:rPr lang="pt-BR">
                <a:solidFill>
                  <a:srgbClr val="000000"/>
                </a:solidFill>
              </a:rPr>
              <a:t>”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>
                <a:solidFill>
                  <a:srgbClr val="000000"/>
                </a:solidFill>
              </a:rPr>
              <a:t>“O Conhecimento da linguagem é necessário, mas não é de todo suficiente. Programação é o simples ato de escrever ideias de outrem: é ter essas ideias, é ser criativo e engenhoso!”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88684" y="2015734"/>
            <a:ext cx="5283516" cy="3450613"/>
          </a:xfrm>
        </p:spPr>
        <p:txBody>
          <a:bodyPr>
            <a:normAutofit/>
          </a:bodyPr>
          <a:lstStyle/>
          <a:p>
            <a:r>
              <a:rPr lang="pt-BR" b="1"/>
              <a:t>Lógica</a:t>
            </a:r>
          </a:p>
          <a:p>
            <a:pPr marL="45720" indent="0">
              <a:buNone/>
            </a:pPr>
            <a:r>
              <a:rPr lang="pt-BR"/>
              <a:t>“Lógica de programação é a técnica de encadear pensamentos para atingir determinado objetivo.”</a:t>
            </a:r>
          </a:p>
          <a:p>
            <a:pPr marL="45720" indent="0">
              <a:buNone/>
            </a:pPr>
            <a:endParaRPr lang="pt-BR"/>
          </a:p>
        </p:txBody>
      </p:sp>
      <p:pic>
        <p:nvPicPr>
          <p:cNvPr id="1026" name="Picture 2" descr="C:\Users\PcCasa\AppData\Local\Microsoft\Windows\Temporary Internet Files\Content.IE5\NXDSWSI5\MM90035658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567" y="2742690"/>
            <a:ext cx="2194573" cy="19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Sequência Lógica</a:t>
            </a:r>
          </a:p>
          <a:p>
            <a:pPr marL="45720" indent="0" algn="just">
              <a:buNone/>
            </a:pPr>
            <a:r>
              <a:rPr lang="pt-BR"/>
              <a:t>“</a:t>
            </a:r>
            <a:r>
              <a:rPr lang="pt-BR" err="1"/>
              <a:t>Seqüência</a:t>
            </a:r>
            <a:r>
              <a:rPr lang="pt-BR"/>
              <a:t> Lógica são passos executados até atingir um objetivo ou solução de um problema.”</a:t>
            </a:r>
          </a:p>
          <a:p>
            <a:pPr marL="45720" indent="0">
              <a:buNone/>
            </a:pPr>
            <a:endParaRPr lang="pt-BR"/>
          </a:p>
        </p:txBody>
      </p:sp>
      <p:pic>
        <p:nvPicPr>
          <p:cNvPr id="2050" name="Picture 2" descr="C:\Users\PcCasa\AppData\Local\Microsoft\Windows\Temporary Internet Files\Content.IE5\8RLAVKNE\MP90044217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977800" cy="13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Casa\AppData\Local\Microsoft\Windows\Temporary Internet Files\Content.IE5\IDJFDTJT\MC9003347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61876"/>
            <a:ext cx="1832458" cy="14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Casa\AppData\Local\Microsoft\Windows\Temporary Internet Files\Content.IE5\GOX550IO\MC9000299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65731"/>
            <a:ext cx="1676095" cy="135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2563272" y="4395386"/>
            <a:ext cx="936104" cy="678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724128" y="4395386"/>
            <a:ext cx="936104" cy="678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7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2400" b="1"/>
              <a:t>Introdução à Lógica de Programação</a:t>
            </a:r>
            <a:endParaRPr lang="pt-BR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rgbClr val="000000"/>
                </a:solidFill>
              </a:rPr>
              <a:t>Instruções</a:t>
            </a:r>
          </a:p>
          <a:p>
            <a:pPr marL="45720" indent="0">
              <a:buNone/>
            </a:pPr>
            <a:r>
              <a:rPr lang="pt-BR">
                <a:solidFill>
                  <a:srgbClr val="000000"/>
                </a:solidFill>
              </a:rPr>
              <a:t>“Instruções são um conjunto de regras ou normas definidas para a realização ou emprego de algo. Em informática, é o que indica a um computador uma ação elementar a executar.”</a:t>
            </a:r>
          </a:p>
          <a:p>
            <a:pPr marL="45720" indent="0">
              <a:buNone/>
            </a:pPr>
            <a:r>
              <a:rPr lang="pt-BR">
                <a:solidFill>
                  <a:srgbClr val="000000"/>
                </a:solidFill>
              </a:rPr>
              <a:t>Exemplo: A receita de um omelete de batatas.</a:t>
            </a:r>
          </a:p>
          <a:p>
            <a:pPr marL="45720" indent="0">
              <a:buNone/>
            </a:pPr>
            <a:endParaRPr lang="pt-BR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Instruções – OMELETE DE BATATAS</a:t>
            </a:r>
          </a:p>
          <a:p>
            <a:pPr marL="45720" indent="0">
              <a:buNone/>
            </a:pPr>
            <a:endParaRPr lang="pt-BR"/>
          </a:p>
        </p:txBody>
      </p:sp>
      <p:pic>
        <p:nvPicPr>
          <p:cNvPr id="3074" name="Picture 2" descr="C:\Users\PcCasa\AppData\Local\Microsoft\Windows\Temporary Internet Files\Content.IE5\NXDSWSI5\MC900347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19" y="3284984"/>
            <a:ext cx="1163117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Casa\AppData\Local\Microsoft\Windows\Temporary Internet Files\Content.IE5\8RLAVKNE\MC90034903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57" y="3373491"/>
            <a:ext cx="1927555" cy="16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cCasa\AppData\Local\Microsoft\Windows\Temporary Internet Files\Content.IE5\GOX550IO\MC9004129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69988"/>
            <a:ext cx="2170562" cy="1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2514749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Descascar as batatas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59189" y="2514749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Bater os ovos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91264" y="251474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Misturar e fritar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2507012" y="3993141"/>
            <a:ext cx="936104" cy="678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588742" y="3993141"/>
            <a:ext cx="936104" cy="678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3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2400" b="1"/>
              <a:t>Introdução à Lógica de Programação</a:t>
            </a:r>
            <a:endParaRPr lang="pt-BR" sz="240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r>
              <a:rPr lang="pt-BR" sz="1900" b="1">
                <a:solidFill>
                  <a:srgbClr val="000000"/>
                </a:solidFill>
              </a:rPr>
              <a:t>Algoritmo</a:t>
            </a:r>
          </a:p>
          <a:p>
            <a:pPr marL="45720" indent="0">
              <a:buNone/>
            </a:pPr>
            <a:r>
              <a:rPr lang="pt-BR" sz="1900">
                <a:solidFill>
                  <a:srgbClr val="000000"/>
                </a:solidFill>
              </a:rPr>
              <a:t>“Um algoritmo é formalmente uma sequência finita de passos que levam a execução de uma tarefa. Podemos pensar em algoritmo como uma receita, uma </a:t>
            </a:r>
            <a:r>
              <a:rPr lang="pt-BR" sz="1900" err="1">
                <a:solidFill>
                  <a:srgbClr val="000000"/>
                </a:solidFill>
              </a:rPr>
              <a:t>seqüência</a:t>
            </a:r>
            <a:r>
              <a:rPr lang="pt-BR" sz="1900">
                <a:solidFill>
                  <a:srgbClr val="000000"/>
                </a:solidFill>
              </a:rPr>
              <a:t> de instruções que dão cabo de uma meta específica. Estas tarefas não podem ser redundantes nem subjetivas na sua definição, devem ser claras e precisas.”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b="1"/>
              <a:t>Algoritmo – EXEMPLO 1</a:t>
            </a:r>
          </a:p>
          <a:p>
            <a:pPr marL="45720" indent="0">
              <a:buNone/>
            </a:pPr>
            <a:r>
              <a:rPr lang="pt-BR"/>
              <a:t>“Chupar uma bala”.</a:t>
            </a:r>
          </a:p>
          <a:p>
            <a:r>
              <a:rPr lang="pt-BR"/>
              <a:t>Pegar a bala.</a:t>
            </a:r>
          </a:p>
          <a:p>
            <a:r>
              <a:rPr lang="pt-BR"/>
              <a:t>Retirar o papel.</a:t>
            </a:r>
          </a:p>
          <a:p>
            <a:r>
              <a:rPr lang="pt-BR"/>
              <a:t>Colocar a bala na boca</a:t>
            </a:r>
          </a:p>
          <a:p>
            <a:r>
              <a:rPr lang="pt-BR"/>
              <a:t>Chupar a bala.</a:t>
            </a:r>
          </a:p>
          <a:p>
            <a:r>
              <a:rPr lang="pt-BR"/>
              <a:t>Jogar o papel no lixo.</a:t>
            </a:r>
          </a:p>
          <a:p>
            <a:pPr marL="45720" indent="0">
              <a:buNone/>
            </a:pPr>
            <a:endParaRPr lang="pt-BR"/>
          </a:p>
          <a:p>
            <a:pPr marL="45720" indent="0">
              <a:buNone/>
            </a:pPr>
            <a:endParaRPr lang="pt-BR"/>
          </a:p>
        </p:txBody>
      </p:sp>
      <p:pic>
        <p:nvPicPr>
          <p:cNvPr id="4098" name="Picture 2" descr="C:\Users\PcCasa\AppData\Local\Microsoft\Windows\Temporary Internet Files\Content.IE5\NXDSWSI5\MC9002159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29000"/>
            <a:ext cx="3634751" cy="22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0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à Lógica de Programação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5" y="2015733"/>
            <a:ext cx="7848872" cy="34506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/>
              <a:t>Algoritmo – EXEMPLO 2</a:t>
            </a:r>
          </a:p>
          <a:p>
            <a:pPr marL="45720" indent="0">
              <a:buNone/>
            </a:pPr>
            <a:r>
              <a:rPr lang="pt-BR"/>
              <a:t>“Somar dois números quaisquer”.</a:t>
            </a:r>
          </a:p>
          <a:p>
            <a:r>
              <a:rPr lang="pt-BR" sz="2400"/>
              <a:t>Escreva o primeiro número no retângulo A.</a:t>
            </a:r>
          </a:p>
          <a:p>
            <a:r>
              <a:rPr lang="pt-BR" sz="2400"/>
              <a:t>Escreva o segundo número no retângulo B.</a:t>
            </a:r>
          </a:p>
          <a:p>
            <a:r>
              <a:rPr lang="pt-BR" sz="2400"/>
              <a:t>Some o número do retângulo A com número do retângulo B e coloque o resultado no retângulo C.</a:t>
            </a:r>
          </a:p>
          <a:p>
            <a:pPr marL="45720" indent="0">
              <a:buNone/>
            </a:pP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27584" y="5877272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8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75656" y="5035823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/>
              <a:t>A</a:t>
            </a:r>
          </a:p>
        </p:txBody>
      </p:sp>
      <p:sp>
        <p:nvSpPr>
          <p:cNvPr id="8" name="Retângulo 7"/>
          <p:cNvSpPr/>
          <p:nvPr/>
        </p:nvSpPr>
        <p:spPr>
          <a:xfrm>
            <a:off x="3563888" y="5877272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11960" y="5035823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/>
              <a:t>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00192" y="5877272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48264" y="5035823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/>
              <a:t>C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15816" y="5949280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/>
              <a:t>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80112" y="5949280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68581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88F2EA4D65A4A9BD54E2FAEC2385D" ma:contentTypeVersion="6" ma:contentTypeDescription="Crie um novo documento." ma:contentTypeScope="" ma:versionID="fb4c7d4752e13bb49d137dfaede0f4d3">
  <xsd:schema xmlns:xsd="http://www.w3.org/2001/XMLSchema" xmlns:xs="http://www.w3.org/2001/XMLSchema" xmlns:p="http://schemas.microsoft.com/office/2006/metadata/properties" xmlns:ns2="5bd3f039-178d-4931-986e-742722b519cd" targetNamespace="http://schemas.microsoft.com/office/2006/metadata/properties" ma:root="true" ma:fieldsID="f89b45ffdace7cdad771d7d00b2cad3b" ns2:_="">
    <xsd:import namespace="5bd3f039-178d-4931-986e-742722b51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3f039-178d-4931-986e-742722b51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B231A5-95F6-4085-94EB-8B1389A862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02EF94-D518-48A8-AD04-0E39279551FA}">
  <ds:schemaRefs>
    <ds:schemaRef ds:uri="5bd3f039-178d-4931-986e-742722b51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B9F923-0CFF-45A1-8DDF-396BCBBE1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Galeria</vt:lpstr>
      <vt:lpstr>PROGRAMAÇÃO DE ALGORITMOS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PowerPoint Presentation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  <vt:lpstr>Introdução à Lógica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CINTIA MARIA DE ARAUJO PINHO</dc:creator>
  <cp:revision>1</cp:revision>
  <dcterms:created xsi:type="dcterms:W3CDTF">2020-04-20T23:45:08Z</dcterms:created>
  <dcterms:modified xsi:type="dcterms:W3CDTF">2022-02-22T19:28:42Z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0x01010027588F2EA4D65A4A9BD54E2FAEC2385D</vt:lpwstr>
  </property>
</Properties>
</file>