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/>
              <a:t>Java + MySQL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D1F6A-A1FF-45DB-A5F9-0C6E5A80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– USUÁRIO COMUM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0E238-26C5-4E93-82FF-DB67C8B1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FE9007-14A9-49E0-BFE0-85F6F7A2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5" y="1572739"/>
            <a:ext cx="7934649" cy="47518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80F40EB-8C20-40FC-99B5-25541762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324" y="2938977"/>
            <a:ext cx="20288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6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1212-6C38-4A18-A064-1ACCFA6B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– USUÁRIO ADM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FE4085-42D0-4F35-999D-2E0DF6CD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E75D3C-C89C-402C-B8B5-B77E1F216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4" y="1589649"/>
            <a:ext cx="8719579" cy="52683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25B7AAC-C63D-4BE0-A8C0-C0350785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621" y="2981325"/>
            <a:ext cx="30384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6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1212-6C38-4A18-A064-1ACCFA6B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– USUÁRIO ADM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FE4085-42D0-4F35-999D-2E0DF6CD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55873A-A48F-461C-B437-C78FAE16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1" y="1525144"/>
            <a:ext cx="8412326" cy="49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D890C-F578-4497-A685-FA1DA6CC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- CLIENTES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2ED9F-4E62-4B08-962A-E87109994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B61A97-DBAC-42AE-AA94-9C98CE14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" y="1541620"/>
            <a:ext cx="8308800" cy="49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0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3E8DA-B9B3-49AD-8831-91E52904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– ORDEM DE SERVIÇO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91C135-999E-4D09-902F-7D985859D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774906"/>
            <a:ext cx="7626752" cy="4549693"/>
          </a:xfrm>
        </p:spPr>
      </p:pic>
    </p:spTree>
    <p:extLst>
      <p:ext uri="{BB962C8B-B14F-4D97-AF65-F5344CB8AC3E}">
        <p14:creationId xmlns:p14="http://schemas.microsoft.com/office/powerpoint/2010/main" val="250964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C115-4C71-4FE0-ABEF-B36833DF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– CADASTRO DE USUÁRIOS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010A6D2-7B94-4424-822A-690B8BF06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973" y="1718227"/>
            <a:ext cx="6798454" cy="4024313"/>
          </a:xfrm>
        </p:spPr>
      </p:pic>
    </p:spTree>
    <p:extLst>
      <p:ext uri="{BB962C8B-B14F-4D97-AF65-F5344CB8AC3E}">
        <p14:creationId xmlns:p14="http://schemas.microsoft.com/office/powerpoint/2010/main" val="1232899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C6E7F-707F-48F5-A911-B997300E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SOBRE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8407CA-9437-4A04-BDCE-2506931C3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12" y="2374106"/>
            <a:ext cx="5819775" cy="3295650"/>
          </a:xfrm>
        </p:spPr>
      </p:pic>
    </p:spTree>
    <p:extLst>
      <p:ext uri="{BB962C8B-B14F-4D97-AF65-F5344CB8AC3E}">
        <p14:creationId xmlns:p14="http://schemas.microsoft.com/office/powerpoint/2010/main" val="21926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64D29-7025-47E5-9805-1E104829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SAIR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036BA79-56C4-4D38-8CA6-29F4376E5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475" y="2988469"/>
            <a:ext cx="3829050" cy="2066925"/>
          </a:xfrm>
        </p:spPr>
      </p:pic>
    </p:spTree>
    <p:extLst>
      <p:ext uri="{BB962C8B-B14F-4D97-AF65-F5344CB8AC3E}">
        <p14:creationId xmlns:p14="http://schemas.microsoft.com/office/powerpoint/2010/main" val="297217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47987-157C-4ABC-9FDF-DB0B69B6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82D4F0-F6C9-412A-AF56-5A85DBE2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CONTROLE DE ORDEM DE SERVIÇO </a:t>
            </a:r>
            <a:r>
              <a:rPr lang="pt-BR" dirty="0"/>
              <a:t>– ASSISTÊNCIA TÉCNICA EM COMPUTADORES</a:t>
            </a:r>
          </a:p>
          <a:p>
            <a:pPr marL="0" indent="0">
              <a:buNone/>
            </a:pPr>
            <a:r>
              <a:rPr lang="pt-BR" dirty="0"/>
              <a:t>A ideia é a elaboração de um projeto para uma empresa de assistência técnica de computadores onde deveremos ter um controle de acesso para usuários comuns e administrativos os quais terão acessos ao sistema de forma diferente.</a:t>
            </a:r>
          </a:p>
        </p:txBody>
      </p:sp>
    </p:spTree>
    <p:extLst>
      <p:ext uri="{BB962C8B-B14F-4D97-AF65-F5344CB8AC3E}">
        <p14:creationId xmlns:p14="http://schemas.microsoft.com/office/powerpoint/2010/main" val="267552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834AE-38F9-4370-85F3-6E9B31F9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91470A-4B39-42FD-8068-E2345DC5F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Cadastro de Cliente</a:t>
            </a:r>
          </a:p>
          <a:p>
            <a:r>
              <a:rPr lang="pt-BR" dirty="0"/>
              <a:t>Emissão de OS</a:t>
            </a:r>
          </a:p>
          <a:p>
            <a:r>
              <a:rPr lang="pt-BR" dirty="0"/>
              <a:t>Relatório de serviços</a:t>
            </a:r>
          </a:p>
        </p:txBody>
      </p:sp>
    </p:spTree>
    <p:extLst>
      <p:ext uri="{BB962C8B-B14F-4D97-AF65-F5344CB8AC3E}">
        <p14:creationId xmlns:p14="http://schemas.microsoft.com/office/powerpoint/2010/main" val="377194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1D9D4-9FEF-41DA-B2F8-31A2C3A3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E8508-A545-4008-B8F6-83F2FC07D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pode existir nenhuma OS sem cliente vinculado.</a:t>
            </a:r>
          </a:p>
          <a:p>
            <a:r>
              <a:rPr lang="pt-BR" dirty="0"/>
              <a:t>O sistema deverá gerar automaticamente data e hora na emissão da OS</a:t>
            </a:r>
          </a:p>
          <a:p>
            <a:r>
              <a:rPr lang="pt-BR" b="1" dirty="0"/>
              <a:t>Somente o gestor pode ter acesso ao relatório de serviços </a:t>
            </a:r>
            <a:r>
              <a:rPr lang="pt-BR" dirty="0"/>
              <a:t>(Tela de Login)</a:t>
            </a:r>
          </a:p>
        </p:txBody>
      </p:sp>
    </p:spTree>
    <p:extLst>
      <p:ext uri="{BB962C8B-B14F-4D97-AF65-F5344CB8AC3E}">
        <p14:creationId xmlns:p14="http://schemas.microsoft.com/office/powerpoint/2010/main" val="243777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245A6-E417-4943-8D31-D94BEE37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0AAFB-C561-42D7-96E2-6A339E50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 do banco: </a:t>
            </a:r>
            <a:r>
              <a:rPr lang="pt-BR" b="1" i="1" dirty="0" err="1">
                <a:solidFill>
                  <a:srgbClr val="FF0000"/>
                </a:solidFill>
              </a:rPr>
              <a:t>dblojaetec</a:t>
            </a:r>
            <a:endParaRPr lang="pt-BR" b="1" i="1" dirty="0">
              <a:solidFill>
                <a:srgbClr val="FF0000"/>
              </a:solidFill>
            </a:endParaRPr>
          </a:p>
          <a:p>
            <a:r>
              <a:rPr lang="pt-BR" dirty="0"/>
              <a:t>Criar a tabela </a:t>
            </a:r>
            <a:r>
              <a:rPr lang="pt-BR" b="1" i="1" dirty="0" err="1">
                <a:solidFill>
                  <a:srgbClr val="FF0000"/>
                </a:solidFill>
              </a:rPr>
              <a:t>usuarios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iduser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auto_increment</a:t>
            </a:r>
            <a:endParaRPr lang="pt-BR" dirty="0"/>
          </a:p>
          <a:p>
            <a:pPr lvl="1"/>
            <a:r>
              <a:rPr lang="pt-BR" dirty="0" err="1"/>
              <a:t>usuario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(50)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pPr lvl="1"/>
            <a:r>
              <a:rPr lang="pt-BR" dirty="0"/>
              <a:t>fone </a:t>
            </a:r>
            <a:r>
              <a:rPr lang="pt-BR" dirty="0" err="1"/>
              <a:t>varchar</a:t>
            </a:r>
            <a:r>
              <a:rPr lang="pt-BR" dirty="0"/>
              <a:t>(15)</a:t>
            </a:r>
          </a:p>
          <a:p>
            <a:pPr lvl="1"/>
            <a:r>
              <a:rPr lang="pt-BR" dirty="0"/>
              <a:t>login </a:t>
            </a:r>
            <a:r>
              <a:rPr lang="pt-BR" dirty="0" err="1"/>
              <a:t>varchar</a:t>
            </a:r>
            <a:r>
              <a:rPr lang="pt-BR" dirty="0"/>
              <a:t>(15)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unique</a:t>
            </a:r>
            <a:endParaRPr lang="pt-BR" dirty="0"/>
          </a:p>
          <a:p>
            <a:pPr lvl="1"/>
            <a:r>
              <a:rPr lang="pt-BR" dirty="0"/>
              <a:t>senha </a:t>
            </a:r>
            <a:r>
              <a:rPr lang="pt-BR" dirty="0" err="1"/>
              <a:t>varchar</a:t>
            </a:r>
            <a:r>
              <a:rPr lang="pt-BR" dirty="0"/>
              <a:t>(15)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r>
              <a:rPr lang="pt-BR" dirty="0"/>
              <a:t>Após criar a tabela </a:t>
            </a:r>
            <a:r>
              <a:rPr lang="pt-BR" b="1" i="1" dirty="0" err="1">
                <a:solidFill>
                  <a:srgbClr val="FF0000"/>
                </a:solidFill>
              </a:rPr>
              <a:t>usuarios</a:t>
            </a:r>
            <a:r>
              <a:rPr lang="pt-BR" dirty="0"/>
              <a:t> insira um registro nesta tabela.</a:t>
            </a:r>
          </a:p>
        </p:txBody>
      </p:sp>
    </p:spTree>
    <p:extLst>
      <p:ext uri="{BB962C8B-B14F-4D97-AF65-F5344CB8AC3E}">
        <p14:creationId xmlns:p14="http://schemas.microsoft.com/office/powerpoint/2010/main" val="57061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245A6-E417-4943-8D31-D94BEE37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0AAFB-C561-42D7-96E2-6A339E50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a tabela </a:t>
            </a:r>
            <a:r>
              <a:rPr lang="pt-BR" b="1" i="1" dirty="0">
                <a:solidFill>
                  <a:srgbClr val="FF0000"/>
                </a:solidFill>
              </a:rPr>
              <a:t>clientes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idcli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auto_increment</a:t>
            </a:r>
            <a:endParaRPr lang="pt-BR" dirty="0"/>
          </a:p>
          <a:p>
            <a:pPr lvl="1"/>
            <a:r>
              <a:rPr lang="pt-BR" dirty="0" err="1"/>
              <a:t>nomecli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(50)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pPr lvl="1"/>
            <a:r>
              <a:rPr lang="pt-BR" dirty="0" err="1"/>
              <a:t>endcli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(100)</a:t>
            </a:r>
          </a:p>
          <a:p>
            <a:pPr lvl="1"/>
            <a:r>
              <a:rPr lang="pt-BR" dirty="0" err="1"/>
              <a:t>fonecli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(15)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pPr lvl="1"/>
            <a:r>
              <a:rPr lang="pt-BR" dirty="0" err="1"/>
              <a:t>emailcli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(50) </a:t>
            </a:r>
          </a:p>
          <a:p>
            <a:pPr lvl="1"/>
            <a:endParaRPr lang="pt-BR" dirty="0"/>
          </a:p>
          <a:p>
            <a:r>
              <a:rPr lang="pt-BR" dirty="0"/>
              <a:t>Após criar a tabela </a:t>
            </a:r>
            <a:r>
              <a:rPr lang="pt-BR" b="1" i="1" dirty="0">
                <a:solidFill>
                  <a:srgbClr val="FF0000"/>
                </a:solidFill>
              </a:rPr>
              <a:t>clientes</a:t>
            </a:r>
            <a:r>
              <a:rPr lang="pt-BR" dirty="0"/>
              <a:t> insira alguns registros nesta tabela.</a:t>
            </a:r>
          </a:p>
        </p:txBody>
      </p:sp>
    </p:spTree>
    <p:extLst>
      <p:ext uri="{BB962C8B-B14F-4D97-AF65-F5344CB8AC3E}">
        <p14:creationId xmlns:p14="http://schemas.microsoft.com/office/powerpoint/2010/main" val="332495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245A6-E417-4943-8D31-D94BEE37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0AAFB-C561-42D7-96E2-6A339E50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Criar a tabela </a:t>
            </a:r>
            <a:r>
              <a:rPr lang="pt-BR" b="1" i="1" dirty="0" err="1">
                <a:solidFill>
                  <a:srgbClr val="FF0000"/>
                </a:solidFill>
              </a:rPr>
              <a:t>ordem_servico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os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auto_incremente</a:t>
            </a:r>
            <a:r>
              <a:rPr lang="pt-BR" dirty="0"/>
              <a:t>,</a:t>
            </a:r>
          </a:p>
          <a:p>
            <a:pPr lvl="1"/>
            <a:r>
              <a:rPr lang="pt-BR" dirty="0" err="1"/>
              <a:t>data_os</a:t>
            </a:r>
            <a:r>
              <a:rPr lang="pt-BR" dirty="0"/>
              <a:t> </a:t>
            </a:r>
            <a:r>
              <a:rPr lang="pt-BR" dirty="0" err="1"/>
              <a:t>timestamp</a:t>
            </a:r>
            <a:r>
              <a:rPr lang="pt-BR" dirty="0"/>
              <a:t> default </a:t>
            </a:r>
            <a:r>
              <a:rPr lang="pt-BR" dirty="0" err="1"/>
              <a:t>current_timestamp</a:t>
            </a:r>
            <a:endParaRPr lang="pt-BR" dirty="0"/>
          </a:p>
          <a:p>
            <a:pPr lvl="1"/>
            <a:r>
              <a:rPr lang="pt-BR" dirty="0"/>
              <a:t>equipamento </a:t>
            </a:r>
            <a:r>
              <a:rPr lang="pt-BR" dirty="0" err="1"/>
              <a:t>varchar</a:t>
            </a:r>
            <a:r>
              <a:rPr lang="pt-BR" dirty="0"/>
              <a:t>(150)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pPr lvl="1"/>
            <a:r>
              <a:rPr lang="pt-BR" dirty="0"/>
              <a:t>defeito  </a:t>
            </a:r>
            <a:r>
              <a:rPr lang="pt-BR" dirty="0" err="1"/>
              <a:t>varchar</a:t>
            </a:r>
            <a:r>
              <a:rPr lang="pt-BR" dirty="0"/>
              <a:t>(150)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pPr lvl="1"/>
            <a:r>
              <a:rPr lang="pt-BR" dirty="0" err="1"/>
              <a:t>servico</a:t>
            </a:r>
            <a:r>
              <a:rPr lang="pt-BR" dirty="0"/>
              <a:t>  </a:t>
            </a:r>
            <a:r>
              <a:rPr lang="pt-BR" dirty="0" err="1"/>
              <a:t>varchar</a:t>
            </a:r>
            <a:r>
              <a:rPr lang="pt-BR" dirty="0"/>
              <a:t>(150)</a:t>
            </a:r>
          </a:p>
          <a:p>
            <a:pPr lvl="1"/>
            <a:r>
              <a:rPr lang="pt-BR" dirty="0" err="1"/>
              <a:t>tecnico</a:t>
            </a:r>
            <a:r>
              <a:rPr lang="pt-BR" dirty="0"/>
              <a:t>  </a:t>
            </a:r>
            <a:r>
              <a:rPr lang="pt-BR" dirty="0" err="1"/>
              <a:t>varchar</a:t>
            </a:r>
            <a:r>
              <a:rPr lang="pt-BR" dirty="0"/>
              <a:t>(30)</a:t>
            </a:r>
          </a:p>
          <a:p>
            <a:pPr lvl="1"/>
            <a:r>
              <a:rPr lang="pt-BR" dirty="0"/>
              <a:t>valor decimal(10,2)</a:t>
            </a:r>
          </a:p>
          <a:p>
            <a:pPr lvl="1"/>
            <a:r>
              <a:rPr lang="pt-BR" dirty="0" err="1"/>
              <a:t>idcli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pPr lvl="1"/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(</a:t>
            </a:r>
            <a:r>
              <a:rPr lang="pt-BR" dirty="0" err="1"/>
              <a:t>idcli</a:t>
            </a:r>
            <a:r>
              <a:rPr lang="pt-BR" dirty="0"/>
              <a:t>) </a:t>
            </a:r>
            <a:r>
              <a:rPr lang="pt-BR" dirty="0" err="1"/>
              <a:t>references</a:t>
            </a:r>
            <a:r>
              <a:rPr lang="pt-BR" dirty="0"/>
              <a:t>  clientes(</a:t>
            </a:r>
            <a:r>
              <a:rPr lang="pt-BR" dirty="0" err="1"/>
              <a:t>idcli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r>
              <a:rPr lang="pt-BR" dirty="0"/>
              <a:t>Após criar a tabela </a:t>
            </a:r>
            <a:r>
              <a:rPr lang="pt-BR" b="1" i="1" dirty="0" err="1">
                <a:solidFill>
                  <a:srgbClr val="FF0000"/>
                </a:solidFill>
              </a:rPr>
              <a:t>ordem_serviço</a:t>
            </a: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dirty="0"/>
              <a:t> insira um registro nesta tabela.</a:t>
            </a:r>
          </a:p>
        </p:txBody>
      </p:sp>
    </p:spTree>
    <p:extLst>
      <p:ext uri="{BB962C8B-B14F-4D97-AF65-F5344CB8AC3E}">
        <p14:creationId xmlns:p14="http://schemas.microsoft.com/office/powerpoint/2010/main" val="139604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245A6-E417-4943-8D31-D94BEE37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banco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087378A-6B7D-4638-9821-97966B5A0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955" y="1728421"/>
            <a:ext cx="7158805" cy="4756785"/>
          </a:xfrm>
        </p:spPr>
      </p:pic>
    </p:spTree>
    <p:extLst>
      <p:ext uri="{BB962C8B-B14F-4D97-AF65-F5344CB8AC3E}">
        <p14:creationId xmlns:p14="http://schemas.microsoft.com/office/powerpoint/2010/main" val="186181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D1F6A-A1FF-45DB-A5F9-0C6E5A80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0E238-26C5-4E93-82FF-DB67C8B1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64B579-5A90-4478-9EAE-72050B0E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66" y="2142094"/>
            <a:ext cx="4810125" cy="28003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F5FBE51-7296-476A-B3FF-DBAFB641E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19" y="2580244"/>
            <a:ext cx="3514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3388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337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Univers Condensed Light</vt:lpstr>
      <vt:lpstr>Walbaum Display Light</vt:lpstr>
      <vt:lpstr>AngleLinesVTI</vt:lpstr>
      <vt:lpstr>Java + MySQL</vt:lpstr>
      <vt:lpstr>O Projeto</vt:lpstr>
      <vt:lpstr>ANÁLISE DE REQUISITOS</vt:lpstr>
      <vt:lpstr>restrições</vt:lpstr>
      <vt:lpstr>Criar um banco de dados</vt:lpstr>
      <vt:lpstr>Criar um banco de dados</vt:lpstr>
      <vt:lpstr>Criar um banco de dados</vt:lpstr>
      <vt:lpstr>Criar um banco de dados</vt:lpstr>
      <vt:lpstr>Telas</vt:lpstr>
      <vt:lpstr>Tela – USUÁRIO COMUM</vt:lpstr>
      <vt:lpstr>Tela – USUÁRIO ADM</vt:lpstr>
      <vt:lpstr>Tela – USUÁRIO ADM</vt:lpstr>
      <vt:lpstr>TELA - CLIENTES</vt:lpstr>
      <vt:lpstr>TELA – ORDEM DE SERVIÇO</vt:lpstr>
      <vt:lpstr>TELA – CADASTRO DE USUÁRIOS</vt:lpstr>
      <vt:lpstr>TELA SOBRE</vt:lpstr>
      <vt:lpstr>MENU SAIR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ANDERSON SILVA VANIN</cp:lastModifiedBy>
  <cp:revision>2</cp:revision>
  <dcterms:created xsi:type="dcterms:W3CDTF">2021-07-21T19:12:17Z</dcterms:created>
  <dcterms:modified xsi:type="dcterms:W3CDTF">2021-07-21T19:59:02Z</dcterms:modified>
</cp:coreProperties>
</file>