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loja.com.b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/>
              <a:t>Java + MySQL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284D0-D831-45A3-8BEE-8986C9BA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C24E8-8429-4392-ADC2-79A5CB68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05DE28-035A-457A-BD00-76C45A2C3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9582" cy="6954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565D7C-E955-407E-9826-BEF6B5DD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87FAE-3239-4111-AD81-C3C33E92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pacote para ícones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89604-855E-4245-BCE1-2293047E3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que o site da empresa é: </a:t>
            </a:r>
            <a:r>
              <a:rPr lang="pt-BR" dirty="0">
                <a:hlinkClick r:id="rId2"/>
              </a:rPr>
              <a:t>www.loja.com.br</a:t>
            </a:r>
            <a:r>
              <a:rPr lang="pt-BR" dirty="0"/>
              <a:t>, portanto o nome do pacote para os ícones deverá ser: </a:t>
            </a:r>
            <a:r>
              <a:rPr lang="pt-BR" b="1" i="1" dirty="0" err="1"/>
              <a:t>br.com.loja.icones</a:t>
            </a:r>
            <a:r>
              <a:rPr lang="pt-BR" b="1" i="1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BA821F-DA00-477A-BF6A-F24A9A50A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765" y="2952206"/>
            <a:ext cx="5130469" cy="3555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1008C36-755D-4A4B-9BFE-44B47890C4C4}"/>
              </a:ext>
            </a:extLst>
          </p:cNvPr>
          <p:cNvSpPr/>
          <p:nvPr/>
        </p:nvSpPr>
        <p:spPr>
          <a:xfrm>
            <a:off x="5556058" y="3429000"/>
            <a:ext cx="1079882" cy="18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16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87FAE-3239-4111-AD81-C3C33E92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pacote telas e para </a:t>
            </a:r>
            <a:r>
              <a:rPr lang="pt-BR" dirty="0" err="1"/>
              <a:t>dal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89604-855E-4245-BCE1-2293047E3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i="1" dirty="0"/>
              <a:t>* Pesquisar a diferença entre DAO e DAL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B8A3BE-1A73-41A9-B649-7FC98CDD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80" y="2664686"/>
            <a:ext cx="5690780" cy="37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6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9A5FA-50B0-49CC-B276-5DB11402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tela de login – pacote telas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03E8E48-1F8B-48C7-AB22-971B29463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434" y="2052305"/>
            <a:ext cx="5807541" cy="4024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D6C228-D68B-47B8-9D2B-2C63CFC25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669" b="43611"/>
          <a:stretch/>
        </p:blipFill>
        <p:spPr>
          <a:xfrm>
            <a:off x="970025" y="2469804"/>
            <a:ext cx="3692399" cy="2744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77C68A7-4D7E-4546-AFDD-4C2699AA8776}"/>
              </a:ext>
            </a:extLst>
          </p:cNvPr>
          <p:cNvSpPr/>
          <p:nvPr/>
        </p:nvSpPr>
        <p:spPr>
          <a:xfrm>
            <a:off x="1284503" y="3429000"/>
            <a:ext cx="622674" cy="124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2FEE179-5EF3-4F00-A45C-11625C552AF6}"/>
              </a:ext>
            </a:extLst>
          </p:cNvPr>
          <p:cNvSpPr/>
          <p:nvPr/>
        </p:nvSpPr>
        <p:spPr>
          <a:xfrm>
            <a:off x="1971844" y="3509554"/>
            <a:ext cx="928109" cy="124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70BA0A-2069-43CF-873E-905BD15AB9B9}"/>
              </a:ext>
            </a:extLst>
          </p:cNvPr>
          <p:cNvSpPr/>
          <p:nvPr/>
        </p:nvSpPr>
        <p:spPr>
          <a:xfrm>
            <a:off x="3108960" y="3868282"/>
            <a:ext cx="1465415" cy="128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AC904CF-1D81-47AF-820C-5852024153FE}"/>
              </a:ext>
            </a:extLst>
          </p:cNvPr>
          <p:cNvSpPr/>
          <p:nvPr/>
        </p:nvSpPr>
        <p:spPr>
          <a:xfrm>
            <a:off x="7741272" y="2629988"/>
            <a:ext cx="928109" cy="124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9FC846D-384D-48B4-AE87-78F7226F8052}"/>
              </a:ext>
            </a:extLst>
          </p:cNvPr>
          <p:cNvSpPr/>
          <p:nvPr/>
        </p:nvSpPr>
        <p:spPr>
          <a:xfrm>
            <a:off x="9078686" y="5765074"/>
            <a:ext cx="701038" cy="256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8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9A5FA-50B0-49CC-B276-5DB11402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tela de login – pacote telas</a:t>
            </a:r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724E06DE-56BF-4600-A8D9-0DB5DD7F3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637" y="3913678"/>
            <a:ext cx="4400550" cy="77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7D02291-819B-46CD-B3D2-47FFF748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" y="1797992"/>
            <a:ext cx="3956279" cy="2887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4A26C9C-1707-4BA5-9982-2E4091BF1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865" y="5014174"/>
            <a:ext cx="278130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CF47AF4-2A61-4170-AA96-7A0CEDAEE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566" y="5014174"/>
            <a:ext cx="278130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7F85257-75BF-4830-8992-342D0964E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267" y="5014173"/>
            <a:ext cx="278130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64BE7C8-E61E-4344-B202-87B76FAD2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7162" y="1606457"/>
            <a:ext cx="4391025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8B503AF-8D4B-4166-BE72-68CE23DE3C7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3103"/>
          <a:stretch/>
        </p:blipFill>
        <p:spPr>
          <a:xfrm>
            <a:off x="9090917" y="2159285"/>
            <a:ext cx="3101083" cy="1994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221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55D08-E9CD-4158-BB11-8A589F8C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39688B-FB70-4306-9694-77FA574A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184272-2A4B-4A1B-92EB-928DC900E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40" y="1915557"/>
            <a:ext cx="5300119" cy="3958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02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8A956-EC0D-43DB-9526-C868A6FE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biblioteca de conexão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CD3AF-C100-481B-830C-FAF6963D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981501-3039-4BC9-B5C4-EE7FA5123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607" b="60856"/>
          <a:stretch/>
        </p:blipFill>
        <p:spPr>
          <a:xfrm>
            <a:off x="727710" y="2081857"/>
            <a:ext cx="2416629" cy="29193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FFB69F5-94AA-451C-97FD-FAF41515C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39" y="1915557"/>
            <a:ext cx="3314700" cy="3781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D891D7F-E6BE-44C3-BB6C-A51035535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125" y="2487125"/>
            <a:ext cx="3490165" cy="2514102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0304177-027C-4FB9-B52C-D9F61E9776D4}"/>
              </a:ext>
            </a:extLst>
          </p:cNvPr>
          <p:cNvSpPr/>
          <p:nvPr/>
        </p:nvSpPr>
        <p:spPr>
          <a:xfrm>
            <a:off x="1240971" y="3892814"/>
            <a:ext cx="522516" cy="130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6139127-21C2-4FC1-A083-AF14861BC7FE}"/>
              </a:ext>
            </a:extLst>
          </p:cNvPr>
          <p:cNvSpPr/>
          <p:nvPr/>
        </p:nvSpPr>
        <p:spPr>
          <a:xfrm>
            <a:off x="1654629" y="4189659"/>
            <a:ext cx="1310640" cy="186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77D1F02-2FB1-4D78-BD64-660166077B1E}"/>
              </a:ext>
            </a:extLst>
          </p:cNvPr>
          <p:cNvSpPr/>
          <p:nvPr/>
        </p:nvSpPr>
        <p:spPr>
          <a:xfrm>
            <a:off x="4711338" y="3557779"/>
            <a:ext cx="1310640" cy="186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62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A6FE1-4785-4C07-B3C9-A63E7E6C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DAL – Data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/>
              <a:t>layer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8B577B-8BA5-4C5D-B0FF-1E382EC0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629350-E759-40C4-9302-C95B694F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10" y="1593668"/>
            <a:ext cx="4162979" cy="51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4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A431F-342D-472F-ACB2-4B36140D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um classe </a:t>
            </a:r>
            <a:r>
              <a:rPr lang="pt-BR" dirty="0" err="1"/>
              <a:t>java</a:t>
            </a:r>
            <a:r>
              <a:rPr lang="pt-BR" dirty="0"/>
              <a:t> no pacote </a:t>
            </a:r>
            <a:r>
              <a:rPr lang="pt-BR" dirty="0" err="1"/>
              <a:t>dal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4AE7243-8E01-48A3-A091-56DED92EB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7121" b="47077"/>
          <a:stretch/>
        </p:blipFill>
        <p:spPr>
          <a:xfrm>
            <a:off x="711926" y="2315033"/>
            <a:ext cx="4044686" cy="300084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807849-F459-4538-98C3-4F63800EF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52" y="1722256"/>
            <a:ext cx="68865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EDE1F-6C10-4600-B7B8-B793C081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E9F831-1E0A-4654-B34C-2EFD8096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88FC8D6-22FE-4F3F-9D9B-5CF6124E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2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C7DB1-1134-4BC7-AAAC-F7F0EC78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repositório -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6DF2-5B83-4E72-B9A6-B1E1FB8C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810F28-F0A1-43C9-9A07-821EFDB4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21" y="2669216"/>
            <a:ext cx="2971800" cy="2705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88421E-266A-4C38-BDA4-65676D81A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074" y="1598528"/>
            <a:ext cx="5167240" cy="5268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8A7CADB-8BC5-4A00-9FFC-AC535C40CE9A}"/>
              </a:ext>
            </a:extLst>
          </p:cNvPr>
          <p:cNvSpPr/>
          <p:nvPr/>
        </p:nvSpPr>
        <p:spPr>
          <a:xfrm>
            <a:off x="2351314" y="3709851"/>
            <a:ext cx="1267097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EC191AC-D49D-4ABA-B11E-FF059C8A8645}"/>
              </a:ext>
            </a:extLst>
          </p:cNvPr>
          <p:cNvSpPr/>
          <p:nvPr/>
        </p:nvSpPr>
        <p:spPr>
          <a:xfrm>
            <a:off x="7128877" y="2751279"/>
            <a:ext cx="1728044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62BE660-0D75-416E-B4B6-491A34BFA56B}"/>
              </a:ext>
            </a:extLst>
          </p:cNvPr>
          <p:cNvSpPr/>
          <p:nvPr/>
        </p:nvSpPr>
        <p:spPr>
          <a:xfrm>
            <a:off x="5548169" y="3449337"/>
            <a:ext cx="4873509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1C53D30-14D3-4F78-849F-3313D3114AAA}"/>
              </a:ext>
            </a:extLst>
          </p:cNvPr>
          <p:cNvSpPr/>
          <p:nvPr/>
        </p:nvSpPr>
        <p:spPr>
          <a:xfrm>
            <a:off x="5548168" y="5026280"/>
            <a:ext cx="2989775" cy="348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8E4146-003C-43A6-B06D-2235E42CADBE}"/>
              </a:ext>
            </a:extLst>
          </p:cNvPr>
          <p:cNvSpPr/>
          <p:nvPr/>
        </p:nvSpPr>
        <p:spPr>
          <a:xfrm>
            <a:off x="5548168" y="6456580"/>
            <a:ext cx="1107813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1674A0A-EA62-4C60-A27A-72E1533258A6}"/>
              </a:ext>
            </a:extLst>
          </p:cNvPr>
          <p:cNvSpPr/>
          <p:nvPr/>
        </p:nvSpPr>
        <p:spPr>
          <a:xfrm>
            <a:off x="3618411" y="3312177"/>
            <a:ext cx="358166" cy="313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44D8CA-3AC6-490F-BE00-2B743172808F}"/>
              </a:ext>
            </a:extLst>
          </p:cNvPr>
          <p:cNvSpPr/>
          <p:nvPr/>
        </p:nvSpPr>
        <p:spPr>
          <a:xfrm>
            <a:off x="5516306" y="3884606"/>
            <a:ext cx="3680857" cy="348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396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FDD05-BE9E-4055-A892-2696C413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Testar a 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679C3-0244-448E-8E6F-71D82F10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classe </a:t>
            </a:r>
            <a:r>
              <a:rPr lang="pt-BR" dirty="0" err="1"/>
              <a:t>TelaLogin</a:t>
            </a:r>
            <a:r>
              <a:rPr lang="pt-BR" dirty="0"/>
              <a:t>, abra o editor de código e insira as seguintes importações no código: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6B0696-47B0-4EE1-A771-06CF8629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11" y="2925847"/>
            <a:ext cx="9376777" cy="31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97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FDD05-BE9E-4055-A892-2696C413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Testar a 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679C3-0244-448E-8E6F-71D82F10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Acrescente 3 objetos a classe </a:t>
            </a:r>
            <a:r>
              <a:rPr lang="pt-BR" dirty="0" err="1"/>
              <a:t>TelaLogin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6F5375-6E82-476B-A240-D1C40B9A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2671762"/>
            <a:ext cx="9590469" cy="30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7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FDD05-BE9E-4055-A892-2696C413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Testar a 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679C3-0244-448E-8E6F-71D82F10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Adicione a conexão na inicialização da </a:t>
            </a:r>
            <a:r>
              <a:rPr lang="pt-BR" dirty="0" err="1"/>
              <a:t>TelaLogin</a:t>
            </a:r>
            <a:r>
              <a:rPr lang="pt-BR" dirty="0"/>
              <a:t> e verifique se houve o retorno de uma </a:t>
            </a:r>
            <a:r>
              <a:rPr lang="pt-BR" dirty="0" err="1"/>
              <a:t>String</a:t>
            </a:r>
            <a:r>
              <a:rPr lang="pt-BR" dirty="0"/>
              <a:t> de conexão.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5D173E-DCFF-4BB9-BF38-0E9BEA463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89" y="3044296"/>
            <a:ext cx="6890657" cy="298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87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D5D14-945C-4A73-AB9E-AD320489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Todas as alterações </a:t>
            </a:r>
            <a:r>
              <a:rPr lang="pt-BR" dirty="0" err="1"/>
              <a:t>Telalogin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2F4F8C-A936-48F8-9FDC-4F526C287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957" y="1974340"/>
            <a:ext cx="5571457" cy="402431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F89A2CD-47EC-40CA-BE54-35D54BA1F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010" y="3429000"/>
            <a:ext cx="5667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4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90393-A0A4-409E-85E4-9A66B900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Editar o arquivo </a:t>
            </a:r>
            <a:r>
              <a:rPr lang="pt-BR" dirty="0" err="1"/>
              <a:t>readme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753457-47AC-4197-BE6E-2A369C2F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C77B75-EB5B-4D25-B8A9-8FEBC072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61" y="1727460"/>
            <a:ext cx="7968478" cy="4588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27F36D1-D1B9-444F-A59F-A689B172611C}"/>
              </a:ext>
            </a:extLst>
          </p:cNvPr>
          <p:cNvSpPr/>
          <p:nvPr/>
        </p:nvSpPr>
        <p:spPr>
          <a:xfrm>
            <a:off x="2868765" y="2513671"/>
            <a:ext cx="6402826" cy="1356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5B60F9C-57B6-491B-9FF8-07AE9FC395D6}"/>
              </a:ext>
            </a:extLst>
          </p:cNvPr>
          <p:cNvSpPr/>
          <p:nvPr/>
        </p:nvSpPr>
        <p:spPr>
          <a:xfrm>
            <a:off x="2868765" y="4237206"/>
            <a:ext cx="2883449" cy="1089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604859B-68F0-498B-8E5D-9F4776515CB8}"/>
              </a:ext>
            </a:extLst>
          </p:cNvPr>
          <p:cNvSpPr/>
          <p:nvPr/>
        </p:nvSpPr>
        <p:spPr>
          <a:xfrm>
            <a:off x="2762439" y="5853655"/>
            <a:ext cx="92706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52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2FA58-1B65-4B8A-9D97-F7C93514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o der da base de dados - </a:t>
            </a:r>
            <a:r>
              <a:rPr lang="pt-BR" dirty="0" err="1"/>
              <a:t>readme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763641-1F0E-4C6C-941D-D38C7CC9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B8EC58-D610-4CA4-97E0-A47ECB02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20" y="1915557"/>
            <a:ext cx="7876359" cy="45018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6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49A5C-612C-40A5-8939-C9CA9578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o arquivo SQL da base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E8B364-0DBF-4744-9527-E0622C3F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14" y="3679042"/>
            <a:ext cx="5402055" cy="968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EF221F-1033-4BF4-801E-6EFABB8E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350" y="2530124"/>
            <a:ext cx="6036536" cy="3597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237B77E-B50F-46DA-B38F-283ED553F242}"/>
              </a:ext>
            </a:extLst>
          </p:cNvPr>
          <p:cNvSpPr/>
          <p:nvPr/>
        </p:nvSpPr>
        <p:spPr>
          <a:xfrm>
            <a:off x="4357323" y="3747446"/>
            <a:ext cx="655141" cy="239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361632D-FE05-41A1-8C98-478059C5E85A}"/>
              </a:ext>
            </a:extLst>
          </p:cNvPr>
          <p:cNvSpPr/>
          <p:nvPr/>
        </p:nvSpPr>
        <p:spPr>
          <a:xfrm>
            <a:off x="4087446" y="4163431"/>
            <a:ext cx="548349" cy="18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80A52BF-9711-4D3E-8649-DAC22E955DE5}"/>
              </a:ext>
            </a:extLst>
          </p:cNvPr>
          <p:cNvSpPr/>
          <p:nvPr/>
        </p:nvSpPr>
        <p:spPr>
          <a:xfrm>
            <a:off x="8475608" y="3507683"/>
            <a:ext cx="859778" cy="239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9F59EAC-81C0-422E-BCC0-98A0C3756FBE}"/>
              </a:ext>
            </a:extLst>
          </p:cNvPr>
          <p:cNvSpPr/>
          <p:nvPr/>
        </p:nvSpPr>
        <p:spPr>
          <a:xfrm>
            <a:off x="6395170" y="4755236"/>
            <a:ext cx="1536717" cy="741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69445EE-510F-40C5-9773-1514F528E1EA}"/>
              </a:ext>
            </a:extLst>
          </p:cNvPr>
          <p:cNvSpPr/>
          <p:nvPr/>
        </p:nvSpPr>
        <p:spPr>
          <a:xfrm>
            <a:off x="6260492" y="5842242"/>
            <a:ext cx="788894" cy="239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44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3C112-7687-4059-B01F-842086D7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5703BD-6347-413D-BCEC-2E6E3850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0500F1-2ABD-4684-BF81-12D585D5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31" y="1543420"/>
            <a:ext cx="9435737" cy="4735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83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1C244-07CE-4381-8FCE-87296C74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o projeto no </a:t>
            </a:r>
            <a:r>
              <a:rPr lang="pt-BR" dirty="0" err="1"/>
              <a:t>netbeans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7E04F6-FD47-495E-BA61-731C3859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3E945B-05E6-43D1-91AC-54F2CE0C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38" y="2223940"/>
            <a:ext cx="4466408" cy="26368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57A830-7604-4314-82DD-C1DE7A1D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906" y="1552574"/>
            <a:ext cx="6886575" cy="477202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9E29213-95B5-48C4-9F2E-0C279DE27EB3}"/>
              </a:ext>
            </a:extLst>
          </p:cNvPr>
          <p:cNvSpPr/>
          <p:nvPr/>
        </p:nvSpPr>
        <p:spPr>
          <a:xfrm>
            <a:off x="685027" y="3025748"/>
            <a:ext cx="548349" cy="18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8F060CA-CEB3-4EB7-983D-B7F9052C0025}"/>
              </a:ext>
            </a:extLst>
          </p:cNvPr>
          <p:cNvSpPr/>
          <p:nvPr/>
        </p:nvSpPr>
        <p:spPr>
          <a:xfrm>
            <a:off x="2365067" y="3025748"/>
            <a:ext cx="1079882" cy="18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2D96C70-5ED1-4EBE-8B65-4B65405EF3A9}"/>
              </a:ext>
            </a:extLst>
          </p:cNvPr>
          <p:cNvSpPr/>
          <p:nvPr/>
        </p:nvSpPr>
        <p:spPr>
          <a:xfrm>
            <a:off x="8269681" y="2223940"/>
            <a:ext cx="1079882" cy="18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68C1438C-B11B-4118-9606-4682167440CD}"/>
              </a:ext>
            </a:extLst>
          </p:cNvPr>
          <p:cNvSpPr/>
          <p:nvPr/>
        </p:nvSpPr>
        <p:spPr>
          <a:xfrm>
            <a:off x="6383079" y="4381389"/>
            <a:ext cx="772633" cy="3296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7487B00-A35A-4604-9899-5BBC637BDA8C}"/>
              </a:ext>
            </a:extLst>
          </p:cNvPr>
          <p:cNvSpPr txBox="1"/>
          <p:nvPr/>
        </p:nvSpPr>
        <p:spPr>
          <a:xfrm>
            <a:off x="4810337" y="4214508"/>
            <a:ext cx="159814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marcar esta caixa!</a:t>
            </a:r>
          </a:p>
        </p:txBody>
      </p:sp>
    </p:spTree>
    <p:extLst>
      <p:ext uri="{BB962C8B-B14F-4D97-AF65-F5344CB8AC3E}">
        <p14:creationId xmlns:p14="http://schemas.microsoft.com/office/powerpoint/2010/main" val="85585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47F1B-CE1D-4078-8509-09E8B8B4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Convenções de nomenclatura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97AF8E-3B5F-41A8-9AE3-138B19B2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convenção de nomenclatura Java é uma regra a seguir quando você decide como nomear seus identificadores, como classe, pacote, variável, constante, método etc.</a:t>
            </a:r>
          </a:p>
          <a:p>
            <a:pPr marL="0" indent="0">
              <a:buNone/>
            </a:pPr>
            <a:r>
              <a:rPr lang="pt-BR" dirty="0"/>
              <a:t>Mas, não é forçado a seguir. Portanto, é conhecido como convenção, não regra. Essas convenções são sugeridas por várias comunidades Java, como Sun Microsystems e Netscape.</a:t>
            </a:r>
          </a:p>
        </p:txBody>
      </p:sp>
    </p:spTree>
    <p:extLst>
      <p:ext uri="{BB962C8B-B14F-4D97-AF65-F5344CB8AC3E}">
        <p14:creationId xmlns:p14="http://schemas.microsoft.com/office/powerpoint/2010/main" val="362415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8E3E-4018-4A69-94E6-29C138D5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CAF651-ACF4-4162-9AAC-AF4C757B3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177D39-1E57-4740-BCDF-D8B72EBC2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7636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256</Words>
  <Application>Microsoft Office PowerPoint</Application>
  <PresentationFormat>Widescreen</PresentationFormat>
  <Paragraphs>30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Univers Condensed Light</vt:lpstr>
      <vt:lpstr>Walbaum Display Light</vt:lpstr>
      <vt:lpstr>AngleLinesVTI</vt:lpstr>
      <vt:lpstr>Java + MySQL</vt:lpstr>
      <vt:lpstr>Criar um repositório - github</vt:lpstr>
      <vt:lpstr>Editar o arquivo readme</vt:lpstr>
      <vt:lpstr>Enviar o der da base de dados - readme</vt:lpstr>
      <vt:lpstr>Enviar o arquivo SQL da base de dados</vt:lpstr>
      <vt:lpstr>Visão geral</vt:lpstr>
      <vt:lpstr>Criar o projeto no netbeans</vt:lpstr>
      <vt:lpstr>Convenções de nomenclatura Java</vt:lpstr>
      <vt:lpstr>Apresentação do PowerPoint</vt:lpstr>
      <vt:lpstr>Apresentação do PowerPoint</vt:lpstr>
      <vt:lpstr>Criar um pacote para ícones</vt:lpstr>
      <vt:lpstr>Criar um pacote telas e para dal</vt:lpstr>
      <vt:lpstr>Criar a tela de login – pacote telas</vt:lpstr>
      <vt:lpstr>Criar a tela de login – pacote telas</vt:lpstr>
      <vt:lpstr>Estrutura</vt:lpstr>
      <vt:lpstr>Adicionar biblioteca de conexão mysql</vt:lpstr>
      <vt:lpstr>DAL – Data access layer</vt:lpstr>
      <vt:lpstr>Crie um classe java no pacote dal</vt:lpstr>
      <vt:lpstr>Apresentação do PowerPoint</vt:lpstr>
      <vt:lpstr>Testar a conexão</vt:lpstr>
      <vt:lpstr>Testar a conexão</vt:lpstr>
      <vt:lpstr>Testar a conexão</vt:lpstr>
      <vt:lpstr>Todas as alterações Telalogin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ANDERSON SILVA VANIN</cp:lastModifiedBy>
  <cp:revision>10</cp:revision>
  <dcterms:created xsi:type="dcterms:W3CDTF">2021-07-21T19:12:17Z</dcterms:created>
  <dcterms:modified xsi:type="dcterms:W3CDTF">2021-07-25T18:30:44Z</dcterms:modified>
</cp:coreProperties>
</file>