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Java + MySQL</a:t>
            </a:r>
            <a:br>
              <a:rPr lang="pt-BR" dirty="0"/>
            </a:br>
            <a:r>
              <a:rPr lang="pt-BR" dirty="0"/>
              <a:t>Parte </a:t>
            </a:r>
            <a:r>
              <a:rPr lang="pt-BR" dirty="0" smtClean="0"/>
              <a:t>08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/>
              <a:t>Prof. Anderson Vanin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Inserir um novo </a:t>
            </a:r>
            <a:r>
              <a:rPr lang="pt-BR" dirty="0" err="1" smtClean="0"/>
              <a:t>usuario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No código da tela de usuários abaixo do método consultar, vamos criar o método adicionar.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57" y="3207172"/>
            <a:ext cx="6644886" cy="162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3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490662"/>
            <a:ext cx="108299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3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Botão adicionar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3008093"/>
            <a:ext cx="83439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2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409575"/>
            <a:ext cx="1099185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3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Validação de campos em branco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469" y="1945987"/>
            <a:ext cx="7515061" cy="415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2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395287"/>
            <a:ext cx="893445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1285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38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Univers Condensed Light</vt:lpstr>
      <vt:lpstr>Walbaum Display Light</vt:lpstr>
      <vt:lpstr>AngleLinesVTI</vt:lpstr>
      <vt:lpstr>Java + MySQL Parte 08</vt:lpstr>
      <vt:lpstr>Inserir um novo usuario</vt:lpstr>
      <vt:lpstr>Apresentação do PowerPoint</vt:lpstr>
      <vt:lpstr>Botão adicionar</vt:lpstr>
      <vt:lpstr>Apresentação do PowerPoint</vt:lpstr>
      <vt:lpstr>Validação de campos em branco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Alunos</cp:lastModifiedBy>
  <cp:revision>30</cp:revision>
  <dcterms:created xsi:type="dcterms:W3CDTF">2021-07-21T19:12:17Z</dcterms:created>
  <dcterms:modified xsi:type="dcterms:W3CDTF">2021-09-02T11:27:31Z</dcterms:modified>
</cp:coreProperties>
</file>