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</a:t>
            </a:r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474"/>
          <a:stretch/>
        </p:blipFill>
        <p:spPr>
          <a:xfrm>
            <a:off x="1143000" y="123826"/>
            <a:ext cx="9737671" cy="50893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22706"/>
            <a:ext cx="7334250" cy="762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786648" y="4603531"/>
            <a:ext cx="30059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ActionPerformed</a:t>
            </a:r>
            <a:r>
              <a:rPr lang="pt-BR" dirty="0" smtClean="0"/>
              <a:t> do botão Remover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8092966" y="4936964"/>
            <a:ext cx="672662" cy="685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4814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Univers Condensed Light</vt:lpstr>
      <vt:lpstr>Walbaum Display Light</vt:lpstr>
      <vt:lpstr>AngleLinesVTI</vt:lpstr>
      <vt:lpstr>Java + MySQL Parte 10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Alunos</cp:lastModifiedBy>
  <cp:revision>34</cp:revision>
  <dcterms:created xsi:type="dcterms:W3CDTF">2021-07-21T19:12:17Z</dcterms:created>
  <dcterms:modified xsi:type="dcterms:W3CDTF">2021-09-16T10:48:51Z</dcterms:modified>
</cp:coreProperties>
</file>