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7" r:id="rId12"/>
    <p:sldId id="268" r:id="rId13"/>
    <p:sldId id="269" r:id="rId14"/>
    <p:sldId id="270" r:id="rId15"/>
    <p:sldId id="271" r:id="rId16"/>
    <p:sldId id="272" r:id="rId17"/>
    <p:sldId id="265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16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/>
              <a:t>Prof. Anderson Vanin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DDE8D-953D-4177-AEAA-A20C6F50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CC97E7-9153-4FB4-BE7D-6D46A0AD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1B64B7-9900-470B-B47F-B9F5CC8AF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177" y="273949"/>
            <a:ext cx="7683940" cy="658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04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Adicione mais um painel para vincular o cliente a OS</a:t>
            </a:r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359" y="4397284"/>
            <a:ext cx="4552950" cy="16668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084" y="1949968"/>
            <a:ext cx="3491632" cy="414359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38" y="1915557"/>
            <a:ext cx="8158440" cy="2233634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H="1">
            <a:off x="2596055" y="2217683"/>
            <a:ext cx="2827283" cy="7002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4204138" y="3300248"/>
            <a:ext cx="4456386" cy="7147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8611915" y="3560677"/>
            <a:ext cx="1320361" cy="1704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3B4184-68AF-4261-B604-863E27E6B519}"/>
              </a:ext>
            </a:extLst>
          </p:cNvPr>
          <p:cNvSpPr txBox="1"/>
          <p:nvPr/>
        </p:nvSpPr>
        <p:spPr>
          <a:xfrm>
            <a:off x="4204138" y="2182473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15E740C-7CEF-49F1-9B56-C3A3A9A939F4}"/>
              </a:ext>
            </a:extLst>
          </p:cNvPr>
          <p:cNvSpPr txBox="1"/>
          <p:nvPr/>
        </p:nvSpPr>
        <p:spPr>
          <a:xfrm>
            <a:off x="7069444" y="3492864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FAE81A-A5AB-417D-A45D-F727C1334ACA}"/>
              </a:ext>
            </a:extLst>
          </p:cNvPr>
          <p:cNvSpPr txBox="1"/>
          <p:nvPr/>
        </p:nvSpPr>
        <p:spPr>
          <a:xfrm>
            <a:off x="1815342" y="5181565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409F05E-A064-4C39-ADBC-ADE3FB528091}"/>
              </a:ext>
            </a:extLst>
          </p:cNvPr>
          <p:cNvSpPr txBox="1"/>
          <p:nvPr/>
        </p:nvSpPr>
        <p:spPr>
          <a:xfrm>
            <a:off x="11456299" y="4033775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8578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8545" t="21517" r="32323" b="17855"/>
          <a:stretch/>
        </p:blipFill>
        <p:spPr>
          <a:xfrm>
            <a:off x="1324303" y="199697"/>
            <a:ext cx="9543393" cy="6329801"/>
          </a:xfrm>
          <a:prstGeom prst="rect">
            <a:avLst/>
          </a:prstGeom>
        </p:spPr>
      </p:pic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EF118F8-D5C2-4A23-9A8E-BAD553592F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895262"/>
              </p:ext>
            </p:extLst>
          </p:nvPr>
        </p:nvGraphicFramePr>
        <p:xfrm>
          <a:off x="9521688" y="1675075"/>
          <a:ext cx="1789043" cy="219456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742121">
                  <a:extLst>
                    <a:ext uri="{9D8B030D-6E8A-4147-A177-3AD203B41FA5}">
                      <a16:colId xmlns:a16="http://schemas.microsoft.com/office/drawing/2014/main" val="3394098675"/>
                    </a:ext>
                  </a:extLst>
                </a:gridCol>
                <a:gridCol w="1046922">
                  <a:extLst>
                    <a:ext uri="{9D8B030D-6E8A-4147-A177-3AD203B41FA5}">
                      <a16:colId xmlns:a16="http://schemas.microsoft.com/office/drawing/2014/main" val="1887359269"/>
                    </a:ext>
                  </a:extLst>
                </a:gridCol>
              </a:tblGrid>
              <a:tr h="33092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819844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textField</a:t>
                      </a:r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310390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Legend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995024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Legend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4146133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textField</a:t>
                      </a:r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9280229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Table</a:t>
                      </a:r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124723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50011CA2-49E5-49F0-B7A6-1DC52DB8D8E2}"/>
              </a:ext>
            </a:extLst>
          </p:cNvPr>
          <p:cNvSpPr txBox="1"/>
          <p:nvPr/>
        </p:nvSpPr>
        <p:spPr>
          <a:xfrm>
            <a:off x="5825280" y="751239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3B9F9C7-6CE9-44D5-A0C5-D43972B81F9C}"/>
              </a:ext>
            </a:extLst>
          </p:cNvPr>
          <p:cNvSpPr txBox="1"/>
          <p:nvPr/>
        </p:nvSpPr>
        <p:spPr>
          <a:xfrm>
            <a:off x="7263141" y="751239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C915AF5-8A77-4A37-8237-3234F61E8675}"/>
              </a:ext>
            </a:extLst>
          </p:cNvPr>
          <p:cNvSpPr txBox="1"/>
          <p:nvPr/>
        </p:nvSpPr>
        <p:spPr>
          <a:xfrm>
            <a:off x="7839610" y="751239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F4EA5BA-C2C2-42C8-A4AE-0ACB7703DF4E}"/>
              </a:ext>
            </a:extLst>
          </p:cNvPr>
          <p:cNvSpPr txBox="1"/>
          <p:nvPr/>
        </p:nvSpPr>
        <p:spPr>
          <a:xfrm>
            <a:off x="8416079" y="751239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7635D1D-D554-4EC8-9175-5913E83FFDE3}"/>
              </a:ext>
            </a:extLst>
          </p:cNvPr>
          <p:cNvSpPr txBox="1"/>
          <p:nvPr/>
        </p:nvSpPr>
        <p:spPr>
          <a:xfrm>
            <a:off x="6792688" y="2006587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38CD406-5E77-4C08-AF45-821F10A4463C}"/>
              </a:ext>
            </a:extLst>
          </p:cNvPr>
          <p:cNvSpPr txBox="1"/>
          <p:nvPr/>
        </p:nvSpPr>
        <p:spPr>
          <a:xfrm>
            <a:off x="3975652" y="3869635"/>
            <a:ext cx="3697357" cy="9233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Nas propriedades da tabela ajustar para 3 colunas e renomear as colunas conforme o exemplo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E4C2F9C-32C6-4EF8-B588-721A583166C3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824331" y="2584174"/>
            <a:ext cx="589721" cy="12854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714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Na área vazia coloque os campos da tabela </a:t>
            </a:r>
            <a:r>
              <a:rPr lang="pt-BR" dirty="0" err="1"/>
              <a:t>ordem_serviço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403" y="1786416"/>
            <a:ext cx="7181193" cy="507158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3350BBC-3676-44EB-8576-8862BA6505B3}"/>
              </a:ext>
            </a:extLst>
          </p:cNvPr>
          <p:cNvSpPr/>
          <p:nvPr/>
        </p:nvSpPr>
        <p:spPr>
          <a:xfrm>
            <a:off x="2650435" y="4731026"/>
            <a:ext cx="6745356" cy="1497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48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Insira os botões para 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707" y="1570314"/>
            <a:ext cx="6056586" cy="525615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F3FEBA4-BA45-49B5-8C8C-0D0E0D9804AF}"/>
              </a:ext>
            </a:extLst>
          </p:cNvPr>
          <p:cNvSpPr/>
          <p:nvPr/>
        </p:nvSpPr>
        <p:spPr>
          <a:xfrm>
            <a:off x="3339203" y="5393634"/>
            <a:ext cx="4598849" cy="9309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256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2186" y="1353206"/>
            <a:ext cx="9906000" cy="4206765"/>
          </a:xfrm>
        </p:spPr>
        <p:txBody>
          <a:bodyPr>
            <a:normAutofit/>
          </a:bodyPr>
          <a:lstStyle/>
          <a:p>
            <a:r>
              <a:rPr lang="pt-BR" dirty="0"/>
              <a:t>O próximo passo é renomear todos os nomes de variáveis para todos os componentes que adicionamos à esta tela</a:t>
            </a:r>
          </a:p>
        </p:txBody>
      </p:sp>
    </p:spTree>
    <p:extLst>
      <p:ext uri="{BB962C8B-B14F-4D97-AF65-F5344CB8AC3E}">
        <p14:creationId xmlns:p14="http://schemas.microsoft.com/office/powerpoint/2010/main" val="43275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45"/>
            <a:ext cx="6056586" cy="5256156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567559" y="987972"/>
            <a:ext cx="220717" cy="231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1</a:t>
            </a:r>
          </a:p>
        </p:txBody>
      </p:sp>
      <p:sp>
        <p:nvSpPr>
          <p:cNvPr id="6" name="Elipse 5"/>
          <p:cNvSpPr/>
          <p:nvPr/>
        </p:nvSpPr>
        <p:spPr>
          <a:xfrm>
            <a:off x="1697421" y="987972"/>
            <a:ext cx="220717" cy="231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567559" y="1898099"/>
            <a:ext cx="220717" cy="231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3</a:t>
            </a:r>
          </a:p>
        </p:txBody>
      </p:sp>
      <p:sp>
        <p:nvSpPr>
          <p:cNvPr id="8" name="Elipse 7"/>
          <p:cNvSpPr/>
          <p:nvPr/>
        </p:nvSpPr>
        <p:spPr>
          <a:xfrm>
            <a:off x="1697421" y="1898099"/>
            <a:ext cx="220717" cy="231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4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015952"/>
              </p:ext>
            </p:extLst>
          </p:nvPr>
        </p:nvGraphicFramePr>
        <p:xfrm>
          <a:off x="6936828" y="77845"/>
          <a:ext cx="2844800" cy="63703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88276">
                  <a:extLst>
                    <a:ext uri="{9D8B030D-6E8A-4147-A177-3AD203B41FA5}">
                      <a16:colId xmlns:a16="http://schemas.microsoft.com/office/drawing/2014/main" val="1968417836"/>
                    </a:ext>
                  </a:extLst>
                </a:gridCol>
                <a:gridCol w="2056524">
                  <a:extLst>
                    <a:ext uri="{9D8B030D-6E8A-4147-A177-3AD203B41FA5}">
                      <a16:colId xmlns:a16="http://schemas.microsoft.com/office/drawing/2014/main" val="2786999843"/>
                    </a:ext>
                  </a:extLst>
                </a:gridCol>
              </a:tblGrid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888033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txtOs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18371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txtData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95293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rbtOrc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575253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rbtOs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028423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txtCliPesquisar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78866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txtIdCli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96368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TblClientes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18666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cboSituacao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712879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txtOsEquip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396388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txtOsDef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522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txtOsServ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267958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txtOsTec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269510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txtOsValor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837599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btnOsAdicionar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59638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btnOsPesquisar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61862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btnOsAlterar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66231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btnOsApagar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45760"/>
                  </a:ext>
                </a:extLst>
              </a:tr>
              <a:tr h="240081">
                <a:tc>
                  <a:txBody>
                    <a:bodyPr/>
                    <a:lstStyle/>
                    <a:p>
                      <a:r>
                        <a:rPr lang="pt-BR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btnOsImprimir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93843"/>
                  </a:ext>
                </a:extLst>
              </a:tr>
            </a:tbl>
          </a:graphicData>
        </a:graphic>
      </p:graphicFrame>
      <p:sp>
        <p:nvSpPr>
          <p:cNvPr id="10" name="Elipse 9"/>
          <p:cNvSpPr/>
          <p:nvPr/>
        </p:nvSpPr>
        <p:spPr>
          <a:xfrm>
            <a:off x="3310759" y="452927"/>
            <a:ext cx="220717" cy="231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5</a:t>
            </a:r>
          </a:p>
        </p:txBody>
      </p:sp>
      <p:sp>
        <p:nvSpPr>
          <p:cNvPr id="11" name="Elipse 10"/>
          <p:cNvSpPr/>
          <p:nvPr/>
        </p:nvSpPr>
        <p:spPr>
          <a:xfrm>
            <a:off x="5228897" y="452927"/>
            <a:ext cx="220717" cy="231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6</a:t>
            </a:r>
          </a:p>
        </p:txBody>
      </p:sp>
      <p:sp>
        <p:nvSpPr>
          <p:cNvPr id="12" name="Elipse 11"/>
          <p:cNvSpPr/>
          <p:nvPr/>
        </p:nvSpPr>
        <p:spPr>
          <a:xfrm>
            <a:off x="4035973" y="1488196"/>
            <a:ext cx="220717" cy="231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7</a:t>
            </a:r>
          </a:p>
        </p:txBody>
      </p:sp>
      <p:sp>
        <p:nvSpPr>
          <p:cNvPr id="13" name="Elipse 12"/>
          <p:cNvSpPr/>
          <p:nvPr/>
        </p:nvSpPr>
        <p:spPr>
          <a:xfrm>
            <a:off x="1476704" y="2271216"/>
            <a:ext cx="220717" cy="231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8</a:t>
            </a:r>
          </a:p>
        </p:txBody>
      </p:sp>
      <p:sp>
        <p:nvSpPr>
          <p:cNvPr id="14" name="Elipse 13"/>
          <p:cNvSpPr/>
          <p:nvPr/>
        </p:nvSpPr>
        <p:spPr>
          <a:xfrm>
            <a:off x="2917934" y="2590309"/>
            <a:ext cx="220717" cy="231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9</a:t>
            </a:r>
          </a:p>
        </p:txBody>
      </p:sp>
      <p:sp>
        <p:nvSpPr>
          <p:cNvPr id="15" name="Elipse 14"/>
          <p:cNvSpPr/>
          <p:nvPr/>
        </p:nvSpPr>
        <p:spPr>
          <a:xfrm>
            <a:off x="2784583" y="2905618"/>
            <a:ext cx="487418" cy="226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10</a:t>
            </a:r>
          </a:p>
        </p:txBody>
      </p:sp>
      <p:sp>
        <p:nvSpPr>
          <p:cNvPr id="16" name="Elipse 15"/>
          <p:cNvSpPr/>
          <p:nvPr/>
        </p:nvSpPr>
        <p:spPr>
          <a:xfrm>
            <a:off x="2791811" y="3184631"/>
            <a:ext cx="487418" cy="226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11</a:t>
            </a:r>
          </a:p>
        </p:txBody>
      </p:sp>
      <p:sp>
        <p:nvSpPr>
          <p:cNvPr id="17" name="Elipse 16"/>
          <p:cNvSpPr/>
          <p:nvPr/>
        </p:nvSpPr>
        <p:spPr>
          <a:xfrm>
            <a:off x="1776248" y="3423079"/>
            <a:ext cx="487418" cy="226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12</a:t>
            </a:r>
          </a:p>
        </p:txBody>
      </p:sp>
      <p:sp>
        <p:nvSpPr>
          <p:cNvPr id="18" name="Elipse 17"/>
          <p:cNvSpPr/>
          <p:nvPr/>
        </p:nvSpPr>
        <p:spPr>
          <a:xfrm>
            <a:off x="4451131" y="3423079"/>
            <a:ext cx="487418" cy="226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13</a:t>
            </a:r>
          </a:p>
        </p:txBody>
      </p:sp>
      <p:sp>
        <p:nvSpPr>
          <p:cNvPr id="19" name="Elipse 18"/>
          <p:cNvSpPr/>
          <p:nvPr/>
        </p:nvSpPr>
        <p:spPr>
          <a:xfrm>
            <a:off x="567559" y="4752638"/>
            <a:ext cx="487418" cy="226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14</a:t>
            </a:r>
          </a:p>
        </p:txBody>
      </p:sp>
      <p:sp>
        <p:nvSpPr>
          <p:cNvPr id="20" name="Elipse 19"/>
          <p:cNvSpPr/>
          <p:nvPr/>
        </p:nvSpPr>
        <p:spPr>
          <a:xfrm>
            <a:off x="1402476" y="4752638"/>
            <a:ext cx="487418" cy="226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15</a:t>
            </a:r>
          </a:p>
        </p:txBody>
      </p:sp>
      <p:sp>
        <p:nvSpPr>
          <p:cNvPr id="21" name="Elipse 20"/>
          <p:cNvSpPr/>
          <p:nvPr/>
        </p:nvSpPr>
        <p:spPr>
          <a:xfrm>
            <a:off x="2247901" y="4752638"/>
            <a:ext cx="487418" cy="226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16</a:t>
            </a:r>
          </a:p>
        </p:txBody>
      </p:sp>
      <p:sp>
        <p:nvSpPr>
          <p:cNvPr id="22" name="Elipse 21"/>
          <p:cNvSpPr/>
          <p:nvPr/>
        </p:nvSpPr>
        <p:spPr>
          <a:xfrm>
            <a:off x="3138651" y="4752637"/>
            <a:ext cx="487418" cy="226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17</a:t>
            </a:r>
          </a:p>
        </p:txBody>
      </p:sp>
      <p:sp>
        <p:nvSpPr>
          <p:cNvPr id="23" name="Elipse 22"/>
          <p:cNvSpPr/>
          <p:nvPr/>
        </p:nvSpPr>
        <p:spPr>
          <a:xfrm>
            <a:off x="4001160" y="4752636"/>
            <a:ext cx="487418" cy="226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979850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Alteração da tabela </a:t>
            </a:r>
            <a:r>
              <a:rPr lang="pt-BR" dirty="0" err="1"/>
              <a:t>ordem_serviço</a:t>
            </a:r>
            <a:r>
              <a:rPr lang="pt-BR" dirty="0"/>
              <a:t> no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2364828"/>
            <a:ext cx="9906000" cy="36691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 que na tela de OS acrescentamos as informações dos radio </a:t>
            </a:r>
            <a:r>
              <a:rPr lang="pt-B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buttons</a:t>
            </a: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Orçamento e OS</a:t>
            </a: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Colocamos também um combo box para exibir a situação atual da OS. </a:t>
            </a:r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Portanto precisamos inserir estas informações na tabela no banco de dados e para isso precisaremos modificar a estrutura da tabela adicionando estes campos</a:t>
            </a: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marL="0" indent="0" algn="just">
              <a:buNone/>
            </a:pP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Faremos isso na próxima aula!</a:t>
            </a:r>
          </a:p>
        </p:txBody>
      </p:sp>
    </p:spTree>
    <p:extLst>
      <p:ext uri="{BB962C8B-B14F-4D97-AF65-F5344CB8AC3E}">
        <p14:creationId xmlns:p14="http://schemas.microsoft.com/office/powerpoint/2010/main" val="427978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 de 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8" y="1615777"/>
            <a:ext cx="8084367" cy="476400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891800" y="2674767"/>
            <a:ext cx="2974427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Dentro do pacote telas crie um novo </a:t>
            </a:r>
            <a:r>
              <a:rPr lang="pt-BR" dirty="0" err="1"/>
              <a:t>JInternalFrame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246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41"/>
            <a:ext cx="9906000" cy="686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7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0" y="585678"/>
            <a:ext cx="4400550" cy="54483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1224479"/>
            <a:ext cx="6591300" cy="4268807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82AD9D8-ED33-40C0-9439-DD62A4B9122F}"/>
              </a:ext>
            </a:extLst>
          </p:cNvPr>
          <p:cNvCxnSpPr/>
          <p:nvPr/>
        </p:nvCxnSpPr>
        <p:spPr>
          <a:xfrm>
            <a:off x="5804452" y="1709530"/>
            <a:ext cx="114879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15B74E0-6601-42E8-AAE0-F1F7F9ACC01C}"/>
              </a:ext>
            </a:extLst>
          </p:cNvPr>
          <p:cNvCxnSpPr/>
          <p:nvPr/>
        </p:nvCxnSpPr>
        <p:spPr>
          <a:xfrm>
            <a:off x="5824332" y="2232992"/>
            <a:ext cx="114879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DDA5D50-99BF-469D-9CD7-AB1FC14092D2}"/>
              </a:ext>
            </a:extLst>
          </p:cNvPr>
          <p:cNvCxnSpPr/>
          <p:nvPr/>
        </p:nvCxnSpPr>
        <p:spPr>
          <a:xfrm>
            <a:off x="5830958" y="2398644"/>
            <a:ext cx="114879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E5B0AF0-03C5-46A0-A393-4E54662224E9}"/>
              </a:ext>
            </a:extLst>
          </p:cNvPr>
          <p:cNvCxnSpPr/>
          <p:nvPr/>
        </p:nvCxnSpPr>
        <p:spPr>
          <a:xfrm>
            <a:off x="5830958" y="2729949"/>
            <a:ext cx="114879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23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Altere na tela principal o menu que irá chamar a tela 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1295" t="20449" r="42897" b="51645"/>
          <a:stretch/>
        </p:blipFill>
        <p:spPr>
          <a:xfrm>
            <a:off x="241738" y="2009554"/>
            <a:ext cx="5946227" cy="260656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187" y="4710116"/>
            <a:ext cx="8058150" cy="1495425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1D2EAB7-4B98-4613-8BFA-C67CF69D3BBE}"/>
              </a:ext>
            </a:extLst>
          </p:cNvPr>
          <p:cNvCxnSpPr>
            <a:cxnSpLocks/>
          </p:cNvCxnSpPr>
          <p:nvPr/>
        </p:nvCxnSpPr>
        <p:spPr>
          <a:xfrm flipH="1">
            <a:off x="1143000" y="1915557"/>
            <a:ext cx="579783" cy="6421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777D65AF-6E73-4C4A-B0F0-AFF75FF5751B}"/>
              </a:ext>
            </a:extLst>
          </p:cNvPr>
          <p:cNvSpPr/>
          <p:nvPr/>
        </p:nvSpPr>
        <p:spPr>
          <a:xfrm>
            <a:off x="4200939" y="5049077"/>
            <a:ext cx="2769704" cy="848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79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da tabela 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420" y="1756542"/>
            <a:ext cx="8203160" cy="494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7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5301" y="199204"/>
            <a:ext cx="7398977" cy="399177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4" y="199204"/>
            <a:ext cx="3879362" cy="2943389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H="1">
            <a:off x="3153103" y="998483"/>
            <a:ext cx="1534512" cy="6724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H="1" flipV="1">
            <a:off x="2438400" y="998483"/>
            <a:ext cx="2242540" cy="10471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 flipV="1">
            <a:off x="1303283" y="1334690"/>
            <a:ext cx="3384332" cy="15175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 flipV="1">
            <a:off x="1429407" y="2042194"/>
            <a:ext cx="3251533" cy="4066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endCxn id="18" idx="0"/>
          </p:cNvCxnSpPr>
          <p:nvPr/>
        </p:nvCxnSpPr>
        <p:spPr>
          <a:xfrm flipH="1">
            <a:off x="2769476" y="2447209"/>
            <a:ext cx="3704189" cy="9371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1618593" y="3384387"/>
            <a:ext cx="2301766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Arraste este item para qualquer local do formulário e dê um nome ao grupo de botões</a:t>
            </a: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4"/>
          <a:srcRect t="52612" r="74184" b="31604"/>
          <a:stretch/>
        </p:blipFill>
        <p:spPr>
          <a:xfrm>
            <a:off x="4159468" y="4363060"/>
            <a:ext cx="3785923" cy="130201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4500" y="4694321"/>
            <a:ext cx="2743200" cy="1171575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152400" y="5014066"/>
            <a:ext cx="187609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Desabilite a edição destas caixas de texto</a:t>
            </a:r>
          </a:p>
        </p:txBody>
      </p:sp>
      <p:cxnSp>
        <p:nvCxnSpPr>
          <p:cNvPr id="23" name="Conector de Seta Reta 22"/>
          <p:cNvCxnSpPr>
            <a:stCxn id="22" idx="0"/>
          </p:cNvCxnSpPr>
          <p:nvPr/>
        </p:nvCxnSpPr>
        <p:spPr>
          <a:xfrm flipH="1" flipV="1">
            <a:off x="953652" y="1408387"/>
            <a:ext cx="136797" cy="36056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582A3A-6A03-4AFB-97FC-6B1F7F95858B}"/>
              </a:ext>
            </a:extLst>
          </p:cNvPr>
          <p:cNvSpPr txBox="1"/>
          <p:nvPr/>
        </p:nvSpPr>
        <p:spPr>
          <a:xfrm>
            <a:off x="4092590" y="1302117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E33A148-A5DA-473B-A7AA-E17037519ECA}"/>
              </a:ext>
            </a:extLst>
          </p:cNvPr>
          <p:cNvSpPr txBox="1"/>
          <p:nvPr/>
        </p:nvSpPr>
        <p:spPr>
          <a:xfrm>
            <a:off x="3758694" y="1748044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040EC4C-F28D-421F-8D1B-AE75829D1B83}"/>
              </a:ext>
            </a:extLst>
          </p:cNvPr>
          <p:cNvSpPr txBox="1"/>
          <p:nvPr/>
        </p:nvSpPr>
        <p:spPr>
          <a:xfrm>
            <a:off x="3695517" y="2601430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3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86405E8-FED3-440F-8B1E-44D9A89CD9C9}"/>
              </a:ext>
            </a:extLst>
          </p:cNvPr>
          <p:cNvSpPr txBox="1"/>
          <p:nvPr/>
        </p:nvSpPr>
        <p:spPr>
          <a:xfrm>
            <a:off x="2166286" y="2216377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4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0FFAF62-2BB0-4200-B4FB-53F1F5BE1D8F}"/>
              </a:ext>
            </a:extLst>
          </p:cNvPr>
          <p:cNvSpPr txBox="1"/>
          <p:nvPr/>
        </p:nvSpPr>
        <p:spPr>
          <a:xfrm>
            <a:off x="700370" y="3892219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C434B4D-CE47-4624-B2F3-77EAA18452E3}"/>
              </a:ext>
            </a:extLst>
          </p:cNvPr>
          <p:cNvSpPr txBox="1"/>
          <p:nvPr/>
        </p:nvSpPr>
        <p:spPr>
          <a:xfrm>
            <a:off x="4052868" y="3095810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6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D27DEF1-04B1-41DE-9F23-6F90C3B0099E}"/>
              </a:ext>
            </a:extLst>
          </p:cNvPr>
          <p:cNvSpPr txBox="1"/>
          <p:nvPr/>
        </p:nvSpPr>
        <p:spPr>
          <a:xfrm>
            <a:off x="6338305" y="4507131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7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92E9BA4-98FB-464B-AE21-C95A562A3DE4}"/>
              </a:ext>
            </a:extLst>
          </p:cNvPr>
          <p:cNvSpPr txBox="1"/>
          <p:nvPr/>
        </p:nvSpPr>
        <p:spPr>
          <a:xfrm>
            <a:off x="9420740" y="4783234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5983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70"/>
            <a:ext cx="11640699" cy="3713374"/>
          </a:xfrm>
          <a:prstGeom prst="rect">
            <a:avLst/>
          </a:prstGeom>
        </p:spPr>
      </p:pic>
      <p:sp>
        <p:nvSpPr>
          <p:cNvPr id="5" name="Espaço Reservado para Conteúdo 4"/>
          <p:cNvSpPr txBox="1">
            <a:spLocks noGrp="1"/>
          </p:cNvSpPr>
          <p:nvPr>
            <p:ph idx="1"/>
          </p:nvPr>
        </p:nvSpPr>
        <p:spPr>
          <a:xfrm>
            <a:off x="504495" y="2795750"/>
            <a:ext cx="4858407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dirty="0"/>
              <a:t>Clique em cada um dos </a:t>
            </a:r>
            <a:r>
              <a:rPr lang="pt-BR" dirty="0" err="1"/>
              <a:t>radioButtons</a:t>
            </a:r>
            <a:r>
              <a:rPr lang="pt-BR" dirty="0"/>
              <a:t> e altere a propriedade </a:t>
            </a:r>
            <a:r>
              <a:rPr lang="pt-BR" dirty="0" err="1"/>
              <a:t>buttonGroup</a:t>
            </a:r>
            <a:r>
              <a:rPr lang="pt-BR" dirty="0"/>
              <a:t> para o grupo criado no slide anterior</a:t>
            </a:r>
          </a:p>
        </p:txBody>
      </p:sp>
      <p:cxnSp>
        <p:nvCxnSpPr>
          <p:cNvPr id="6" name="Conector de Seta Reta 5"/>
          <p:cNvCxnSpPr/>
          <p:nvPr/>
        </p:nvCxnSpPr>
        <p:spPr>
          <a:xfrm>
            <a:off x="2270234" y="1618593"/>
            <a:ext cx="5423338" cy="17236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7693572" y="3237187"/>
            <a:ext cx="3947127" cy="199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15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352" y="3553995"/>
            <a:ext cx="3709330" cy="317837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94" y="132758"/>
            <a:ext cx="11397484" cy="3122598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H="1">
            <a:off x="725214" y="1135117"/>
            <a:ext cx="6800193" cy="17026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>
            <a:off x="2596055" y="1311165"/>
            <a:ext cx="6815960" cy="16067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959070" y="2818068"/>
            <a:ext cx="1636985" cy="193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184" y="3971606"/>
            <a:ext cx="4514850" cy="2343150"/>
          </a:xfrm>
          <a:prstGeom prst="rect">
            <a:avLst/>
          </a:prstGeom>
        </p:spPr>
      </p:pic>
      <p:cxnSp>
        <p:nvCxnSpPr>
          <p:cNvPr id="13" name="Conector de Seta Reta 12"/>
          <p:cNvCxnSpPr>
            <a:stCxn id="11" idx="2"/>
          </p:cNvCxnSpPr>
          <p:nvPr/>
        </p:nvCxnSpPr>
        <p:spPr>
          <a:xfrm>
            <a:off x="1777563" y="3011913"/>
            <a:ext cx="482161" cy="24025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052184" y="5414458"/>
            <a:ext cx="4514850" cy="187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>
            <a:stCxn id="16" idx="3"/>
          </p:cNvCxnSpPr>
          <p:nvPr/>
        </p:nvCxnSpPr>
        <p:spPr>
          <a:xfrm flipV="1">
            <a:off x="5567034" y="4982493"/>
            <a:ext cx="958906" cy="5257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4C6AB29-DF4C-4459-B92B-0C7C80F0B052}"/>
              </a:ext>
            </a:extLst>
          </p:cNvPr>
          <p:cNvSpPr txBox="1"/>
          <p:nvPr/>
        </p:nvSpPr>
        <p:spPr>
          <a:xfrm>
            <a:off x="4728695" y="1441282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03D6599-69C9-479B-8F68-C28DC3D53BB4}"/>
              </a:ext>
            </a:extLst>
          </p:cNvPr>
          <p:cNvSpPr txBox="1"/>
          <p:nvPr/>
        </p:nvSpPr>
        <p:spPr>
          <a:xfrm>
            <a:off x="4999414" y="1976189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E569522-F5EB-4CB1-982C-6D9D16899C35}"/>
              </a:ext>
            </a:extLst>
          </p:cNvPr>
          <p:cNvSpPr txBox="1"/>
          <p:nvPr/>
        </p:nvSpPr>
        <p:spPr>
          <a:xfrm>
            <a:off x="1974654" y="3653714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43BAEBD-2E8C-4493-8405-1FD98503D4B8}"/>
              </a:ext>
            </a:extLst>
          </p:cNvPr>
          <p:cNvSpPr txBox="1"/>
          <p:nvPr/>
        </p:nvSpPr>
        <p:spPr>
          <a:xfrm>
            <a:off x="5775768" y="4964508"/>
            <a:ext cx="270719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186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</p:bldLst>
  </p:timing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297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Univers Condensed Light</vt:lpstr>
      <vt:lpstr>Walbaum Display Light</vt:lpstr>
      <vt:lpstr>AngleLinesVTI</vt:lpstr>
      <vt:lpstr>Java + MySQL Parte 16</vt:lpstr>
      <vt:lpstr>Formulário de os</vt:lpstr>
      <vt:lpstr>Apresentação do PowerPoint</vt:lpstr>
      <vt:lpstr>Apresentação do PowerPoint</vt:lpstr>
      <vt:lpstr>Altere na tela principal o menu que irá chamar a tela os</vt:lpstr>
      <vt:lpstr>Estrutura da tabela os</vt:lpstr>
      <vt:lpstr>Apresentação do PowerPoint</vt:lpstr>
      <vt:lpstr>Apresentação do PowerPoint</vt:lpstr>
      <vt:lpstr>Apresentação do PowerPoint</vt:lpstr>
      <vt:lpstr>Apresentação do PowerPoint</vt:lpstr>
      <vt:lpstr>Adicione mais um painel para vincular o cliente a OS</vt:lpstr>
      <vt:lpstr>Apresentação do PowerPoint</vt:lpstr>
      <vt:lpstr>Na área vazia coloque os campos da tabela ordem_serviço</vt:lpstr>
      <vt:lpstr>Insira os botões para ações</vt:lpstr>
      <vt:lpstr>O próximo passo é renomear todos os nomes de variáveis para todos os componentes que adicionamos à esta tela</vt:lpstr>
      <vt:lpstr>Apresentação do PowerPoint</vt:lpstr>
      <vt:lpstr>Alteração da tabela ordem_serviço no banco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ANDERSON SILVA VANIN</cp:lastModifiedBy>
  <cp:revision>65</cp:revision>
  <dcterms:created xsi:type="dcterms:W3CDTF">2021-07-21T19:12:17Z</dcterms:created>
  <dcterms:modified xsi:type="dcterms:W3CDTF">2021-11-10T17:54:01Z</dcterms:modified>
</cp:coreProperties>
</file>