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o método adicionar.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04" y="2523313"/>
            <a:ext cx="7937938" cy="4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o evento do botão adicionar.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118" t="44832" r="46661" b="28188"/>
          <a:stretch/>
        </p:blipFill>
        <p:spPr>
          <a:xfrm>
            <a:off x="515007" y="2522483"/>
            <a:ext cx="4690832" cy="19654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23" y="4823755"/>
            <a:ext cx="7772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a tela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a inserção de novos clientes ao banco de dados. Insira vários clientes que comecem com a mesma letra.</a:t>
            </a:r>
          </a:p>
          <a:p>
            <a:r>
              <a:rPr lang="pt-BR" dirty="0" smtClean="0"/>
              <a:t>Na próxima aula iremos configurar o campo de busca, para que ao digitar uma letra inicial do nome, na tabela sejam exibidos todos os clientes que iniciem com esta letra.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4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tela de clientes vamos utilizar um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JInternalFrame</a:t>
            </a:r>
            <a:r>
              <a:rPr lang="pt-BR" dirty="0" smtClean="0"/>
              <a:t> o mesmo utilizado para a construção da tela de usuários.</a:t>
            </a:r>
          </a:p>
          <a:p>
            <a:r>
              <a:rPr lang="pt-BR" dirty="0" smtClean="0"/>
              <a:t>Tabela Clientes Estrutura: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40" y="3554139"/>
            <a:ext cx="9248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</a:t>
            </a:r>
            <a:r>
              <a:rPr lang="pt-BR" dirty="0" err="1" smtClean="0"/>
              <a:t>TelaClientes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4" y="2133454"/>
            <a:ext cx="5693430" cy="3945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99" y="2228520"/>
            <a:ext cx="5627357" cy="38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483" t="21272" r="33670" b="15559"/>
          <a:stretch/>
        </p:blipFill>
        <p:spPr>
          <a:xfrm>
            <a:off x="1613276" y="182386"/>
            <a:ext cx="9327993" cy="64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Coloque todos os nomes de variáveis no </a:t>
            </a:r>
            <a:r>
              <a:rPr lang="pt-BR" dirty="0" err="1" smtClean="0"/>
              <a:t>formulario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txtBuscaCliente</a:t>
            </a:r>
            <a:endParaRPr lang="pt-BR" dirty="0"/>
          </a:p>
          <a:p>
            <a:r>
              <a:rPr lang="pt-BR" dirty="0" err="1"/>
              <a:t>tblClientes</a:t>
            </a:r>
            <a:endParaRPr lang="pt-BR" dirty="0"/>
          </a:p>
          <a:p>
            <a:r>
              <a:rPr lang="pt-BR" dirty="0" err="1"/>
              <a:t>txtNome</a:t>
            </a:r>
            <a:endParaRPr lang="pt-BR" dirty="0"/>
          </a:p>
          <a:p>
            <a:r>
              <a:rPr lang="pt-BR" dirty="0" err="1"/>
              <a:t>txtEndereco</a:t>
            </a:r>
            <a:endParaRPr lang="pt-BR" dirty="0"/>
          </a:p>
          <a:p>
            <a:r>
              <a:rPr lang="pt-BR" dirty="0" err="1"/>
              <a:t>txtFone</a:t>
            </a:r>
            <a:endParaRPr lang="pt-BR" dirty="0"/>
          </a:p>
          <a:p>
            <a:r>
              <a:rPr lang="pt-BR" dirty="0" err="1"/>
              <a:t>txtEmail</a:t>
            </a:r>
            <a:endParaRPr lang="pt-BR" dirty="0"/>
          </a:p>
          <a:p>
            <a:r>
              <a:rPr lang="pt-BR" dirty="0" err="1"/>
              <a:t>btnAdicionar</a:t>
            </a:r>
            <a:endParaRPr lang="pt-BR" dirty="0"/>
          </a:p>
          <a:p>
            <a:r>
              <a:rPr lang="pt-BR" dirty="0" err="1"/>
              <a:t>btnAlterar</a:t>
            </a:r>
            <a:endParaRPr lang="pt-BR" dirty="0"/>
          </a:p>
          <a:p>
            <a:r>
              <a:rPr lang="pt-BR" dirty="0" err="1"/>
              <a:t>btnApagar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65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 chamada da </a:t>
            </a:r>
            <a:r>
              <a:rPr lang="pt-BR" dirty="0" err="1" smtClean="0"/>
              <a:t>telaclientes</a:t>
            </a:r>
            <a:r>
              <a:rPr lang="pt-BR" dirty="0" smtClean="0"/>
              <a:t> na tela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478" t="21325" r="46770" b="65525"/>
          <a:stretch/>
        </p:blipFill>
        <p:spPr>
          <a:xfrm>
            <a:off x="1828799" y="2398437"/>
            <a:ext cx="7559157" cy="15639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40925"/>
            <a:ext cx="9220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o </a:t>
            </a:r>
            <a:r>
              <a:rPr lang="pt-BR" dirty="0" err="1" smtClean="0"/>
              <a:t>import</a:t>
            </a:r>
            <a:r>
              <a:rPr lang="pt-BR" dirty="0" smtClean="0"/>
              <a:t> das classes de </a:t>
            </a:r>
            <a:r>
              <a:rPr lang="pt-BR" dirty="0" err="1" smtClean="0"/>
              <a:t>sql</a:t>
            </a:r>
            <a:r>
              <a:rPr lang="pt-BR" dirty="0" smtClean="0"/>
              <a:t> e de conexão.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40395"/>
            <a:ext cx="9864970" cy="2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Configure as variáveis de conexão e resultados.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24326"/>
            <a:ext cx="9506871" cy="19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Instanciar o método construtor </a:t>
            </a:r>
            <a:r>
              <a:rPr lang="pt-BR" smtClean="0"/>
              <a:t>da classe.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21" y="2857642"/>
            <a:ext cx="10020779" cy="2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7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Univers Condensed Light</vt:lpstr>
      <vt:lpstr>Walbaum Display Light</vt:lpstr>
      <vt:lpstr>AngleLinesVTI</vt:lpstr>
      <vt:lpstr>Java + MySQL Parte 11</vt:lpstr>
      <vt:lpstr>Tela Clientes</vt:lpstr>
      <vt:lpstr>Formulário TelaClientes</vt:lpstr>
      <vt:lpstr>Apresentação do PowerPoint</vt:lpstr>
      <vt:lpstr>Coloque todos os nomes de variáveis no formulario</vt:lpstr>
      <vt:lpstr>Criar a chamada da telaclientes na tela principal</vt:lpstr>
      <vt:lpstr>Configurando o botão adicionar</vt:lpstr>
      <vt:lpstr>Configurando o botão adicionar</vt:lpstr>
      <vt:lpstr>Configurando o botão adicionar</vt:lpstr>
      <vt:lpstr>Configurando o botão adicionar</vt:lpstr>
      <vt:lpstr>Configurando o botão adicionar</vt:lpstr>
      <vt:lpstr>Teste a tela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42</cp:revision>
  <dcterms:created xsi:type="dcterms:W3CDTF">2021-07-21T19:12:17Z</dcterms:created>
  <dcterms:modified xsi:type="dcterms:W3CDTF">2021-09-23T14:00:29Z</dcterms:modified>
</cp:coreProperties>
</file>