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4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55A6E5-847A-4A3E-B153-786D5242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Java + MySQL</a:t>
            </a:r>
            <a:br>
              <a:rPr lang="pt-BR" dirty="0"/>
            </a:br>
            <a:r>
              <a:rPr lang="pt-BR" dirty="0"/>
              <a:t>Parte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C8A10-0D5D-435B-941A-6E513D5DD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pt-BR"/>
              <a:t>Prof. Anderson Vanin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41683FE-2DA6-40C9-96C2-BD3A22E4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7" r="52721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38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7B80E-E2D0-4F46-B2BB-91FF05A3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FB7E3-A8F6-40FB-9464-8DCADFF4B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996015B-5F79-4B01-A063-32EE6CBB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87" y="192715"/>
            <a:ext cx="11402336" cy="61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1F34A-9607-494F-8CD3-5D74FC5E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Programar o botão </a:t>
            </a:r>
            <a:r>
              <a:rPr lang="pt-BR" dirty="0" err="1"/>
              <a:t>logar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26A3B-066B-4531-97F6-E8D0EED0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Clique com o botão direito sobre o botão e escolha: eventos</a:t>
            </a:r>
            <a:r>
              <a:rPr lang="pt-BR" dirty="0">
                <a:sym typeface="Wingdings" panose="05000000000000000000" pitchFamily="2" charset="2"/>
              </a:rPr>
              <a:t> </a:t>
            </a:r>
            <a:r>
              <a:rPr lang="pt-BR" dirty="0" err="1">
                <a:sym typeface="Wingdings" panose="05000000000000000000" pitchFamily="2" charset="2"/>
              </a:rPr>
              <a:t>action</a:t>
            </a:r>
            <a:r>
              <a:rPr lang="pt-BR" dirty="0">
                <a:sym typeface="Wingdings" panose="05000000000000000000" pitchFamily="2" charset="2"/>
              </a:rPr>
              <a:t>  </a:t>
            </a:r>
            <a:r>
              <a:rPr lang="pt-BR" dirty="0" err="1">
                <a:sym typeface="Wingdings" panose="05000000000000000000" pitchFamily="2" charset="2"/>
              </a:rPr>
              <a:t>actionPerformed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51312A-B2C7-4E74-A1E2-A1BB75C0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0" y="3090862"/>
            <a:ext cx="11129137" cy="104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5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226A-649C-47FC-A39F-7BEA97E1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Alterar o modulo </a:t>
            </a:r>
            <a:r>
              <a:rPr lang="pt-BR" dirty="0" err="1"/>
              <a:t>conexao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47954-8BC9-45AB-BEBA-E6ADFC76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fazer uma pequena alteração no módulo conexão e na tela de login, de modo a informar ao usuário qual é o status da conexão.</a:t>
            </a:r>
          </a:p>
          <a:p>
            <a:r>
              <a:rPr lang="pt-BR" dirty="0"/>
              <a:t>Vamos começar alterando a tela login e adicionando uma </a:t>
            </a:r>
            <a:r>
              <a:rPr lang="pt-BR" dirty="0" err="1"/>
              <a:t>label</a:t>
            </a:r>
            <a:r>
              <a:rPr lang="pt-BR" dirty="0"/>
              <a:t> para exibição do status de conexão.</a:t>
            </a:r>
          </a:p>
        </p:txBody>
      </p:sp>
    </p:spTree>
    <p:extLst>
      <p:ext uri="{BB962C8B-B14F-4D97-AF65-F5344CB8AC3E}">
        <p14:creationId xmlns:p14="http://schemas.microsoft.com/office/powerpoint/2010/main" val="3336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E0B7-5585-49DC-AA63-DCC1CFE4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DB84503-95FC-40E0-897B-B0928683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7502" y="3966338"/>
            <a:ext cx="5181600" cy="2266950"/>
          </a:xfr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EF79672-401E-4690-9968-7F32F040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4" y="70340"/>
            <a:ext cx="4933950" cy="3619500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1450A01-98D2-493C-9173-5DFD6FDC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030" y="265172"/>
            <a:ext cx="6820145" cy="32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DC232-21B3-43C3-936E-774422D1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Icones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2BEC6-9D60-41B5-8EAE-61FF6A82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Copie alguns ícones que serão utilizados no projeto ao pacote ícones.</a:t>
            </a:r>
          </a:p>
        </p:txBody>
      </p:sp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BA2011AB-A9D6-4A89-9674-640D6EBE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879" y="2647949"/>
            <a:ext cx="1981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4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A414-EC7C-42B4-9FA4-E791FD56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ACC17-B266-47F3-902C-9995B8BC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Clique na </a:t>
            </a:r>
            <a:r>
              <a:rPr lang="pt-BR" dirty="0" err="1"/>
              <a:t>label</a:t>
            </a:r>
            <a:r>
              <a:rPr lang="pt-BR" dirty="0"/>
              <a:t> status e na janela de propriedades altere </a:t>
            </a:r>
            <a:r>
              <a:rPr lang="pt-BR" dirty="0" err="1"/>
              <a:t>icon</a:t>
            </a:r>
            <a:r>
              <a:rPr lang="pt-BR" dirty="0"/>
              <a:t> para a imagem de desconectado.</a:t>
            </a: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88D3192-5E1A-4B26-A6D9-2C0F382C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361" y="3075256"/>
            <a:ext cx="8041278" cy="29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3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34A1-D4AF-45AC-8668-1865B0A2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DE0331-73B0-4DAC-B67F-40114580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vamos alterar o </a:t>
            </a:r>
            <a:r>
              <a:rPr lang="pt-BR" dirty="0" err="1"/>
              <a:t>setText</a:t>
            </a:r>
            <a:r>
              <a:rPr lang="pt-BR" dirty="0"/>
              <a:t> do </a:t>
            </a:r>
            <a:r>
              <a:rPr lang="pt-BR" dirty="0" err="1"/>
              <a:t>label</a:t>
            </a:r>
            <a:r>
              <a:rPr lang="pt-BR" dirty="0"/>
              <a:t> para que exiba a imagem correta para conectado ou não conectado. Altere o código da tela para:</a:t>
            </a:r>
          </a:p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 com confiança média">
            <a:extLst>
              <a:ext uri="{FF2B5EF4-FFF2-40B4-BE49-F238E27FC236}">
                <a16:creationId xmlns:a16="http://schemas.microsoft.com/office/drawing/2014/main" id="{7E9A843A-6D6E-4873-8C9F-F9E77E7E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01" y="3021910"/>
            <a:ext cx="11627983" cy="30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1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1A750-69C3-43E3-A7EF-CA9E4B2A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485CE-C1AB-4346-BEB1-7E6049DC3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Ao executar, se a conexão estiver ok deverá aparecer: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Caso contrário:</a:t>
            </a:r>
          </a:p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1A90D73-4073-4101-AA96-88308AB8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70" y="2488700"/>
            <a:ext cx="5191125" cy="2085975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010193E-219E-4986-AF9F-30A3F8EF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069" y="4706230"/>
            <a:ext cx="5191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6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6004-309E-47AD-8381-1F497337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método </a:t>
            </a:r>
            <a:r>
              <a:rPr lang="pt-BR" dirty="0" err="1"/>
              <a:t>logar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6F9E2-0A08-42FF-99DB-190347D5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397EFF59-8555-4F83-974A-D01E8047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61" y="1670648"/>
            <a:ext cx="7892677" cy="49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1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EE13D-5296-4BF7-B243-D6ACAB78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B1EC4-2B55-4497-9DD7-20EEAB291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testarmos, vamos criar a tela </a:t>
            </a:r>
            <a:r>
              <a:rPr lang="pt-BR" dirty="0" err="1"/>
              <a:t>TelaPrincipal</a:t>
            </a:r>
            <a:r>
              <a:rPr lang="pt-BR" dirty="0"/>
              <a:t> (</a:t>
            </a:r>
            <a:r>
              <a:rPr lang="pt-BR" dirty="0" err="1"/>
              <a:t>Jform</a:t>
            </a:r>
            <a:r>
              <a:rPr lang="pt-BR" dirty="0"/>
              <a:t>)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6B8AA123-488A-4CD3-B999-684F2BA3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90" y="2436073"/>
            <a:ext cx="5493743" cy="42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5684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164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Java + MySQL Parte 03</vt:lpstr>
      <vt:lpstr>Alterar o modulo conexao</vt:lpstr>
      <vt:lpstr>Apresentação do PowerPoint</vt:lpstr>
      <vt:lpstr>Icones</vt:lpstr>
      <vt:lpstr>Apresentação do PowerPoint</vt:lpstr>
      <vt:lpstr>Apresentação do PowerPoint</vt:lpstr>
      <vt:lpstr>Apresentação do PowerPoint</vt:lpstr>
      <vt:lpstr>Criação do método logar</vt:lpstr>
      <vt:lpstr>Apresentação do PowerPoint</vt:lpstr>
      <vt:lpstr>Apresentação do PowerPoint</vt:lpstr>
      <vt:lpstr>Programar o botão logar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MySQL</dc:title>
  <dc:creator>ANDERSON SILVA VANIN</dc:creator>
  <cp:lastModifiedBy>ANDERSON SILVA VANIN</cp:lastModifiedBy>
  <cp:revision>12</cp:revision>
  <dcterms:created xsi:type="dcterms:W3CDTF">2021-07-21T19:12:17Z</dcterms:created>
  <dcterms:modified xsi:type="dcterms:W3CDTF">2021-08-09T15:01:44Z</dcterms:modified>
</cp:coreProperties>
</file>