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B42EA1-D976-4EE1-A70C-45602572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39" y="1915557"/>
            <a:ext cx="7706319" cy="1854585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30B9AD1-14C3-4C2B-8739-9D99A01D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16" y="3597964"/>
            <a:ext cx="5674995" cy="31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Formatar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4CD208C-D135-4D3E-B09C-93301B57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95" y="3814473"/>
            <a:ext cx="5556079" cy="3043527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4EC2FC3-4326-41FB-9385-C205B413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4328"/>
            <a:ext cx="9506616" cy="21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E086C-B106-4321-BC21-E6B4E06F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FFA7B4A-69F1-43DC-A4F6-0F9F714D7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6" t="18652" r="32846" b="61185"/>
          <a:stretch/>
        </p:blipFill>
        <p:spPr>
          <a:xfrm>
            <a:off x="848751" y="1603716"/>
            <a:ext cx="982687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E086C-B106-4321-BC21-E6B4E06F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7A8EEA2A-1056-45A4-A874-96D3D330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" y="2262771"/>
            <a:ext cx="11168040" cy="16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FCA11F-5671-44F7-8FDE-E5760DB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6" y="1743954"/>
            <a:ext cx="9972675" cy="1428750"/>
          </a:xfrm>
          <a:prstGeom prst="rect">
            <a:avLst/>
          </a:prstGeom>
        </p:spPr>
      </p:pic>
      <p:pic>
        <p:nvPicPr>
          <p:cNvPr id="8" name="Espaço Reservado para Conteúdo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7AB4A3C-90C8-49ED-B4BE-CB1E8133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182" t="10185" r="68540" b="72260"/>
          <a:stretch/>
        </p:blipFill>
        <p:spPr>
          <a:xfrm>
            <a:off x="1143000" y="3557367"/>
            <a:ext cx="4018488" cy="2169942"/>
          </a:xfr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1EC95A-03C3-48CE-9B39-11956015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20" y="3557367"/>
            <a:ext cx="3923731" cy="21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D963-ECE3-4633-8A39-19F7846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sobre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FA5C45-CC81-4E20-B1CC-1409A12B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326" y="2162431"/>
            <a:ext cx="5807541" cy="4024313"/>
          </a:xfr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56D15E3-AD37-49E3-85B3-4B29DE9C2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15" r="51654" b="27920"/>
          <a:stretch/>
        </p:blipFill>
        <p:spPr>
          <a:xfrm>
            <a:off x="407963" y="2427852"/>
            <a:ext cx="5894363" cy="34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D963-ECE3-4633-8A39-19F7846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sobre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84BFC0-5E3E-418D-B961-3E1873D0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01CE9A7-171F-438B-BFA7-9F52C885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4" y="2247606"/>
            <a:ext cx="3981450" cy="3009900"/>
          </a:xfrm>
          <a:prstGeom prst="rect">
            <a:avLst/>
          </a:prstGeom>
        </p:spPr>
      </p:pic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681170C-FBB4-42F4-9805-43231A21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57" y="2166643"/>
            <a:ext cx="4152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A24-6CC4-4B0B-A5FA-BA375D6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a tela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4A64B-0E31-49AA-90F5-0826900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o menu sobre na tela principal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D2F70D9-260D-4B28-A6CF-32F39CA7A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7" t="18729" r="25435" b="61107"/>
          <a:stretch/>
        </p:blipFill>
        <p:spPr>
          <a:xfrm>
            <a:off x="596347" y="1762539"/>
            <a:ext cx="106142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A24-6CC4-4B0B-A5FA-BA375D6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a tela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4A64B-0E31-49AA-90F5-0826900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o menu sobre na tela principal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deixar desta forma, ao fechar a tela sobre, todo o sistema será fechado e não só a tela sobre.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0CC1370-9EE7-4679-B923-7E105DB2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6" y="2607157"/>
            <a:ext cx="10225271" cy="13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1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A24-6CC4-4B0B-A5FA-BA375D6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a tela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4A64B-0E31-49AA-90F5-0826900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7C9CDC2-E028-442D-A89B-815BC30D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9" t="10237" r="10347" b="39687"/>
          <a:stretch/>
        </p:blipFill>
        <p:spPr>
          <a:xfrm>
            <a:off x="821031" y="1800548"/>
            <a:ext cx="10549938" cy="4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7D72287-A963-433E-BEDA-D1FEA375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04" y="2713432"/>
            <a:ext cx="10890187" cy="26885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C24C0D-6229-49EE-B429-84303E0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Encerrando a tela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FB13C-8949-4C7F-BFB0-C0309BE4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Altere o código da tela Login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3C3DF64-2246-4718-BA51-DFAB1AA00E0D}"/>
              </a:ext>
            </a:extLst>
          </p:cNvPr>
          <p:cNvSpPr/>
          <p:nvPr/>
        </p:nvSpPr>
        <p:spPr>
          <a:xfrm>
            <a:off x="3560145" y="4192580"/>
            <a:ext cx="2179473" cy="506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54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A6B63-04F4-40BB-824F-8E0932A6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- menu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98DF3FF-0928-42D2-9B62-E9C9CC32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00" y="4161723"/>
            <a:ext cx="10754879" cy="1001119"/>
          </a:xfrm>
        </p:spPr>
      </p:pic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2F3E9AB0-8B35-4F03-8805-149E096B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1" y="1587304"/>
            <a:ext cx="10754879" cy="16060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3B4C0E-D4C1-4CB7-8C45-6E1D8734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01" y="3227269"/>
            <a:ext cx="10754879" cy="8747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280BDF-F276-46C3-90CA-98F751C68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99" y="5270696"/>
            <a:ext cx="10754879" cy="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9672F-369B-42C8-92AB-CEC1B38C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– Painel da área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20DF7-1296-490C-B678-5A01D8C2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750D5B3-79A6-4B5B-AFC7-86F7492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71649"/>
            <a:ext cx="10677525" cy="45529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70FBF6-A5B0-49B7-BE5C-427F5FE0B0B3}"/>
              </a:ext>
            </a:extLst>
          </p:cNvPr>
          <p:cNvSpPr/>
          <p:nvPr/>
        </p:nvSpPr>
        <p:spPr>
          <a:xfrm>
            <a:off x="9852704" y="2065826"/>
            <a:ext cx="1499923" cy="26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6C25554-C6F6-47D2-A5B1-60040BA7A811}"/>
              </a:ext>
            </a:extLst>
          </p:cNvPr>
          <p:cNvCxnSpPr>
            <a:stCxn id="6" idx="1"/>
          </p:cNvCxnSpPr>
          <p:nvPr/>
        </p:nvCxnSpPr>
        <p:spPr>
          <a:xfrm flipH="1">
            <a:off x="5880295" y="2200532"/>
            <a:ext cx="3972409" cy="15977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61D3-7470-4A31-9C42-5D0EAC4B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Usuario</a:t>
            </a:r>
            <a:r>
              <a:rPr lang="pt-BR" dirty="0"/>
              <a:t>, data e </a:t>
            </a:r>
            <a:r>
              <a:rPr lang="pt-BR" dirty="0" err="1"/>
              <a:t>icone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0AB190C-72B3-41C7-8FAA-6F3EF156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55" y="1897972"/>
            <a:ext cx="7820025" cy="4333875"/>
          </a:xfrm>
          <a:prstGeom prst="rect">
            <a:avLst/>
          </a:prstGeom>
        </p:spPr>
      </p:pic>
      <p:pic>
        <p:nvPicPr>
          <p:cNvPr id="9" name="Espaço Reservado para Conteúdo 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9B1312B-168F-4C1C-A62C-2A1A206A8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6690" y="4697470"/>
            <a:ext cx="2781300" cy="1171575"/>
          </a:xfrm>
        </p:spPr>
      </p:pic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D7E4FBD-965C-4355-AEFB-E845E03D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90" y="3379042"/>
            <a:ext cx="2781300" cy="1171575"/>
          </a:xfrm>
          <a:prstGeom prst="rect">
            <a:avLst/>
          </a:prstGeom>
        </p:spPr>
      </p:pic>
      <p:pic>
        <p:nvPicPr>
          <p:cNvPr id="11" name="Imagem 10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6A1A2D5-3AC4-42FB-A399-8E7A8C71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196" y="4356656"/>
            <a:ext cx="2781300" cy="1171575"/>
          </a:xfrm>
          <a:prstGeom prst="rect">
            <a:avLst/>
          </a:prstGeom>
        </p:spPr>
      </p:pic>
      <p:pic>
        <p:nvPicPr>
          <p:cNvPr id="13" name="Imagem 1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B3037EB-A9ED-4EAA-850A-8E464B3C9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690" y="1803052"/>
            <a:ext cx="2781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911C-456E-4F31-9B1F-827EE47B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nomes de variáveis para cada item do 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00C73-1529-482D-8518-82E71524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1E1BF3F-E5E7-421E-A8C8-6FCD1698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5130"/>
            <a:ext cx="9342531" cy="52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A6144077-7113-4A50-BFF9-54DE802F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" y="2161442"/>
            <a:ext cx="10107552" cy="23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D4E977D-7754-4CA0-9D2A-14601E00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6" t="37122" r="39769" b="38456"/>
          <a:stretch/>
        </p:blipFill>
        <p:spPr>
          <a:xfrm>
            <a:off x="590843" y="1754944"/>
            <a:ext cx="10758854" cy="30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94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132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Univers Condensed Light</vt:lpstr>
      <vt:lpstr>Walbaum Display Light</vt:lpstr>
      <vt:lpstr>AngleLinesVTI</vt:lpstr>
      <vt:lpstr>Java + MySQL Parte 04</vt:lpstr>
      <vt:lpstr>Encerrando a tela de login</vt:lpstr>
      <vt:lpstr>Tela principal - menu</vt:lpstr>
      <vt:lpstr>Tela principal – Painel da área de trabalho</vt:lpstr>
      <vt:lpstr>Usuario, data e icone</vt:lpstr>
      <vt:lpstr>Alterar nomes de variáveis para cada item do menu</vt:lpstr>
      <vt:lpstr>Mostrando a data atual</vt:lpstr>
      <vt:lpstr>Mostrando a data atual</vt:lpstr>
      <vt:lpstr>Mostrando a data atual</vt:lpstr>
      <vt:lpstr>Mostrando a data atual</vt:lpstr>
      <vt:lpstr>Formatar a data atual</vt:lpstr>
      <vt:lpstr>Menu Sair</vt:lpstr>
      <vt:lpstr>Menu Sair</vt:lpstr>
      <vt:lpstr>Menu Sair</vt:lpstr>
      <vt:lpstr>Criar a tela sobre</vt:lpstr>
      <vt:lpstr>Criar a tela sobre</vt:lpstr>
      <vt:lpstr>Chamando a tela sobre</vt:lpstr>
      <vt:lpstr>Chamando a tela sobre</vt:lpstr>
      <vt:lpstr>Chamando a tela sobre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16</cp:revision>
  <dcterms:created xsi:type="dcterms:W3CDTF">2021-07-21T19:12:17Z</dcterms:created>
  <dcterms:modified xsi:type="dcterms:W3CDTF">2021-08-16T19:27:00Z</dcterms:modified>
</cp:coreProperties>
</file>