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46F0-76DA-4FE5-A855-9036718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pesquisa avançada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B574-F6A8-414F-8C41-C7D03A83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o projeto e faça a importação da biblioteca rs2xml.jar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77FC1-834E-4861-B142-27D6BFAC6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8" r="81187" b="40107"/>
          <a:stretch/>
        </p:blipFill>
        <p:spPr>
          <a:xfrm>
            <a:off x="60237" y="2671909"/>
            <a:ext cx="2932178" cy="1941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F4EF4C-5996-41EB-B93F-C2D83124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46" y="2671909"/>
            <a:ext cx="5639394" cy="30937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D4E342-5FB9-44F6-BF92-7D616463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671" y="3429000"/>
            <a:ext cx="256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68AA2-B2B8-4E76-B17D-61C11474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rs2xml para a tela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06E75-2FDF-4329-9523-FEC35771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AFD765-C6B1-4CFE-BA3B-7E061EAD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62" y="2261775"/>
            <a:ext cx="7930075" cy="35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D221-6C22-4F6D-8041-3960FBFC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método para pesquisar o cliente pelo nome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482CF-F40F-4635-A462-E0CAAED0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F7147D-DD81-4095-AE5A-259B6F14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99194"/>
            <a:ext cx="10434711" cy="47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863-27A6-4931-AA24-0F8E9A59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o evento de preenchimento da tabela </a:t>
            </a:r>
            <a:r>
              <a:rPr lang="pt-BR" dirty="0" err="1"/>
              <a:t>automatico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912C8-DE24-49B8-B584-90E5F635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D5C7E1-C2B4-4219-B798-F032582E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6" t="22140" r="36077" b="32094"/>
          <a:stretch/>
        </p:blipFill>
        <p:spPr>
          <a:xfrm>
            <a:off x="2726787" y="2110154"/>
            <a:ext cx="6738426" cy="43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7B38-5A56-4757-9A1F-A0A99DD0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1955E-9FBE-4AA1-86BE-DEE49AA7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C61936-832D-4244-9363-42DE8F70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09330"/>
            <a:ext cx="9415691" cy="1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73C0-7E35-4811-B4B6-CE02E1D7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7E801-DAFB-449D-80BE-76931F9F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152F6B-E922-4F02-9DE9-5BA86B07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81050"/>
            <a:ext cx="96678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10C48-E7E6-400F-ACC2-8290E74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Criar método para selecionar um registro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2728-1495-4BE5-BC98-03D7756D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BD79A5-A7C9-4CC0-BA20-A0AD2D5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3" y="2869390"/>
            <a:ext cx="11250824" cy="23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1B73-B16A-4F80-903C-7FFCC8F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evento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C74973C-2B1F-4786-BBF6-E9E5F50C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3536156"/>
            <a:ext cx="6486525" cy="97155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7BB6AB-1809-4E26-9DF6-CE8A6838A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7" t="27921" r="25761" b="32552"/>
          <a:stretch/>
        </p:blipFill>
        <p:spPr>
          <a:xfrm>
            <a:off x="2710069" y="1726713"/>
            <a:ext cx="6771861" cy="3022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1397A4-DCE4-4D2A-8FDB-924AD821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1" y="5101572"/>
            <a:ext cx="6486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46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Java + MySQL Parte 12</vt:lpstr>
      <vt:lpstr>Criando uma pesquisa avançada</vt:lpstr>
      <vt:lpstr>Importar rs2xml para a tela clientes</vt:lpstr>
      <vt:lpstr>Criar o método para pesquisar o cliente pelo nome</vt:lpstr>
      <vt:lpstr>Criar o evento de preenchimento da tabela automatico</vt:lpstr>
      <vt:lpstr>Apresentação do PowerPoint</vt:lpstr>
      <vt:lpstr>Apresentação do PowerPoint</vt:lpstr>
      <vt:lpstr>Criar método para selecionar um registro da tabela</vt:lpstr>
      <vt:lpstr>Criar o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44</cp:revision>
  <dcterms:created xsi:type="dcterms:W3CDTF">2021-07-21T19:12:17Z</dcterms:created>
  <dcterms:modified xsi:type="dcterms:W3CDTF">2021-09-27T23:38:29Z</dcterms:modified>
</cp:coreProperties>
</file>