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</a:t>
            </a:r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Update de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método para alterar os dados dos clientes logo abaixo do método </a:t>
            </a:r>
            <a:r>
              <a:rPr lang="pt-BR" dirty="0" err="1" smtClean="0"/>
              <a:t>setar_campos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25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226795"/>
            <a:ext cx="11151476" cy="66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7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Update de clientes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evento para o botão Alterar para chamar o método alterar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1846" t="44798" r="31831" b="28791"/>
          <a:stretch/>
        </p:blipFill>
        <p:spPr>
          <a:xfrm>
            <a:off x="1106213" y="2585545"/>
            <a:ext cx="4719145" cy="15134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82" y="4675026"/>
            <a:ext cx="66960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teste mudando o telefone de algum cliente.</a:t>
            </a:r>
          </a:p>
          <a:p>
            <a:r>
              <a:rPr lang="pt-BR" dirty="0" smtClean="0"/>
              <a:t>Perceba que há alguns erros que devem ser observados:</a:t>
            </a:r>
          </a:p>
          <a:p>
            <a:pPr lvl="1"/>
            <a:r>
              <a:rPr lang="pt-BR" dirty="0" smtClean="0"/>
              <a:t>E se quisermos alterar o nome de um cliente? Veja no código inserido que nossa consulta utiliza o nome do cliente como referência!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Para resolver essa situação precisaremos trabalhar com o ID do cliente.</a:t>
            </a:r>
          </a:p>
          <a:p>
            <a:r>
              <a:rPr lang="pt-BR" dirty="0" smtClean="0"/>
              <a:t>Na tela clientes, vamos adicionar mais um campo: </a:t>
            </a:r>
            <a:r>
              <a:rPr lang="pt-BR" dirty="0" err="1" smtClean="0"/>
              <a:t>IdCliente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84" y="3703583"/>
            <a:ext cx="82105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Modifique a propriedade </a:t>
            </a:r>
            <a:r>
              <a:rPr lang="pt-BR" dirty="0" err="1" smtClean="0"/>
              <a:t>enabled</a:t>
            </a:r>
            <a:r>
              <a:rPr lang="pt-BR" dirty="0" smtClean="0"/>
              <a:t> para false, para que não possa ser feita nenhuma alteração pelo usuário do sistema. Essa é uma numeração automática do BD.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86" y="559701"/>
            <a:ext cx="5419725" cy="1752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48" y="3832497"/>
            <a:ext cx="3505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7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Alterar o método de </a:t>
            </a:r>
            <a:r>
              <a:rPr lang="pt-BR" dirty="0" err="1" smtClean="0"/>
              <a:t>setar</a:t>
            </a:r>
            <a:r>
              <a:rPr lang="pt-BR" dirty="0" smtClean="0"/>
              <a:t> campos para trazer o 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2" y="2483337"/>
            <a:ext cx="11311974" cy="307685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18897" y="3394841"/>
            <a:ext cx="9630103" cy="399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8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Alterar o método alterar para utilizar o 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9" y="2388522"/>
            <a:ext cx="11456506" cy="281409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785131" y="2900855"/>
            <a:ext cx="1652750" cy="399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50276" y="4803228"/>
            <a:ext cx="3946634" cy="283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91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execute um novo teste e tente alterar um nome de cliente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1" y="2448911"/>
            <a:ext cx="4803879" cy="41862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625" y="4021766"/>
            <a:ext cx="3019425" cy="14382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510" y="4108641"/>
            <a:ext cx="4181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2285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170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Univers Condensed Light</vt:lpstr>
      <vt:lpstr>Walbaum Display Light</vt:lpstr>
      <vt:lpstr>AngleLinesVTI</vt:lpstr>
      <vt:lpstr>Java + MySQL Parte 13</vt:lpstr>
      <vt:lpstr>Update de clientes</vt:lpstr>
      <vt:lpstr>Apresentação do PowerPoint</vt:lpstr>
      <vt:lpstr>Update de clientes</vt:lpstr>
      <vt:lpstr>Teste</vt:lpstr>
      <vt:lpstr>Apresentação do PowerPoint</vt:lpstr>
      <vt:lpstr>Alterar o método de setar campos para trazer o id</vt:lpstr>
      <vt:lpstr>Alterar o método alterar para utilizar o id</vt:lpstr>
      <vt:lpstr>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Alunos</cp:lastModifiedBy>
  <cp:revision>50</cp:revision>
  <dcterms:created xsi:type="dcterms:W3CDTF">2021-07-21T19:12:17Z</dcterms:created>
  <dcterms:modified xsi:type="dcterms:W3CDTF">2021-10-21T12:19:55Z</dcterms:modified>
</cp:coreProperties>
</file>