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00A56-DD6D-4CC2-9B80-3A1E67BE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291FE-B10F-4498-AD9E-AEDE5021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8C3AE6-DAB5-4850-AC5A-6B72BD9E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65" y="1516949"/>
            <a:ext cx="10242069" cy="38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7F1D8-EA99-4C81-8F4B-3CF1CF64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E233E-00E9-4F1B-B8C1-6F1D77CD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55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Codificar o botão pesquisar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método para pesquisar um número de OS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Faça a chamada deste método no botão Pesquisar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1" y="2566987"/>
            <a:ext cx="7810500" cy="1114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30" y="4648692"/>
            <a:ext cx="7867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399" t="9721" r="18135" b="15372"/>
          <a:stretch/>
        </p:blipFill>
        <p:spPr>
          <a:xfrm>
            <a:off x="1030013" y="0"/>
            <a:ext cx="10331669" cy="68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1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Codificar o botão pesquisar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98558"/>
            <a:ext cx="95916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Codificar o botão pesquisar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777891"/>
            <a:ext cx="9077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6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867" t="10256" r="38738" b="16980"/>
          <a:stretch/>
        </p:blipFill>
        <p:spPr>
          <a:xfrm>
            <a:off x="210207" y="1672703"/>
            <a:ext cx="4866289" cy="4698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88" y="1915557"/>
            <a:ext cx="6881812" cy="45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da os selecionada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7921"/>
            <a:ext cx="9848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D6273-F12B-44EF-8765-F9BAC99A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67433"/>
            <a:ext cx="9906000" cy="4024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/>
              <a:t>Explorar alguns erros que podem acontecer com o botão Adicionar, Caixa de digitação do cliente e tabelas clientes!</a:t>
            </a:r>
          </a:p>
        </p:txBody>
      </p:sp>
    </p:spTree>
    <p:extLst>
      <p:ext uri="{BB962C8B-B14F-4D97-AF65-F5344CB8AC3E}">
        <p14:creationId xmlns:p14="http://schemas.microsoft.com/office/powerpoint/2010/main" val="268023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36559"/>
            <a:ext cx="9906000" cy="1382156"/>
          </a:xfrm>
        </p:spPr>
        <p:txBody>
          <a:bodyPr/>
          <a:lstStyle/>
          <a:p>
            <a:r>
              <a:rPr lang="pt-BR" dirty="0"/>
              <a:t>Desabilitar o botão adicionar enquanto faz uma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93D10D-09DC-4FCF-B092-47A6A595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11" y="1748935"/>
            <a:ext cx="8094778" cy="49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615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77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Java + MySQL Parte 18</vt:lpstr>
      <vt:lpstr>Codificar o botão pesquisar os</vt:lpstr>
      <vt:lpstr>Apresentação do PowerPoint</vt:lpstr>
      <vt:lpstr>Codificar o botão pesquisar os</vt:lpstr>
      <vt:lpstr>Codificar o botão pesquisar os</vt:lpstr>
      <vt:lpstr>Teste o projeto</vt:lpstr>
      <vt:lpstr>Dados da os selecionada</vt:lpstr>
      <vt:lpstr>Apresentação do PowerPoint</vt:lpstr>
      <vt:lpstr>Desabilitar o botão adicionar enquanto faz uma pesquisa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74</cp:revision>
  <dcterms:created xsi:type="dcterms:W3CDTF">2021-07-21T19:12:17Z</dcterms:created>
  <dcterms:modified xsi:type="dcterms:W3CDTF">2021-11-17T18:25:17Z</dcterms:modified>
</cp:coreProperties>
</file>