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20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1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59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06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80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1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0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4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0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1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02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9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55A6E5-847A-4A3E-B153-786D52425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899" y="2355112"/>
            <a:ext cx="6933112" cy="3237615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Java + MySQL</a:t>
            </a:r>
            <a:br>
              <a:rPr lang="pt-BR" dirty="0"/>
            </a:br>
            <a:r>
              <a:rPr lang="pt-BR" dirty="0"/>
              <a:t>Parte 07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C8A10-0D5D-435B-941A-6E513D5DD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899" y="1265273"/>
            <a:ext cx="5916873" cy="1066522"/>
          </a:xfrm>
        </p:spPr>
        <p:txBody>
          <a:bodyPr>
            <a:normAutofit/>
          </a:bodyPr>
          <a:lstStyle/>
          <a:p>
            <a:pPr algn="l"/>
            <a:r>
              <a:rPr lang="pt-BR"/>
              <a:t>Prof. Anderson Vanin</a:t>
            </a:r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541683FE-2DA6-40C9-96C2-BD3A22E409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47" r="52721" b="2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38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C07D82-265E-4535-B126-578593625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em 2 camadas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0F287E-5CAF-4816-8687-831935429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38BAFBA-CC4A-4C8C-90AA-DD1310D3C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170" y="2136971"/>
            <a:ext cx="8663660" cy="459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815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A3BC9-D254-4A55-87E5-81A6CB7C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em 3 camadas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B795A6-59DA-4754-8AC0-53C6AC796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0A66AC8-EEC9-4F61-B917-BA94FA5A5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797897"/>
            <a:ext cx="9906000" cy="481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19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3590C0-7D2B-49AA-97A5-AA09AD5D2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Botão selecionar (</a:t>
            </a:r>
            <a:r>
              <a:rPr lang="pt-BR" dirty="0" err="1"/>
              <a:t>ready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6F6673-414E-4DCC-95E7-3A0536BA4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Importar os pacotes necessários e o módulo de conexão em </a:t>
            </a:r>
            <a:r>
              <a:rPr lang="pt-BR" dirty="0" err="1"/>
              <a:t>TelaUsuários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758BEDB-63F7-4DD0-9218-FB6726106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95" y="2938461"/>
            <a:ext cx="10673504" cy="2640704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1A4A0ECB-A200-4CC8-A96F-C05F1785498A}"/>
              </a:ext>
            </a:extLst>
          </p:cNvPr>
          <p:cNvSpPr/>
          <p:nvPr/>
        </p:nvSpPr>
        <p:spPr>
          <a:xfrm>
            <a:off x="1404730" y="4452730"/>
            <a:ext cx="6997148" cy="8746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2690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B099A-D026-4A0E-8459-B082FC48D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Declarar variáveis importantes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B8D28A-B79E-432C-9392-57E49D213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BF3FEFB-4E35-43F6-99F2-44730B99C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274" y="1915557"/>
            <a:ext cx="9233452" cy="4831457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89D835F-6E8E-4169-95FA-AD79D56D78FB}"/>
              </a:ext>
            </a:extLst>
          </p:cNvPr>
          <p:cNvSpPr/>
          <p:nvPr/>
        </p:nvSpPr>
        <p:spPr>
          <a:xfrm>
            <a:off x="2597426" y="4532243"/>
            <a:ext cx="4651513" cy="10601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5471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3D979E-5F8F-4EE1-9C3F-B80F9C6F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Utilizar o construtor para inicializar a conexão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E6E734-1642-405F-9193-40A854DA3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0A41310-C141-4D9C-9ED2-3F1B9DE71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424" y="1854145"/>
            <a:ext cx="9541151" cy="500385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4834F847-91A3-4C5F-A584-D77B5586C6BD}"/>
              </a:ext>
            </a:extLst>
          </p:cNvPr>
          <p:cNvSpPr/>
          <p:nvPr/>
        </p:nvSpPr>
        <p:spPr>
          <a:xfrm>
            <a:off x="3114261" y="6188765"/>
            <a:ext cx="4770782" cy="3753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3475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85800-60D2-4E95-A273-3513117B6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o método para consulta a partir do id do usuário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978DB0-68A4-4DD6-BD4D-CBA3E3E8C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5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2EC642-E921-45F6-8C39-81AFD26AA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373D18-6A1C-4230-9678-B24B2F1EE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AE87880-1B2A-4A8E-A4BD-A0F056BC7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990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4CE17A-BA79-4F74-91A2-6E4DC740F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Evento do botão consultar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E8F58B-A786-4B59-9BFA-C80F46EB6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CA08CEF-2609-446A-A648-0C46E5694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69" y="2977809"/>
            <a:ext cx="11212810" cy="192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153213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59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Univers Condensed Light</vt:lpstr>
      <vt:lpstr>Walbaum Display Light</vt:lpstr>
      <vt:lpstr>AngleLinesVTI</vt:lpstr>
      <vt:lpstr>Java + MySQL Parte 07</vt:lpstr>
      <vt:lpstr>Modelo em 2 camadas</vt:lpstr>
      <vt:lpstr>Modelo em 3 camadas</vt:lpstr>
      <vt:lpstr>Botão selecionar (ready)</vt:lpstr>
      <vt:lpstr>Declarar variáveis importantes</vt:lpstr>
      <vt:lpstr>Utilizar o construtor para inicializar a conexão</vt:lpstr>
      <vt:lpstr>Criar o método para consulta a partir do id do usuário</vt:lpstr>
      <vt:lpstr>Apresentação do PowerPoint</vt:lpstr>
      <vt:lpstr>Evento do botão consultar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+ MySQL</dc:title>
  <dc:creator>ANDERSON SILVA VANIN</dc:creator>
  <cp:lastModifiedBy>ANDERSON SILVA VANIN</cp:lastModifiedBy>
  <cp:revision>25</cp:revision>
  <dcterms:created xsi:type="dcterms:W3CDTF">2021-07-21T19:12:17Z</dcterms:created>
  <dcterms:modified xsi:type="dcterms:W3CDTF">2021-08-30T12:07:16Z</dcterms:modified>
</cp:coreProperties>
</file>