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60"/>
  </p:normalViewPr>
  <p:slideViewPr>
    <p:cSldViewPr>
      <p:cViewPr varScale="1">
        <p:scale>
          <a:sx n="87" d="100"/>
          <a:sy n="87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CE3621-1EBC-48BD-BFCF-89B3379CD41D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1ACAAD-D348-49BA-B036-600A1E3F41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Knecht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Ian </a:t>
            </a:r>
            <a:r>
              <a:rPr lang="en-US" dirty="0" err="1" smtClean="0"/>
              <a:t>Fite</a:t>
            </a:r>
            <a:endParaRPr lang="en-US" dirty="0"/>
          </a:p>
          <a:p>
            <a:r>
              <a:rPr lang="en-US" dirty="0" smtClean="0"/>
              <a:t>Patrick Feeney</a:t>
            </a:r>
          </a:p>
          <a:p>
            <a:r>
              <a:rPr lang="en-US" dirty="0" smtClean="0"/>
              <a:t>Ben Carlson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2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group has its own namespace.</a:t>
            </a:r>
          </a:p>
          <a:p>
            <a:r>
              <a:rPr lang="en-US" dirty="0" smtClean="0"/>
              <a:t>All input validation must be done by the host because Knecht manages no application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communications between host and members of groups is handled by an implementation of observer pattern.</a:t>
            </a:r>
          </a:p>
          <a:p>
            <a:r>
              <a:rPr lang="en-US" dirty="0" smtClean="0"/>
              <a:t>Input is stored in a dedicated table on the server so it can be retrieved later if a client isn’t listening at any given moment.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2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Request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the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listen to updates from the host in the same way that the host listens to input from users.</a:t>
            </a:r>
          </a:p>
          <a:p>
            <a:r>
              <a:rPr lang="en-US" dirty="0" smtClean="0"/>
              <a:t>Users are alerted when any data they have access to is submitted or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9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Response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 update or input is received, the client automatically renews its standing query.</a:t>
            </a:r>
          </a:p>
          <a:p>
            <a:r>
              <a:rPr lang="en-US" dirty="0" smtClean="0"/>
              <a:t>Pending input and update notifications are held by the server until acknowledged in case of packet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0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Bandwidth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no pending notifications when a subscription request is received, the response is held by the server until it has something to report to the client.</a:t>
            </a:r>
          </a:p>
          <a:p>
            <a:r>
              <a:rPr lang="en-US" dirty="0" smtClean="0"/>
              <a:t>When fields are updated, unless they are exceptionally large, they are returned with the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7867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Data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us had any prior experience with databases or server code for web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Organizational Issues</a:t>
            </a:r>
          </a:p>
          <a:p>
            <a:r>
              <a:rPr lang="en-US" dirty="0" smtClean="0"/>
              <a:t>Technical Difficulties with Regards to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268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location: http://perlenspiel.cs.wpi.edu:8080</a:t>
            </a:r>
            <a:r>
              <a:rPr lang="en-US" dirty="0" smtClean="0"/>
              <a:t>/</a:t>
            </a:r>
          </a:p>
          <a:p>
            <a:r>
              <a:rPr lang="en-US" dirty="0" smtClean="0"/>
              <a:t>Demo location: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Knecht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Knecht is a Node.js and MySQL client-server application.</a:t>
            </a:r>
          </a:p>
          <a:p>
            <a:r>
              <a:rPr lang="en-US" dirty="0" smtClean="0"/>
              <a:t>Node.js is a server side C++ JavaScript interpreter that is widely used for server applications.</a:t>
            </a:r>
          </a:p>
          <a:p>
            <a:r>
              <a:rPr lang="en-US" dirty="0" smtClean="0"/>
              <a:t>MySQL is a commonly used Database management system, good for handling a large quantity of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7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</a:p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Runs JavaScript</a:t>
            </a:r>
          </a:p>
          <a:p>
            <a:r>
              <a:rPr lang="en-US" dirty="0" smtClean="0"/>
              <a:t>Written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Knecht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Nonlocal Storage of Application Data</a:t>
            </a:r>
          </a:p>
          <a:p>
            <a:r>
              <a:rPr lang="en-US" dirty="0" smtClean="0"/>
              <a:t>Communication between Clients of Multiple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</a:p>
          <a:p>
            <a:r>
              <a:rPr lang="en-US" dirty="0" smtClean="0"/>
              <a:t>CRUD</a:t>
            </a:r>
          </a:p>
          <a:p>
            <a:r>
              <a:rPr lang="en-US" dirty="0" smtClean="0"/>
              <a:t>Accounts are Isolated from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application has its own namespace within Knetch.</a:t>
            </a:r>
          </a:p>
          <a:p>
            <a:r>
              <a:rPr lang="en-US" dirty="0" smtClean="0"/>
              <a:t>Still possible for different applications to send data to each other by using the same application name and with it namespace.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User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designated host client can add or remove other clients to or from the group.</a:t>
            </a:r>
          </a:p>
          <a:p>
            <a:r>
              <a:rPr lang="en-US" dirty="0" smtClean="0"/>
              <a:t>A data is held in a group’s name just as it is held in an application’s name.</a:t>
            </a:r>
          </a:p>
          <a:p>
            <a:r>
              <a:rPr lang="en-US" dirty="0" smtClean="0"/>
              <a:t>The host can set permissions for this data to individual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Multplayer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63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216</TotalTime>
  <Words>426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Knecht</vt:lpstr>
      <vt:lpstr>Introduction to Knecht</vt:lpstr>
      <vt:lpstr>More on Node.js</vt:lpstr>
      <vt:lpstr>Knecht Functionality</vt:lpstr>
      <vt:lpstr>Single User Functions</vt:lpstr>
      <vt:lpstr>Paint Demo</vt:lpstr>
      <vt:lpstr>Application Functions</vt:lpstr>
      <vt:lpstr>Multi User Functions</vt:lpstr>
      <vt:lpstr>Multplayer Demo</vt:lpstr>
      <vt:lpstr>Group Restrictions</vt:lpstr>
      <vt:lpstr>Input to the Host</vt:lpstr>
      <vt:lpstr>Join Request Demo</vt:lpstr>
      <vt:lpstr>Data From the Host</vt:lpstr>
      <vt:lpstr>Join Response Demo</vt:lpstr>
      <vt:lpstr>Reliable Behaviors</vt:lpstr>
      <vt:lpstr>Limited Bandwidth Usage</vt:lpstr>
      <vt:lpstr>Response Data Demo</vt:lpstr>
      <vt:lpstr>Obstacles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Knecht</dc:title>
  <dc:creator>Ian</dc:creator>
  <cp:lastModifiedBy>Ian</cp:lastModifiedBy>
  <cp:revision>14</cp:revision>
  <dcterms:created xsi:type="dcterms:W3CDTF">2014-04-16T20:54:28Z</dcterms:created>
  <dcterms:modified xsi:type="dcterms:W3CDTF">2014-04-22T00:13:54Z</dcterms:modified>
</cp:coreProperties>
</file>