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3" r:id="rId9"/>
    <p:sldId id="262" r:id="rId10"/>
    <p:sldId id="275" r:id="rId11"/>
    <p:sldId id="276" r:id="rId12"/>
    <p:sldId id="274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4660"/>
  </p:normalViewPr>
  <p:slideViewPr>
    <p:cSldViewPr>
      <p:cViewPr>
        <p:scale>
          <a:sx n="99" d="100"/>
          <a:sy n="99" d="100"/>
        </p:scale>
        <p:origin x="-72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4CE3621-1EBC-48BD-BFCF-89B3379CD4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Knecht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Ian </a:t>
            </a:r>
            <a:r>
              <a:rPr lang="en-US" dirty="0" err="1" smtClean="0"/>
              <a:t>Fite</a:t>
            </a:r>
            <a:endParaRPr lang="en-US" dirty="0"/>
          </a:p>
          <a:p>
            <a:r>
              <a:rPr lang="en-US" dirty="0" smtClean="0"/>
              <a:t>Patrick Feeney</a:t>
            </a:r>
          </a:p>
          <a:p>
            <a:r>
              <a:rPr lang="en-US" dirty="0" smtClean="0"/>
              <a:t>Ben Carlson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Control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887249"/>
            <a:ext cx="7220958" cy="4134427"/>
          </a:xfrm>
        </p:spPr>
      </p:pic>
    </p:spTree>
    <p:extLst>
      <p:ext uri="{BB962C8B-B14F-4D97-AF65-F5344CB8AC3E}">
        <p14:creationId xmlns:p14="http://schemas.microsoft.com/office/powerpoint/2010/main" val="391222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/>
              <a:t>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Non-volatile </a:t>
            </a:r>
            <a:r>
              <a:rPr lang="en-US" dirty="0"/>
              <a:t>notifications</a:t>
            </a:r>
          </a:p>
          <a:p>
            <a:endParaRPr lang="en-US" dirty="0"/>
          </a:p>
          <a:p>
            <a:r>
              <a:rPr lang="en-US" dirty="0"/>
              <a:t>Input synchronization</a:t>
            </a:r>
          </a:p>
          <a:p>
            <a:endParaRPr lang="en-US" dirty="0"/>
          </a:p>
          <a:p>
            <a:r>
              <a:rPr lang="en-US" dirty="0"/>
              <a:t>Minimizes bandwidth usage</a:t>
            </a:r>
          </a:p>
        </p:txBody>
      </p:sp>
    </p:spTree>
    <p:extLst>
      <p:ext uri="{BB962C8B-B14F-4D97-AF65-F5344CB8AC3E}">
        <p14:creationId xmlns:p14="http://schemas.microsoft.com/office/powerpoint/2010/main" val="427063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group experience with database software, web development, code repositories</a:t>
            </a:r>
          </a:p>
          <a:p>
            <a:r>
              <a:rPr lang="en-US" dirty="0"/>
              <a:t>Organizational and personal issues</a:t>
            </a:r>
          </a:p>
          <a:p>
            <a:r>
              <a:rPr lang="en-US" dirty="0"/>
              <a:t>Technical difficulties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Client listening</a:t>
            </a:r>
          </a:p>
          <a:p>
            <a:pPr lvl="1"/>
            <a:r>
              <a:rPr lang="en-US" dirty="0"/>
              <a:t>Compatibility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09160"/>
          </a:xfrm>
        </p:spPr>
        <p:txBody>
          <a:bodyPr/>
          <a:lstStyle/>
          <a:p>
            <a:r>
              <a:rPr lang="en-US" dirty="0"/>
              <a:t>Server location: http://perlenspiel.cs.wpi.edu:8080</a:t>
            </a:r>
            <a:r>
              <a:rPr lang="en-US" dirty="0" smtClean="0"/>
              <a:t>/</a:t>
            </a:r>
          </a:p>
          <a:p>
            <a:r>
              <a:rPr lang="en-US" dirty="0" smtClean="0"/>
              <a:t>Demo location: http</a:t>
            </a:r>
            <a:r>
              <a:rPr lang="en-US" dirty="0"/>
              <a:t>://perlenspiel.cs.wpi.edu/KnechtDemo.html</a:t>
            </a:r>
          </a:p>
        </p:txBody>
      </p:sp>
    </p:spTree>
    <p:extLst>
      <p:ext uri="{BB962C8B-B14F-4D97-AF65-F5344CB8AC3E}">
        <p14:creationId xmlns:p14="http://schemas.microsoft.com/office/powerpoint/2010/main" val="13389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Knecht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  <a:p>
            <a:pPr lvl="1"/>
            <a:r>
              <a:rPr lang="en-US" dirty="0"/>
              <a:t>Server platform</a:t>
            </a:r>
          </a:p>
          <a:p>
            <a:endParaRPr lang="en-US" dirty="0"/>
          </a:p>
          <a:p>
            <a:r>
              <a:rPr lang="en-US" dirty="0"/>
              <a:t>MySQL</a:t>
            </a:r>
          </a:p>
          <a:p>
            <a:pPr lvl="1"/>
            <a:r>
              <a:rPr lang="en-US" dirty="0"/>
              <a:t>Database platform</a:t>
            </a:r>
          </a:p>
        </p:txBody>
      </p:sp>
    </p:spTree>
    <p:extLst>
      <p:ext uri="{BB962C8B-B14F-4D97-AF65-F5344CB8AC3E}">
        <p14:creationId xmlns:p14="http://schemas.microsoft.com/office/powerpoint/2010/main" val="27220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Interpreter</a:t>
            </a:r>
          </a:p>
          <a:p>
            <a:r>
              <a:rPr lang="en-US" dirty="0"/>
              <a:t>Written in C++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Asynchrony</a:t>
            </a:r>
          </a:p>
          <a:p>
            <a:pPr lvl="1"/>
            <a:r>
              <a:rPr lang="en-US" dirty="0" smtClean="0"/>
              <a:t>Scalability</a:t>
            </a:r>
            <a:endParaRPr lang="en-US" dirty="0"/>
          </a:p>
          <a:p>
            <a:pPr lvl="1"/>
            <a:r>
              <a:rPr lang="en-US" dirty="0"/>
              <a:t>Portability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895600"/>
            <a:ext cx="5060953" cy="173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Knecht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Management User Accounts for:</a:t>
            </a:r>
          </a:p>
          <a:p>
            <a:endParaRPr lang="en-US" dirty="0"/>
          </a:p>
          <a:p>
            <a:pPr lvl="1"/>
            <a:r>
              <a:rPr lang="en-US" dirty="0"/>
              <a:t>Storing user application data non-locally</a:t>
            </a:r>
          </a:p>
          <a:p>
            <a:endParaRPr lang="en-US" dirty="0"/>
          </a:p>
          <a:p>
            <a:pPr lvl="1"/>
            <a:r>
              <a:rPr lang="en-US" dirty="0"/>
              <a:t>Communication between applications of multiple users</a:t>
            </a:r>
          </a:p>
          <a:p>
            <a:endParaRPr lang="en-US" dirty="0"/>
          </a:p>
          <a:p>
            <a:pPr lvl="1"/>
            <a:r>
              <a:rPr lang="en-US" dirty="0"/>
              <a:t>Collection of analytics data</a:t>
            </a:r>
          </a:p>
        </p:txBody>
      </p:sp>
    </p:spTree>
    <p:extLst>
      <p:ext uri="{BB962C8B-B14F-4D97-AF65-F5344CB8AC3E}">
        <p14:creationId xmlns:p14="http://schemas.microsoft.com/office/powerpoint/2010/main" val="15085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Personal </a:t>
            </a:r>
            <a:r>
              <a:rPr lang="it-IT" dirty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Retrieve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endParaRPr lang="en-US" dirty="0"/>
          </a:p>
          <a:p>
            <a:r>
              <a:rPr lang="en-US" dirty="0"/>
              <a:t>Accessible only to Original User</a:t>
            </a:r>
          </a:p>
          <a:p>
            <a:r>
              <a:rPr lang="en-US" dirty="0"/>
              <a:t>Each application has its own namespace.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52600"/>
            <a:ext cx="415348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Player Demo</a:t>
            </a:r>
            <a:endParaRPr lang="en-US" dirty="0"/>
          </a:p>
        </p:txBody>
      </p:sp>
      <p:pic>
        <p:nvPicPr>
          <p:cNvPr id="4" name="singleplayerdemo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1668463"/>
            <a:ext cx="8229600" cy="4572000"/>
          </a:xfrm>
        </p:spPr>
      </p:pic>
    </p:spTree>
    <p:extLst>
      <p:ext uri="{BB962C8B-B14F-4D97-AF65-F5344CB8AC3E}">
        <p14:creationId xmlns:p14="http://schemas.microsoft.com/office/powerpoint/2010/main" val="5775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may host </a:t>
            </a:r>
            <a:r>
              <a:rPr lang="en-US" dirty="0" smtClean="0"/>
              <a:t>group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post data that other users may access</a:t>
            </a:r>
          </a:p>
          <a:p>
            <a:endParaRPr lang="en-US" dirty="0"/>
          </a:p>
          <a:p>
            <a:r>
              <a:rPr lang="en-US" dirty="0" err="1"/>
              <a:t>Namespaced</a:t>
            </a:r>
            <a:r>
              <a:rPr lang="en-US" dirty="0"/>
              <a:t> like user data</a:t>
            </a:r>
          </a:p>
          <a:p>
            <a:endParaRPr lang="en-US" dirty="0"/>
          </a:p>
          <a:p>
            <a:r>
              <a:rPr lang="en-US" dirty="0"/>
              <a:t>Only host may alter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</a:t>
            </a:r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server-side application logic</a:t>
            </a:r>
          </a:p>
          <a:p>
            <a:r>
              <a:rPr lang="en-US" dirty="0"/>
              <a:t>Knecht is general-purpose</a:t>
            </a:r>
          </a:p>
          <a:p>
            <a:r>
              <a:rPr lang="en-US" dirty="0"/>
              <a:t>Host is only trusted user</a:t>
            </a:r>
          </a:p>
          <a:p>
            <a:r>
              <a:rPr lang="en-US" dirty="0"/>
              <a:t>Must validate all input from others</a:t>
            </a:r>
          </a:p>
          <a:p>
            <a:r>
              <a:rPr lang="en-US" dirty="0"/>
              <a:t>Has access to all group data</a:t>
            </a:r>
          </a:p>
          <a:p>
            <a:r>
              <a:rPr lang="en-US" dirty="0"/>
              <a:t>May grant access to individual fields</a:t>
            </a:r>
          </a:p>
        </p:txBody>
      </p:sp>
    </p:spTree>
    <p:extLst>
      <p:ext uri="{BB962C8B-B14F-4D97-AF65-F5344CB8AC3E}">
        <p14:creationId xmlns:p14="http://schemas.microsoft.com/office/powerpoint/2010/main" val="12297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Multiplayer Demo</a:t>
            </a:r>
            <a:endParaRPr lang="en-US" dirty="0"/>
          </a:p>
        </p:txBody>
      </p:sp>
      <p:pic>
        <p:nvPicPr>
          <p:cNvPr id="4" name="demo4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1668463"/>
            <a:ext cx="8229600" cy="4572000"/>
          </a:xfrm>
        </p:spPr>
      </p:pic>
    </p:spTree>
    <p:extLst>
      <p:ext uri="{BB962C8B-B14F-4D97-AF65-F5344CB8AC3E}">
        <p14:creationId xmlns:p14="http://schemas.microsoft.com/office/powerpoint/2010/main" val="302986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993</TotalTime>
  <Words>186</Words>
  <Application>Microsoft Office PowerPoint</Application>
  <PresentationFormat>On-screen Show (4:3)</PresentationFormat>
  <Paragraphs>70</Paragraphs>
  <Slides>13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Knecht</vt:lpstr>
      <vt:lpstr>Introduction to Knecht</vt:lpstr>
      <vt:lpstr>More on Node.js</vt:lpstr>
      <vt:lpstr>Knecht Functionality</vt:lpstr>
      <vt:lpstr>Personal Data Storage</vt:lpstr>
      <vt:lpstr>Single Player Demo</vt:lpstr>
      <vt:lpstr>Group Functions</vt:lpstr>
      <vt:lpstr>Group Security</vt:lpstr>
      <vt:lpstr>Multiplayer Demo</vt:lpstr>
      <vt:lpstr>Message Control Flow</vt:lpstr>
      <vt:lpstr>Key Behaviors</vt:lpstr>
      <vt:lpstr>Obstacles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Knecht</dc:title>
  <dc:creator>Ian</dc:creator>
  <cp:lastModifiedBy>Ian</cp:lastModifiedBy>
  <cp:revision>33</cp:revision>
  <dcterms:created xsi:type="dcterms:W3CDTF">2014-04-16T20:54:28Z</dcterms:created>
  <dcterms:modified xsi:type="dcterms:W3CDTF">2014-04-23T06:59:09Z</dcterms:modified>
</cp:coreProperties>
</file>