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themes.html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6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common themes, and the ones used in the textbook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7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/training/material/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Reveal animations provide users visual continuity when you show or hide a group of UI elements. The </a:t>
            </a:r>
            <a:r>
              <a:rPr lang="en-US" dirty="0" err="1" smtClean="0"/>
              <a:t>ViewAnimationUtils.createCircularReveal</a:t>
            </a:r>
            <a:r>
              <a:rPr lang="en-US" dirty="0" smtClean="0"/>
              <a:t>() method enables you to animate a clipping circle to reveal or hide a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189" y="478272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0" b="1" dirty="0" smtClean="0"/>
              <a:t>Themes and Settings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0728" y="5746898"/>
            <a:ext cx="3338780" cy="893122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562" y="5949798"/>
            <a:ext cx="437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</a:t>
            </a:r>
            <a:r>
              <a:rPr lang="en-US" i="1" dirty="0" smtClean="0"/>
              <a:t>Material Design </a:t>
            </a:r>
            <a:r>
              <a:rPr lang="en-US" dirty="0" smtClean="0"/>
              <a:t>Wallpaper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0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 for Two View Elevations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2523"/>
            <a:ext cx="8359804" cy="37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5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Animations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Animations in material design give users feedback on their </a:t>
            </a:r>
            <a:r>
              <a:rPr lang="en-US" dirty="0" smtClean="0"/>
              <a:t>actions. </a:t>
            </a:r>
            <a:r>
              <a:rPr lang="en-US" dirty="0"/>
              <a:t>The material theme provides some default animations for buttons and activity transitions, and Android 5.0 (API level 21) and above lets you customize these animations and create new ones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Touch feedback</a:t>
            </a:r>
          </a:p>
          <a:p>
            <a:r>
              <a:rPr lang="en-US" dirty="0"/>
              <a:t>Circular Reveal</a:t>
            </a:r>
          </a:p>
          <a:p>
            <a:r>
              <a:rPr lang="en-US" dirty="0"/>
              <a:t>Activity transitions</a:t>
            </a:r>
          </a:p>
          <a:p>
            <a:r>
              <a:rPr lang="en-US" dirty="0"/>
              <a:t>Curved motion</a:t>
            </a:r>
          </a:p>
          <a:p>
            <a:r>
              <a:rPr lang="en-US" dirty="0"/>
              <a:t>View state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2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Scene Transition with One Shared Element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50" y="1762054"/>
            <a:ext cx="7023234" cy="47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9392356"/>
              </p:ext>
            </p:extLst>
          </p:nvPr>
        </p:nvGraphicFramePr>
        <p:xfrm>
          <a:off x="457200" y="1600200"/>
          <a:ext cx="3811200" cy="515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smtClean="0"/>
                        <a:t/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</a:t>
                      </a:r>
                      <a:r>
                        <a:rPr lang="en-US" sz="2800" dirty="0" smtClean="0"/>
                        <a:t>Lifecycle, </a:t>
                      </a:r>
                      <a:r>
                        <a:rPr lang="en-US" sz="2800" dirty="0" smtClean="0"/>
                        <a:t>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baseline="0" dirty="0" smtClean="0"/>
                        <a:t>Themes + styles</a:t>
                      </a:r>
                      <a:r>
                        <a:rPr lang="en-US" sz="2800" u="none" baseline="0" dirty="0" smtClean="0"/>
                        <a:t>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Menus + settings</a:t>
                      </a:r>
                      <a:endParaRPr lang="en-US" sz="28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smtClean="0"/>
                        <a:t>apps, Fragments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2258889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</a:t>
                      </a:r>
                      <a:r>
                        <a:rPr lang="en-US" sz="2800" baseline="0" smtClean="0"/>
                        <a:t>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smtClean="0"/>
                        <a:t>Asynch </a:t>
                      </a:r>
                      <a:r>
                        <a:rPr lang="en-US" sz="2800" baseline="0" dirty="0" smtClean="0"/>
                        <a:t>Tasks</a:t>
                      </a:r>
                      <a:endParaRPr lang="en-US" sz="2800" dirty="0" smtClean="0"/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Know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50295"/>
            <a:ext cx="8229600" cy="46482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themes and settings are:</a:t>
            </a:r>
          </a:p>
          <a:p>
            <a:pPr lvl="2"/>
            <a:r>
              <a:rPr lang="en-US" dirty="0" smtClean="0"/>
              <a:t>A Style is a collection of properties applied to a view (widget or layout)</a:t>
            </a:r>
            <a:endParaRPr lang="en-US" dirty="0"/>
          </a:p>
          <a:p>
            <a:pPr lvl="2"/>
            <a:r>
              <a:rPr lang="en-US" dirty="0" smtClean="0"/>
              <a:t>A theme is a collection of properties applied to an activity or an app</a:t>
            </a:r>
          </a:p>
          <a:p>
            <a:r>
              <a:rPr lang="en-US" dirty="0" smtClean="0"/>
              <a:t>What </a:t>
            </a:r>
            <a:r>
              <a:rPr lang="en-US" dirty="0"/>
              <a:t>effect they have on your </a:t>
            </a:r>
            <a:r>
              <a:rPr lang="en-US" dirty="0" smtClean="0"/>
              <a:t>app:</a:t>
            </a:r>
          </a:p>
          <a:p>
            <a:pPr lvl="1"/>
            <a:r>
              <a:rPr lang="en-US" dirty="0" smtClean="0"/>
              <a:t>They affect the appearance,</a:t>
            </a:r>
            <a:r>
              <a:rPr lang="en-US" dirty="0"/>
              <a:t> </a:t>
            </a:r>
            <a:r>
              <a:rPr lang="en-US" dirty="0" smtClean="0"/>
              <a:t>but not the functionality</a:t>
            </a:r>
            <a:endParaRPr lang="en-US" dirty="0"/>
          </a:p>
          <a:p>
            <a:r>
              <a:rPr lang="en-US" dirty="0" smtClean="0"/>
              <a:t>How to use them in your app</a:t>
            </a:r>
          </a:p>
          <a:p>
            <a:pPr lvl="1"/>
            <a:r>
              <a:rPr lang="en-US" dirty="0" smtClean="0"/>
              <a:t>Add a style attribute to an AXML element</a:t>
            </a:r>
          </a:p>
          <a:p>
            <a:pPr lvl="1"/>
            <a:r>
              <a:rPr lang="en-US" dirty="0" smtClean="0"/>
              <a:t>Add a theme attribute to an activity or application element in the manifest</a:t>
            </a:r>
          </a:p>
        </p:txBody>
      </p:sp>
    </p:spTree>
    <p:extLst>
      <p:ext uri="{BB962C8B-B14F-4D97-AF65-F5344CB8AC3E}">
        <p14:creationId xmlns:p14="http://schemas.microsoft.com/office/powerpoint/2010/main" val="135455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C7</a:t>
            </a: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863489"/>
              </p:ext>
            </p:extLst>
          </p:nvPr>
        </p:nvGraphicFramePr>
        <p:xfrm>
          <a:off x="914400" y="487362"/>
          <a:ext cx="7404100" cy="576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487205" imgH="5817491" progId="Word.Document.12">
                  <p:embed/>
                </p:oleObj>
              </mc:Choice>
              <mc:Fallback>
                <p:oleObj name="Document" r:id="rId4" imgW="7487205" imgH="58174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487362"/>
                        <a:ext cx="7404100" cy="576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810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Material design is a comprehensive guide for visual, motion, and </a:t>
            </a:r>
            <a:r>
              <a:rPr lang="en-US" dirty="0" smtClean="0"/>
              <a:t>interaction. </a:t>
            </a:r>
            <a:r>
              <a:rPr lang="en-US" dirty="0"/>
              <a:t>To use material design in your Android apps, follow the guidelines described in the material design specification and use the new components and functionality available in Android </a:t>
            </a:r>
            <a:r>
              <a:rPr lang="en-US" dirty="0" smtClean="0"/>
              <a:t>5.0, Lollipop </a:t>
            </a:r>
            <a:r>
              <a:rPr lang="en-US" dirty="0"/>
              <a:t>(API level 21).</a:t>
            </a:r>
          </a:p>
          <a:p>
            <a:endParaRPr lang="en-US" dirty="0"/>
          </a:p>
          <a:p>
            <a:r>
              <a:rPr lang="en-US" dirty="0" smtClean="0"/>
              <a:t>Material </a:t>
            </a:r>
            <a:r>
              <a:rPr lang="en-US" dirty="0"/>
              <a:t>design apps </a:t>
            </a:r>
            <a:r>
              <a:rPr lang="en-US" dirty="0" smtClean="0"/>
              <a:t>have the </a:t>
            </a:r>
            <a:r>
              <a:rPr lang="en-US" dirty="0"/>
              <a:t>following elements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The material theme</a:t>
            </a:r>
          </a:p>
          <a:p>
            <a:pPr lvl="1"/>
            <a:r>
              <a:rPr lang="en-US" dirty="0"/>
              <a:t>Widgets for cards and lists</a:t>
            </a:r>
          </a:p>
          <a:p>
            <a:pPr lvl="1"/>
            <a:r>
              <a:rPr lang="en-US" dirty="0"/>
              <a:t>Custom shadows and view clipping</a:t>
            </a:r>
          </a:p>
          <a:p>
            <a:pPr lvl="1"/>
            <a:r>
              <a:rPr lang="en-US" dirty="0"/>
              <a:t>Vector </a:t>
            </a:r>
            <a:r>
              <a:rPr lang="en-US" dirty="0" smtClean="0"/>
              <a:t>drawables</a:t>
            </a:r>
            <a:endParaRPr lang="en-US" dirty="0"/>
          </a:p>
          <a:p>
            <a:pPr lvl="1"/>
            <a:r>
              <a:rPr lang="en-US" dirty="0"/>
              <a:t>Custom animations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0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new material theme provides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System widgets that let you set their color palette</a:t>
            </a:r>
          </a:p>
          <a:p>
            <a:r>
              <a:rPr lang="en-US" dirty="0"/>
              <a:t>Touch feedback animations for the system widgets</a:t>
            </a:r>
          </a:p>
          <a:p>
            <a:r>
              <a:rPr lang="en-US" dirty="0"/>
              <a:t>Activity transition animations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7526" r="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97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Type of List View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/>
              <a:t>RecyclerView</a:t>
            </a:r>
            <a:r>
              <a:rPr lang="en-US" dirty="0"/>
              <a:t> class simplifies the display and handling of large data sets by providing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Layout managers for positioning items</a:t>
            </a:r>
          </a:p>
          <a:p>
            <a:r>
              <a:rPr lang="en-US" dirty="0"/>
              <a:t>Default animations for common item operations, such as removal or addition of items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2512" b="12512"/>
          <a:stretch/>
        </p:blipFill>
        <p:spPr>
          <a:xfrm>
            <a:off x="4648200" y="1681962"/>
            <a:ext cx="4038600" cy="4444201"/>
          </a:xfrm>
        </p:spPr>
      </p:pic>
    </p:spTree>
    <p:extLst>
      <p:ext uri="{BB962C8B-B14F-4D97-AF65-F5344CB8AC3E}">
        <p14:creationId xmlns:p14="http://schemas.microsoft.com/office/powerpoint/2010/main" val="386167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CardView</a:t>
            </a:r>
            <a:r>
              <a:rPr lang="en-US" dirty="0"/>
              <a:t> extends the </a:t>
            </a:r>
            <a:r>
              <a:rPr lang="en-US" dirty="0" err="1"/>
              <a:t>FrameLayout</a:t>
            </a:r>
            <a:r>
              <a:rPr lang="en-US" dirty="0"/>
              <a:t> class and lets you show information inside cards that have a consistent look across the platform. </a:t>
            </a:r>
            <a:r>
              <a:rPr lang="en-US" dirty="0" err="1"/>
              <a:t>CardView</a:t>
            </a:r>
            <a:r>
              <a:rPr lang="en-US" dirty="0"/>
              <a:t> widgets can have shadows and rounded corners.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6115" r="-26115"/>
          <a:stretch>
            <a:fillRect/>
          </a:stretch>
        </p:blipFill>
        <p:spPr>
          <a:xfrm>
            <a:off x="4261716" y="1167076"/>
            <a:ext cx="4808831" cy="5389143"/>
          </a:xfrm>
        </p:spPr>
      </p:pic>
    </p:spTree>
    <p:extLst>
      <p:ext uri="{BB962C8B-B14F-4D97-AF65-F5344CB8AC3E}">
        <p14:creationId xmlns:p14="http://schemas.microsoft.com/office/powerpoint/2010/main" val="417946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Elevation: Shadows and Movement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Material design introduces elevation for UI elements. </a:t>
            </a:r>
            <a:endParaRPr lang="en-US" dirty="0" smtClean="0"/>
          </a:p>
          <a:p>
            <a:r>
              <a:rPr lang="en-US" dirty="0" smtClean="0"/>
              <a:t>Elevation </a:t>
            </a:r>
            <a:r>
              <a:rPr lang="en-US" dirty="0"/>
              <a:t>helps users understand the relative importance of each </a:t>
            </a:r>
            <a:r>
              <a:rPr lang="en-US" dirty="0" smtClean="0"/>
              <a:t>element</a:t>
            </a:r>
            <a:endParaRPr lang="en-US" dirty="0"/>
          </a:p>
          <a:p>
            <a:r>
              <a:rPr lang="en-US" dirty="0"/>
              <a:t>The elevation of a view, represented by the Z property, determines the visual appearance of its </a:t>
            </a:r>
            <a:r>
              <a:rPr lang="en-US" dirty="0" smtClean="0"/>
              <a:t>shadow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iews </a:t>
            </a:r>
            <a:r>
              <a:rPr lang="en-US" dirty="0"/>
              <a:t>with higher Z values cast larger, softer </a:t>
            </a:r>
            <a:r>
              <a:rPr lang="en-US" dirty="0" smtClean="0"/>
              <a:t>shadows</a:t>
            </a:r>
          </a:p>
          <a:p>
            <a:pPr lvl="1"/>
            <a:r>
              <a:rPr lang="en-US" dirty="0" smtClean="0"/>
              <a:t>Views </a:t>
            </a:r>
            <a:r>
              <a:rPr lang="en-US" dirty="0"/>
              <a:t>with higher Z values occlude views with lower Z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Elevation can be used to </a:t>
            </a:r>
            <a:r>
              <a:rPr lang="en-US" dirty="0"/>
              <a:t>create animations where widgets temporarily rise above the view plane when performing some action.</a:t>
            </a:r>
          </a:p>
        </p:txBody>
      </p:sp>
    </p:spTree>
    <p:extLst>
      <p:ext uri="{BB962C8B-B14F-4D97-AF65-F5344CB8AC3E}">
        <p14:creationId xmlns:p14="http://schemas.microsoft.com/office/powerpoint/2010/main" val="319617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571</Words>
  <Application>Microsoft Macintosh PowerPoint</Application>
  <PresentationFormat>On-screen Show (4:3)</PresentationFormat>
  <Paragraphs>88</Paragraphs>
  <Slides>12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Document</vt:lpstr>
      <vt:lpstr>Themes and Settings</vt:lpstr>
      <vt:lpstr>Course Overview</vt:lpstr>
      <vt:lpstr>What You Need to Know</vt:lpstr>
      <vt:lpstr>PowerPoint Presentation</vt:lpstr>
      <vt:lpstr>Material Design</vt:lpstr>
      <vt:lpstr>Material Theme</vt:lpstr>
      <vt:lpstr>New Type of List View</vt:lpstr>
      <vt:lpstr>Cards</vt:lpstr>
      <vt:lpstr>Elevation: Shadows and Movement</vt:lpstr>
      <vt:lpstr>Shadows for Two View Elevations</vt:lpstr>
      <vt:lpstr>Custom Animations</vt:lpstr>
      <vt:lpstr>Scene Transition with One Shared Element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72</cp:revision>
  <dcterms:created xsi:type="dcterms:W3CDTF">2016-03-27T03:55:45Z</dcterms:created>
  <dcterms:modified xsi:type="dcterms:W3CDTF">2016-06-29T14:12:38Z</dcterms:modified>
</cp:coreProperties>
</file>