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2" r:id="rId6"/>
    <p:sldId id="258" r:id="rId7"/>
    <p:sldId id="259" r:id="rId8"/>
    <p:sldId id="260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42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67637-7B6C-692E-56A0-B98B84F1F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8B555-690D-6344-3267-64DC0A8BD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0564B-8442-0CC7-19EE-4E470603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9754B-56B5-A52B-02EA-04F82E02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E819E-795B-1668-8BC0-C63C745C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406A-72C1-D553-4EAE-F6A1D170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FF8BDB-00E2-BD81-CF9F-69CE2338D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EBF16-5A05-5BFB-3D23-2013F09C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01F53-7499-437C-45BE-7915B2B2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BAE73-BD4B-2CE9-0851-F60AE4D6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9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CAB4C7-E4F4-5882-92FD-AEE03B805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01AD7C-C820-6464-24DA-8E3ED81B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22061-9F22-738C-5F71-7012757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E946AF-4242-FEB2-B591-A455B579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AB781-755A-89F5-3A9F-5AA1AF4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9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31E8C-2F38-51A3-A00D-2515375F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73840-E266-BB97-3FDE-850C598F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F4963-08E9-909A-FEB7-EEF4E3E7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BA42B-C79E-AE84-B58F-AB9259AC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4BD6B-78D5-66E9-79E9-A1CAAD2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6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B2C70-7ED7-3B31-813E-5540F87B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E5F95-CB16-B0E4-0382-1729D59F1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C1D3E-AA98-E71E-A622-319341D4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70BA3-1449-769B-F31E-3B67894E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B02E2-D719-E987-7D7E-1509DA4F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4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6D50F-EE49-A430-4D59-73699A3F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79615-F085-282F-4CA0-327B388E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A60B57-DAB2-EF77-D4CF-A36B755F2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0A151A-BC77-0BE9-F111-47D78A2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D7CFA0-EA59-9CBF-5908-A8BFC9F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C0F23F-78F3-BA45-26B7-61FD2351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26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B5161-6785-26AF-0D1E-28252D6B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0FE4C-B2B8-37E6-6158-9CC7FFBF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DA587C-0C3B-7A59-5E78-6451A9667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3151FC-CFB3-47AD-9FB6-37C59AE2C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B30C10-A2B1-F340-4F0B-45BAFE49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71DF79-6605-1A55-308D-731738A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46C9AE-C2EE-306C-593F-D4AFEE31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983068-EA95-182A-F252-78BDDB2E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1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36A7-C53B-254A-256C-D7B56596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1BF577-EA84-9702-F6D1-F7599951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F9B7BE-49E8-89A1-F496-6BAD44BC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6AA0FC-F812-D428-336A-405AF428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3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F68E07-755C-C404-32B8-B8C6B652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819D40-C1C4-6B67-D8F6-07AB25C5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30FA7E-9AC0-C461-0E84-21EF81EE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8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52BC-7684-9D35-FA2C-5CB86F57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B878C-5DE3-6819-EBBE-4A625D81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C5603C-91B5-5C70-A9D1-9ECED26E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76894-A0D1-081B-ABEA-BDA03783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97D4AD-631F-1B5D-AE39-9EE0EB0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40EB38-2ECF-B186-CD5D-BB6FACE0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6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F2F8F-D283-D723-455C-7FA2FA34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1E8011-3DAB-7D4E-4C1C-2A74BBCAE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074DAB-8269-F07D-795E-827B56D0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BD7984-2561-D8D0-2629-6CB131DC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DDF72B-8D33-FF10-5566-96234C42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1C5404-67EE-761D-3BDF-6B3771E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01FFE9-1BDD-7CAB-7B07-21D13FA0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87657D-3665-ABC7-873D-6F910ACB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1BD19-DC56-006A-D08C-5CE207B50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690E-23FF-4EE8-A18C-E9196A35CE68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F2A27-523E-0F9B-6DE1-8FC79B3FC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AA534-2DE8-B1F8-D1FD-3EEBB2B9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B863-035F-49FB-8251-C6DE090E2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8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A7BF-D00C-6CB8-4D31-29E11166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D9E00DB-F781-BF56-580B-D603C1C9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91" y="4424268"/>
            <a:ext cx="9487986" cy="1881011"/>
          </a:xfrm>
        </p:spPr>
        <p:txBody>
          <a:bodyPr>
            <a:normAutofit/>
          </a:bodyPr>
          <a:lstStyle/>
          <a:p>
            <a:pPr algn="ctr"/>
            <a:endParaRPr lang="pt-BR" altLang="pt-BR" dirty="0"/>
          </a:p>
          <a:p>
            <a:pPr algn="ctr"/>
            <a:r>
              <a:rPr lang="pt-BR" altLang="pt-BR" dirty="0"/>
              <a:t>Conceitos Iniciais</a:t>
            </a:r>
          </a:p>
        </p:txBody>
      </p:sp>
      <p:pic>
        <p:nvPicPr>
          <p:cNvPr id="7" name="Picture 8" descr="Untitled-6">
            <a:extLst>
              <a:ext uri="{FF2B5EF4-FFF2-40B4-BE49-F238E27FC236}">
                <a16:creationId xmlns:a16="http://schemas.microsoft.com/office/drawing/2014/main" id="{A3003836-ECBA-A057-BC4E-6E519741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AA0CB6D-443C-FC89-2468-C6DD2AAAE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291" y="191483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>
                <a:latin typeface="Tw Cen MT Condensed Extra Bold" panose="020B0604020202020204" pitchFamily="34" charset="0"/>
              </a:rPr>
              <a:t>Instalação Python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1C30141B-7675-3BB4-2AC4-1CAD75FF0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361" y="6427113"/>
            <a:ext cx="19596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1º Semestre 2021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5F90FF6-3334-E7A5-11B4-B1D3E140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427112"/>
            <a:ext cx="27154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effectLst/>
                <a:latin typeface="Arial Nova Cond Light" panose="020B0306020202020204" pitchFamily="34" charset="0"/>
              </a:rPr>
              <a:t>Professor: Marco Antonio</a:t>
            </a:r>
          </a:p>
        </p:txBody>
      </p:sp>
    </p:spTree>
    <p:extLst>
      <p:ext uri="{BB962C8B-B14F-4D97-AF65-F5344CB8AC3E}">
        <p14:creationId xmlns:p14="http://schemas.microsoft.com/office/powerpoint/2010/main" val="353057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6DF49F0-8859-FE89-EF47-4ED0D506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8" y="2230582"/>
            <a:ext cx="6039972" cy="4294043"/>
          </a:xfrm>
          <a:prstGeom prst="rect">
            <a:avLst/>
          </a:prstGeom>
        </p:spPr>
      </p:pic>
      <p:pic>
        <p:nvPicPr>
          <p:cNvPr id="4" name="Picture 8" descr="Untitled-6">
            <a:extLst>
              <a:ext uri="{FF2B5EF4-FFF2-40B4-BE49-F238E27FC236}">
                <a16:creationId xmlns:a16="http://schemas.microsoft.com/office/drawing/2014/main" id="{A8BF7DF2-FBED-0308-B4DE-6DBB44C3D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2E09E7-D1F3-BC4E-2981-910144829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65" y="3679799"/>
            <a:ext cx="5079617" cy="27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53F84-7360-AB42-24B2-5FE991A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293380"/>
            <a:ext cx="10515600" cy="1325563"/>
          </a:xfrm>
        </p:spPr>
        <p:txBody>
          <a:bodyPr/>
          <a:lstStyle/>
          <a:p>
            <a:r>
              <a:rPr lang="pt-BR" dirty="0"/>
              <a:t>Crie uma pasta em um local para organizar seus arquivos</a:t>
            </a:r>
          </a:p>
        </p:txBody>
      </p:sp>
      <p:pic>
        <p:nvPicPr>
          <p:cNvPr id="3" name="Picture 8" descr="Untitled-6">
            <a:extLst>
              <a:ext uri="{FF2B5EF4-FFF2-40B4-BE49-F238E27FC236}">
                <a16:creationId xmlns:a16="http://schemas.microsoft.com/office/drawing/2014/main" id="{A953E353-590D-3ADE-077E-209F314F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4460B7-48A6-ABD1-7187-50A0E6568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48"/>
          <a:stretch/>
        </p:blipFill>
        <p:spPr>
          <a:xfrm>
            <a:off x="196452" y="3280421"/>
            <a:ext cx="6501057" cy="30099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D96F1E-52B6-5865-E9E4-ED8D8E17A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93" y="3280421"/>
            <a:ext cx="4588525" cy="324420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CBA9A27A-7D82-4062-B906-E9E5462D3628}"/>
              </a:ext>
            </a:extLst>
          </p:cNvPr>
          <p:cNvSpPr/>
          <p:nvPr/>
        </p:nvSpPr>
        <p:spPr>
          <a:xfrm>
            <a:off x="10252364" y="6165729"/>
            <a:ext cx="789709" cy="3316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7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FDB24-E151-4CC5-9DF2-5227E922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37181F-242E-EB0D-6C9E-25132A87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91" y="5273505"/>
            <a:ext cx="5315692" cy="12193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1B4393-88E9-ABC7-5395-1BC788AB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48" y="1785916"/>
            <a:ext cx="6365335" cy="33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E8AA2-7E21-C6E7-4AE1-7FE15307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Untitled-6">
            <a:extLst>
              <a:ext uri="{FF2B5EF4-FFF2-40B4-BE49-F238E27FC236}">
                <a16:creationId xmlns:a16="http://schemas.microsoft.com/office/drawing/2014/main" id="{B0023893-742F-6A69-1955-56CAD3EF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30DC602A-F819-EF6A-7DDB-D270200B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361" y="6427113"/>
            <a:ext cx="19596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1º Semestre 2021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280CEA55-EF76-321D-7B06-2A77C42C8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427112"/>
            <a:ext cx="27154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effectLst/>
                <a:latin typeface="Arial Nova Cond Light" panose="020B0306020202020204" pitchFamily="34" charset="0"/>
              </a:rPr>
              <a:t>Professor: Marco Antonio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12E04C-BF63-E2CD-5C18-001489E48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4" t="4839" r="6784" b="17560"/>
          <a:stretch/>
        </p:blipFill>
        <p:spPr>
          <a:xfrm>
            <a:off x="827088" y="1323275"/>
            <a:ext cx="10537824" cy="53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72AD8F-BDF7-E5E7-29DF-059FAB81E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7" t="30293" r="55227" b="32517"/>
          <a:stretch/>
        </p:blipFill>
        <p:spPr>
          <a:xfrm>
            <a:off x="838200" y="2154381"/>
            <a:ext cx="3186546" cy="254923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86010CB-C954-3DE4-049F-DB52B5B4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icone</a:t>
            </a:r>
            <a:r>
              <a:rPr lang="pt-BR" dirty="0"/>
              <a:t> na pasta de Downloads.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3BEACC-0D2B-5EAA-167A-E222DEF0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54" y="1690688"/>
            <a:ext cx="6249272" cy="385816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0D458335-6327-7046-D8FB-075B0B2BBF8D}"/>
              </a:ext>
            </a:extLst>
          </p:cNvPr>
          <p:cNvSpPr/>
          <p:nvPr/>
        </p:nvSpPr>
        <p:spPr>
          <a:xfrm>
            <a:off x="5832764" y="5181600"/>
            <a:ext cx="1801091" cy="249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2CE188C-1A35-5804-679D-42AD5911FD93}"/>
              </a:ext>
            </a:extLst>
          </p:cNvPr>
          <p:cNvCxnSpPr/>
          <p:nvPr/>
        </p:nvCxnSpPr>
        <p:spPr>
          <a:xfrm flipV="1">
            <a:off x="4336473" y="5548851"/>
            <a:ext cx="1759527" cy="865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547255-C004-E7D5-6BAB-DADB944D4ACF}"/>
              </a:ext>
            </a:extLst>
          </p:cNvPr>
          <p:cNvSpPr txBox="1"/>
          <p:nvPr/>
        </p:nvSpPr>
        <p:spPr>
          <a:xfrm>
            <a:off x="3359728" y="6396244"/>
            <a:ext cx="21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Ative esta opção aqui</a:t>
            </a:r>
          </a:p>
        </p:txBody>
      </p:sp>
    </p:spTree>
    <p:extLst>
      <p:ext uri="{BB962C8B-B14F-4D97-AF65-F5344CB8AC3E}">
        <p14:creationId xmlns:p14="http://schemas.microsoft.com/office/powerpoint/2010/main" val="329569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24F9C-6AB1-3705-0629-AE475454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20F234-4775-E21C-D70A-766273C30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3" y="1957117"/>
            <a:ext cx="5417128" cy="33444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C7513C-19EF-2513-1ACE-3B83F1EE9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7117"/>
            <a:ext cx="5410635" cy="33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AE4AE-5C79-1C34-FDED-DE1236E8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53D5D7-F2D7-60CB-2388-EE3C0A87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91" y="4424268"/>
            <a:ext cx="9487986" cy="1881011"/>
          </a:xfrm>
        </p:spPr>
        <p:txBody>
          <a:bodyPr>
            <a:normAutofit/>
          </a:bodyPr>
          <a:lstStyle/>
          <a:p>
            <a:pPr algn="ctr"/>
            <a:endParaRPr lang="pt-BR" altLang="pt-BR" dirty="0"/>
          </a:p>
          <a:p>
            <a:pPr algn="ctr"/>
            <a:r>
              <a:rPr lang="pt-BR" altLang="pt-BR" dirty="0"/>
              <a:t>Conceitos Iniciais</a:t>
            </a:r>
          </a:p>
        </p:txBody>
      </p:sp>
      <p:pic>
        <p:nvPicPr>
          <p:cNvPr id="7" name="Picture 8" descr="Untitled-6">
            <a:extLst>
              <a:ext uri="{FF2B5EF4-FFF2-40B4-BE49-F238E27FC236}">
                <a16:creationId xmlns:a16="http://schemas.microsoft.com/office/drawing/2014/main" id="{B7BE39F9-7822-A561-9F24-ED38753A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937B0F0-FE3E-3818-C9D3-40D30A711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291" y="191483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>
                <a:latin typeface="Tw Cen MT Condensed Extra Bold" panose="020B0604020202020204" pitchFamily="34" charset="0"/>
              </a:rPr>
              <a:t>Instalação VS </a:t>
            </a:r>
            <a:r>
              <a:rPr lang="pt-BR" dirty="0" err="1">
                <a:latin typeface="Tw Cen MT Condensed Extra Bold" panose="020B0604020202020204" pitchFamily="34" charset="0"/>
              </a:rPr>
              <a:t>Code</a:t>
            </a:r>
            <a:endParaRPr lang="pt-BR" dirty="0">
              <a:latin typeface="Tw Cen MT Condensed Extra Bold" panose="020B0604020202020204" pitchFamily="34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EED95EA-055E-9C5F-1CA2-5EC5B45C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361" y="6427113"/>
            <a:ext cx="19596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1º Semestre 2021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78B9067-72CC-E01E-B81A-E388B95DA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427112"/>
            <a:ext cx="27154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effectLst/>
                <a:latin typeface="Arial Nova Cond Light" panose="020B0306020202020204" pitchFamily="34" charset="0"/>
              </a:rPr>
              <a:t>Professor: Marco Antonio</a:t>
            </a:r>
          </a:p>
        </p:txBody>
      </p:sp>
    </p:spTree>
    <p:extLst>
      <p:ext uri="{BB962C8B-B14F-4D97-AF65-F5344CB8AC3E}">
        <p14:creationId xmlns:p14="http://schemas.microsoft.com/office/powerpoint/2010/main" val="29910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AA2A-8B66-F915-E7A0-62A57B7A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Untitled-6">
            <a:extLst>
              <a:ext uri="{FF2B5EF4-FFF2-40B4-BE49-F238E27FC236}">
                <a16:creationId xmlns:a16="http://schemas.microsoft.com/office/drawing/2014/main" id="{3215E2A3-450E-7BBD-8190-CD7BA7590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1A3DCF27-60EB-4E35-A200-9633D6A09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361" y="6427113"/>
            <a:ext cx="19596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1º Semestre 2021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E83B6C6-0B18-2764-C251-574DF36E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427112"/>
            <a:ext cx="27154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effectLst/>
                <a:latin typeface="Arial Nova Cond Light" panose="020B0306020202020204" pitchFamily="34" charset="0"/>
              </a:rPr>
              <a:t>Professor: Marco Antonio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8F2DD5B-4C59-181D-1F85-DFA053EFE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0" t="4839" r="17046" b="6262"/>
          <a:stretch/>
        </p:blipFill>
        <p:spPr>
          <a:xfrm>
            <a:off x="827088" y="1667164"/>
            <a:ext cx="6721848" cy="45428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73A24AD-F0C8-159D-AB76-A8629E134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50" t="28272" r="31250" b="33326"/>
          <a:stretch/>
        </p:blipFill>
        <p:spPr>
          <a:xfrm>
            <a:off x="9698182" y="4251150"/>
            <a:ext cx="1666730" cy="15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1EEF-45CF-9237-3DF5-A9C10E578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Untitled-6">
            <a:extLst>
              <a:ext uri="{FF2B5EF4-FFF2-40B4-BE49-F238E27FC236}">
                <a16:creationId xmlns:a16="http://schemas.microsoft.com/office/drawing/2014/main" id="{D4F76B85-CBEB-5AC1-76AC-2AC9FCC5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DC3DBE5E-CB05-917C-A5F2-C2D3A87C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361" y="6427113"/>
            <a:ext cx="19596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1º Semestre 2021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9307F26-2F89-2554-44DB-93726D40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427112"/>
            <a:ext cx="27154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effectLst/>
                <a:latin typeface="Arial Nova Cond Light" panose="020B0306020202020204" pitchFamily="34" charset="0"/>
              </a:rPr>
              <a:t>Professor: Marco Antonio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60F40D-BB3C-9C69-FDDA-CDD5B9351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15" y="1587647"/>
            <a:ext cx="569674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4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E9AB-1761-CF45-16FD-33552093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Untitled-6">
            <a:extLst>
              <a:ext uri="{FF2B5EF4-FFF2-40B4-BE49-F238E27FC236}">
                <a16:creationId xmlns:a16="http://schemas.microsoft.com/office/drawing/2014/main" id="{C7248416-763D-4E07-40B3-09045884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CAE36318-6A39-008A-C16E-A4B8A0070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361" y="6427113"/>
            <a:ext cx="19596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1º Semestre 2021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D047BAB-944A-9DB4-7721-1D08C44CA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427112"/>
            <a:ext cx="27154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200" dirty="0">
                <a:solidFill>
                  <a:schemeClr val="bg1"/>
                </a:solidFill>
                <a:effectLst/>
                <a:latin typeface="Arial Nova Cond Light" panose="020B0306020202020204" pitchFamily="34" charset="0"/>
              </a:rPr>
              <a:t>Professor: Marco Antonio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C151BA-985D-5514-EDB0-98790F7C0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5" y="1218891"/>
            <a:ext cx="5696745" cy="44202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AB147E-250C-3921-90B1-15FE52D39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99" y="1218891"/>
            <a:ext cx="5696745" cy="44202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662260-B7E9-B62A-4F5D-CA39D1407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4" y="2618200"/>
            <a:ext cx="5696745" cy="44202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1ADB2E0-9342-6256-AE7D-44C19061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35" y="2437783"/>
            <a:ext cx="569674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0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ntitled-6">
            <a:extLst>
              <a:ext uri="{FF2B5EF4-FFF2-40B4-BE49-F238E27FC236}">
                <a16:creationId xmlns:a16="http://schemas.microsoft.com/office/drawing/2014/main" id="{46DE6658-24B1-5EC2-AA32-0BF8BCA26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886A3E-735F-B7A5-F804-31DF4D288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1468272"/>
            <a:ext cx="5696745" cy="44202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B95E23-3C4F-E181-669E-F8272E03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09" y="1468272"/>
            <a:ext cx="569674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0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Nova Cond Light</vt:lpstr>
      <vt:lpstr>Calibri</vt:lpstr>
      <vt:lpstr>Calibri Light</vt:lpstr>
      <vt:lpstr>Tw Cen MT Condensed Extra Bold</vt:lpstr>
      <vt:lpstr>Tema do Office</vt:lpstr>
      <vt:lpstr>Instalação Python</vt:lpstr>
      <vt:lpstr>Apresentação do PowerPoint</vt:lpstr>
      <vt:lpstr>Este é o icone na pasta de Downloads.</vt:lpstr>
      <vt:lpstr>Apresentação do PowerPoint</vt:lpstr>
      <vt:lpstr>Instalação VS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Crie uma pasta em um local para organizar seus arquivos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Python</dc:title>
  <dc:creator>Instrutor Trainning 18</dc:creator>
  <cp:lastModifiedBy>Instrutor Trainning 18</cp:lastModifiedBy>
  <cp:revision>1</cp:revision>
  <dcterms:created xsi:type="dcterms:W3CDTF">2024-02-19T13:30:24Z</dcterms:created>
  <dcterms:modified xsi:type="dcterms:W3CDTF">2024-02-19T14:24:23Z</dcterms:modified>
</cp:coreProperties>
</file>