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FORK</a:t>
            </a:r>
            <a:endParaRPr lang="es-MX" dirty="0"/>
          </a:p>
        </p:txBody>
      </p:sp>
      <p:sp>
        <p:nvSpPr>
          <p:cNvPr id="3" name="Subtítulo 2"/>
          <p:cNvSpPr>
            <a:spLocks noGrp="1"/>
          </p:cNvSpPr>
          <p:nvPr>
            <p:ph type="subTitle" idx="1"/>
          </p:nvPr>
        </p:nvSpPr>
        <p:spPr/>
        <p:txBody>
          <a:bodyPr/>
          <a:lstStyle/>
          <a:p>
            <a:endParaRPr lang="es-MX"/>
          </a:p>
        </p:txBody>
      </p:sp>
      <p:pic>
        <p:nvPicPr>
          <p:cNvPr id="1026" name="Picture 2" descr="Actualizar el fork de un repositorio de GitHub – hackerun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312" y="347176"/>
            <a:ext cx="1906626" cy="190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571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a:t>
            </a:r>
            <a:r>
              <a:rPr lang="es-MX" b="1" dirty="0" err="1"/>
              <a:t>fork</a:t>
            </a:r>
            <a:r>
              <a:rPr lang="es-MX" b="1" dirty="0"/>
              <a:t>?</a:t>
            </a:r>
            <a:br>
              <a:rPr lang="es-MX" b="1" dirty="0"/>
            </a:br>
            <a:endParaRPr lang="es-MX" dirty="0"/>
          </a:p>
        </p:txBody>
      </p:sp>
      <p:sp>
        <p:nvSpPr>
          <p:cNvPr id="3" name="Marcador de contenido 2"/>
          <p:cNvSpPr>
            <a:spLocks noGrp="1"/>
          </p:cNvSpPr>
          <p:nvPr>
            <p:ph idx="1"/>
          </p:nvPr>
        </p:nvSpPr>
        <p:spPr/>
        <p:txBody>
          <a:bodyPr/>
          <a:lstStyle/>
          <a:p>
            <a:r>
              <a:rPr lang="es-MX" dirty="0"/>
              <a:t>La palabra </a:t>
            </a:r>
            <a:r>
              <a:rPr lang="es-MX" dirty="0" err="1"/>
              <a:t>fork</a:t>
            </a:r>
            <a:r>
              <a:rPr lang="es-MX" dirty="0"/>
              <a:t> se traduce al castellano, dentro del contexto que nos ocupa, como bifurcación. Cuando hacemos un </a:t>
            </a:r>
            <a:r>
              <a:rPr lang="es-MX" dirty="0" err="1"/>
              <a:t>fork</a:t>
            </a:r>
            <a:r>
              <a:rPr lang="es-MX" dirty="0"/>
              <a:t> de un repositorio, </a:t>
            </a:r>
            <a:r>
              <a:rPr lang="es-MX" b="1" dirty="0"/>
              <a:t>se hace una copia exacta en crudo (en inglés «</a:t>
            </a:r>
            <a:r>
              <a:rPr lang="es-MX" b="1" dirty="0" err="1"/>
              <a:t>bare</a:t>
            </a:r>
            <a:r>
              <a:rPr lang="es-MX" b="1" dirty="0"/>
              <a:t>») del repositorio original que podemos utilizar como un repositorio </a:t>
            </a:r>
            <a:r>
              <a:rPr lang="es-MX" b="1" dirty="0" err="1"/>
              <a:t>git</a:t>
            </a:r>
            <a:r>
              <a:rPr lang="es-MX" b="1" dirty="0"/>
              <a:t> cualquiera. </a:t>
            </a:r>
            <a:r>
              <a:rPr lang="es-MX" dirty="0"/>
              <a:t>Después de hacer</a:t>
            </a:r>
            <a:r>
              <a:rPr lang="es-MX" b="1" dirty="0"/>
              <a:t> </a:t>
            </a:r>
            <a:r>
              <a:rPr lang="es-MX" dirty="0" err="1"/>
              <a:t>fork</a:t>
            </a:r>
            <a:r>
              <a:rPr lang="es-MX" dirty="0"/>
              <a:t> tendremos dos repositorios </a:t>
            </a:r>
            <a:r>
              <a:rPr lang="es-MX" dirty="0" err="1"/>
              <a:t>git</a:t>
            </a:r>
            <a:r>
              <a:rPr lang="es-MX" dirty="0"/>
              <a:t> idénticos pero con distinta URL. Justo después de hacer el </a:t>
            </a:r>
            <a:r>
              <a:rPr lang="es-MX" dirty="0" err="1"/>
              <a:t>fork</a:t>
            </a:r>
            <a:r>
              <a:rPr lang="es-MX" dirty="0"/>
              <a:t>, estos dos repositorios tienen exactamente la misma historia, son una copia idéntica. Finalizado el proceso, tendremos dos repositorios independientes que pueden cada uno evolucionar de forma totalmente autónoma. De hecho, los cambios que se hacen el repositorio original NO se transmiten automáticamente a la copia (</a:t>
            </a:r>
            <a:r>
              <a:rPr lang="es-MX" dirty="0" err="1"/>
              <a:t>fork</a:t>
            </a:r>
            <a:r>
              <a:rPr lang="es-MX" dirty="0"/>
              <a:t>). Esto tampoco ocurre a la inversa: las modificaciones que se hagan en la copia (</a:t>
            </a:r>
            <a:r>
              <a:rPr lang="es-MX" dirty="0" err="1"/>
              <a:t>fork</a:t>
            </a:r>
            <a:r>
              <a:rPr lang="es-MX" dirty="0"/>
              <a:t>) NO se transmiten automáticamente al repositorio original.</a:t>
            </a:r>
            <a:endParaRPr lang="es-MX" dirty="0"/>
          </a:p>
        </p:txBody>
      </p:sp>
    </p:spTree>
    <p:extLst>
      <p:ext uri="{BB962C8B-B14F-4D97-AF65-F5344CB8AC3E}">
        <p14:creationId xmlns:p14="http://schemas.microsoft.com/office/powerpoint/2010/main" val="1281214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¿Y en qué se diferencia un </a:t>
            </a:r>
            <a:r>
              <a:rPr lang="es-MX" b="1" dirty="0" err="1"/>
              <a:t>fork</a:t>
            </a:r>
            <a:r>
              <a:rPr lang="es-MX" b="1" dirty="0"/>
              <a:t> de un clon?</a:t>
            </a:r>
            <a:br>
              <a:rPr lang="es-MX" b="1" dirty="0"/>
            </a:br>
            <a:endParaRPr lang="es-MX" dirty="0"/>
          </a:p>
        </p:txBody>
      </p:sp>
      <p:sp>
        <p:nvSpPr>
          <p:cNvPr id="3" name="Marcador de contenido 2"/>
          <p:cNvSpPr>
            <a:spLocks noGrp="1"/>
          </p:cNvSpPr>
          <p:nvPr>
            <p:ph idx="1"/>
          </p:nvPr>
        </p:nvSpPr>
        <p:spPr/>
        <p:txBody>
          <a:bodyPr/>
          <a:lstStyle/>
          <a:p>
            <a:pPr fontAlgn="base"/>
            <a:r>
              <a:rPr lang="es-MX" dirty="0"/>
              <a:t>Cuando hacemos un clon de un repositorio, te bajas una copia del mismo a tu máquina. Empiezas a trabajar, haces modificaciones y haces un </a:t>
            </a:r>
            <a:r>
              <a:rPr lang="es-MX" dirty="0" err="1"/>
              <a:t>push</a:t>
            </a:r>
            <a:r>
              <a:rPr lang="es-MX" dirty="0"/>
              <a:t>. Cuando haces el </a:t>
            </a:r>
            <a:r>
              <a:rPr lang="es-MX" dirty="0" err="1"/>
              <a:t>push</a:t>
            </a:r>
            <a:r>
              <a:rPr lang="es-MX" dirty="0"/>
              <a:t> estás modificando el repositorio que has clonado.</a:t>
            </a:r>
          </a:p>
          <a:p>
            <a:pPr fontAlgn="base"/>
            <a:r>
              <a:rPr lang="es-MX" dirty="0"/>
              <a:t>Cuando haces un </a:t>
            </a:r>
            <a:r>
              <a:rPr lang="es-MX" dirty="0" err="1"/>
              <a:t>fork</a:t>
            </a:r>
            <a:r>
              <a:rPr lang="es-MX" dirty="0"/>
              <a:t> de un repositorio, se crea un nuevo repositorio en tu cuenta de </a:t>
            </a:r>
            <a:r>
              <a:rPr lang="es-MX" dirty="0" err="1" smtClean="0"/>
              <a:t>Github</a:t>
            </a:r>
            <a:r>
              <a:rPr lang="es-MX" dirty="0" smtClean="0"/>
              <a:t>, </a:t>
            </a:r>
            <a:r>
              <a:rPr lang="es-MX" dirty="0"/>
              <a:t>con una URL diferente (</a:t>
            </a:r>
            <a:r>
              <a:rPr lang="es-MX" dirty="0" err="1"/>
              <a:t>fork</a:t>
            </a:r>
            <a:r>
              <a:rPr lang="es-MX" dirty="0"/>
              <a:t>). Acto seguido tienes que hacer un clon de esa copia sobre la que empiezas a trabajar de forma que cuando haces </a:t>
            </a:r>
            <a:r>
              <a:rPr lang="es-MX" dirty="0" err="1"/>
              <a:t>push</a:t>
            </a:r>
            <a:r>
              <a:rPr lang="es-MX" dirty="0"/>
              <a:t>, estás modificando TU COPIA (</a:t>
            </a:r>
            <a:r>
              <a:rPr lang="es-MX" dirty="0" err="1"/>
              <a:t>fork</a:t>
            </a:r>
            <a:r>
              <a:rPr lang="es-MX" dirty="0"/>
              <a:t>). El repositorio original sigue intacto. </a:t>
            </a:r>
            <a:endParaRPr lang="es-MX" dirty="0"/>
          </a:p>
        </p:txBody>
      </p:sp>
    </p:spTree>
    <p:extLst>
      <p:ext uri="{BB962C8B-B14F-4D97-AF65-F5344CB8AC3E}">
        <p14:creationId xmlns:p14="http://schemas.microsoft.com/office/powerpoint/2010/main" val="188868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¿Para qué sirve?</a:t>
            </a:r>
            <a:br>
              <a:rPr lang="es-MX" b="1" dirty="0"/>
            </a:br>
            <a:endParaRPr lang="es-MX" dirty="0"/>
          </a:p>
        </p:txBody>
      </p:sp>
      <p:sp>
        <p:nvSpPr>
          <p:cNvPr id="3" name="Marcador de contenido 2"/>
          <p:cNvSpPr>
            <a:spLocks noGrp="1"/>
          </p:cNvSpPr>
          <p:nvPr>
            <p:ph idx="1"/>
          </p:nvPr>
        </p:nvSpPr>
        <p:spPr/>
        <p:txBody>
          <a:bodyPr/>
          <a:lstStyle/>
          <a:p>
            <a:pPr fontAlgn="base"/>
            <a:r>
              <a:rPr lang="es-MX" dirty="0"/>
              <a:t>Tiene varios usos. El más común es el de</a:t>
            </a:r>
            <a:r>
              <a:rPr lang="es-MX" b="1" dirty="0"/>
              <a:t> permitir a los desarrolladores contribuir a un proyecto de forma segura.</a:t>
            </a:r>
            <a:endParaRPr lang="es-MX" dirty="0"/>
          </a:p>
          <a:p>
            <a:pPr fontAlgn="base"/>
            <a:r>
              <a:rPr lang="es-MX" dirty="0"/>
              <a:t>¿Porqué decimos de forma segura? </a:t>
            </a:r>
            <a:r>
              <a:rPr lang="es-MX" dirty="0" smtClean="0"/>
              <a:t>Imaginemos </a:t>
            </a:r>
            <a:r>
              <a:rPr lang="es-MX" dirty="0"/>
              <a:t>un </a:t>
            </a:r>
            <a:r>
              <a:rPr lang="es-MX" dirty="0" err="1"/>
              <a:t>super</a:t>
            </a:r>
            <a:r>
              <a:rPr lang="es-MX" dirty="0"/>
              <a:t> proyecto como puede ser el código fuente de Apache. ¿Cómo se trabajaba antes de existir </a:t>
            </a:r>
            <a:r>
              <a:rPr lang="es-MX" dirty="0" err="1"/>
              <a:t>git</a:t>
            </a:r>
            <a:r>
              <a:rPr lang="es-MX" dirty="0"/>
              <a:t>? con </a:t>
            </a:r>
            <a:r>
              <a:rPr lang="es-MX" dirty="0" err="1"/>
              <a:t>Subversion</a:t>
            </a:r>
            <a:r>
              <a:rPr lang="es-MX" dirty="0"/>
              <a:t> o CVS existía un servidor centralizado que tenía dos tipos de usuarios: lo que podían </a:t>
            </a:r>
            <a:r>
              <a:rPr lang="es-MX" dirty="0" smtClean="0"/>
              <a:t>“escribir” </a:t>
            </a:r>
            <a:r>
              <a:rPr lang="es-MX" dirty="0"/>
              <a:t>en el repositorio (subir cambios al código fuente) y los que sólo podían </a:t>
            </a:r>
            <a:r>
              <a:rPr lang="es-MX" dirty="0" smtClean="0"/>
              <a:t>“leer” </a:t>
            </a:r>
            <a:r>
              <a:rPr lang="es-MX" dirty="0"/>
              <a:t>el repositorio. Estos últimos sólo podían bajarse el código a su máquina y podían modificarlo sólo en su copia local. No podían subir ninguna modificación al servidor central.</a:t>
            </a:r>
          </a:p>
          <a:p>
            <a:endParaRPr lang="es-MX" dirty="0"/>
          </a:p>
        </p:txBody>
      </p:sp>
    </p:spTree>
    <p:extLst>
      <p:ext uri="{BB962C8B-B14F-4D97-AF65-F5344CB8AC3E}">
        <p14:creationId xmlns:p14="http://schemas.microsoft.com/office/powerpoint/2010/main" val="4156548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¿Qué tenías que hacer para contribuir? Tenías que solicitar permiso de escritura y que alguien te lo </a:t>
            </a:r>
            <a:r>
              <a:rPr lang="es-MX" dirty="0" smtClean="0"/>
              <a:t>permitiera. </a:t>
            </a:r>
            <a:r>
              <a:rPr lang="es-MX" dirty="0"/>
              <a:t>Una vez te lo concedían, ya podías subir tus modificaciones y, por supuesto, </a:t>
            </a:r>
            <a:r>
              <a:rPr lang="es-MX" dirty="0" smtClean="0"/>
              <a:t>estropeando </a:t>
            </a:r>
            <a:r>
              <a:rPr lang="es-MX" dirty="0"/>
              <a:t>si no sabías lo que estabas haciendo. Otra opción era enviar parches, trabajar con ramas… había varias formas pero todas bastante engorrosas.</a:t>
            </a:r>
            <a:endParaRPr lang="es-MX" dirty="0"/>
          </a:p>
        </p:txBody>
      </p:sp>
    </p:spTree>
    <p:extLst>
      <p:ext uri="{BB962C8B-B14F-4D97-AF65-F5344CB8AC3E}">
        <p14:creationId xmlns:p14="http://schemas.microsoft.com/office/powerpoint/2010/main" val="1778685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Además, este procedimiento de dar acceso de escritura a un repositorio centralizado es un poco arriesgado. Siguiendo con el ejemplo </a:t>
            </a:r>
            <a:r>
              <a:rPr lang="es-MX" dirty="0" smtClean="0"/>
              <a:t>de </a:t>
            </a:r>
            <a:r>
              <a:rPr lang="es-MX" dirty="0"/>
              <a:t>Apache </a:t>
            </a:r>
            <a:r>
              <a:rPr lang="es-MX" dirty="0" smtClean="0"/>
              <a:t>¿Cómo </a:t>
            </a:r>
            <a:r>
              <a:rPr lang="es-MX" dirty="0"/>
              <a:t>sé yo, </a:t>
            </a:r>
            <a:r>
              <a:rPr lang="es-MX" dirty="0" smtClean="0"/>
              <a:t>quien soy responsable </a:t>
            </a:r>
            <a:r>
              <a:rPr lang="es-MX" dirty="0"/>
              <a:t>del repositorio, que esta persona que está a 10000Km de mí en la otra punta del planeta sabe lo que está haciendo? </a:t>
            </a:r>
            <a:r>
              <a:rPr lang="es-MX" dirty="0" smtClean="0"/>
              <a:t>¿Puedo </a:t>
            </a:r>
            <a:r>
              <a:rPr lang="es-MX" dirty="0"/>
              <a:t>confiar en él?. Al final, contribuir a un proyecto se convertía en una tarea tediosa tanto para el que pretendía contribuir como para el que lo tenía que gestionar</a:t>
            </a:r>
            <a:r>
              <a:rPr lang="es-MX" dirty="0" smtClean="0"/>
              <a:t>.</a:t>
            </a:r>
            <a:endParaRPr lang="es-MX" dirty="0"/>
          </a:p>
        </p:txBody>
      </p:sp>
    </p:spTree>
    <p:extLst>
      <p:ext uri="{BB962C8B-B14F-4D97-AF65-F5344CB8AC3E}">
        <p14:creationId xmlns:p14="http://schemas.microsoft.com/office/powerpoint/2010/main" val="364736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Git</a:t>
            </a:r>
            <a:r>
              <a:rPr lang="es-MX" dirty="0"/>
              <a:t>, al tratarse de un sistema distribuido, resuelve este tipo de problemas de una forma muy elegante a través de los </a:t>
            </a:r>
            <a:r>
              <a:rPr lang="es-MX" dirty="0" err="1"/>
              <a:t>forks</a:t>
            </a:r>
            <a:r>
              <a:rPr lang="es-MX" dirty="0"/>
              <a:t>. Digamos que Pepito es una persona quiere contribuir al proyecto. Ha encontrado un bug y sabe cómo corregirlo. Como propietario del repositorio me interesa que Pepito pueda enviarme el parche de forma rápida, que no pierda mucho tiempo. Si es así ¡Pepito estará encantado de colaborar con nosotros</a:t>
            </a:r>
            <a:r>
              <a:rPr lang="es-MX" dirty="0" smtClean="0"/>
              <a:t>!. </a:t>
            </a:r>
            <a:r>
              <a:rPr lang="es-MX" dirty="0"/>
              <a:t>Además, necesito que el proceso sea ágil, no quiero tener que invertir 5 horas de mi tiempo cada vez que tenga que hacer un </a:t>
            </a:r>
            <a:r>
              <a:rPr lang="es-MX" dirty="0" err="1"/>
              <a:t>merge</a:t>
            </a:r>
            <a:r>
              <a:rPr lang="es-MX" dirty="0"/>
              <a:t> del trabajo que Pepito me envíe. ¿Cómo resuelve </a:t>
            </a:r>
            <a:r>
              <a:rPr lang="es-MX" dirty="0" err="1"/>
              <a:t>git</a:t>
            </a:r>
            <a:r>
              <a:rPr lang="es-MX" dirty="0"/>
              <a:t> el problema?</a:t>
            </a:r>
            <a:endParaRPr lang="es-MX" dirty="0"/>
          </a:p>
        </p:txBody>
      </p:sp>
    </p:spTree>
    <p:extLst>
      <p:ext uri="{BB962C8B-B14F-4D97-AF65-F5344CB8AC3E}">
        <p14:creationId xmlns:p14="http://schemas.microsoft.com/office/powerpoint/2010/main" val="2017892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fontAlgn="base">
              <a:buFont typeface="+mj-lt"/>
              <a:buAutoNum type="arabicPeriod"/>
            </a:pPr>
            <a:r>
              <a:rPr lang="es-MX" dirty="0"/>
              <a:t>Pepito hace un </a:t>
            </a:r>
            <a:r>
              <a:rPr lang="es-MX" dirty="0" err="1"/>
              <a:t>fork</a:t>
            </a:r>
            <a:r>
              <a:rPr lang="es-MX" dirty="0"/>
              <a:t> de mi repositorio, para lo que sólo necesito darle permiso de lectura.</a:t>
            </a:r>
          </a:p>
          <a:p>
            <a:pPr fontAlgn="base">
              <a:buFont typeface="+mj-lt"/>
              <a:buAutoNum type="arabicPeriod"/>
            </a:pPr>
            <a:r>
              <a:rPr lang="es-MX" dirty="0"/>
              <a:t>Pepito trabaja en SU COPIA (</a:t>
            </a:r>
            <a:r>
              <a:rPr lang="es-MX" dirty="0" err="1"/>
              <a:t>fork</a:t>
            </a:r>
            <a:r>
              <a:rPr lang="es-MX" dirty="0"/>
              <a:t>) del repositorio. Como es suya, puede hacer lo que quiera, la puede borrar, corromper, dinamitar, reescribir la historia del proyecto… nos da lo mismo, es SU COPIA (</a:t>
            </a:r>
            <a:r>
              <a:rPr lang="es-MX" dirty="0" err="1"/>
              <a:t>fork</a:t>
            </a:r>
            <a:r>
              <a:rPr lang="es-MX" dirty="0"/>
              <a:t>).</a:t>
            </a:r>
          </a:p>
          <a:p>
            <a:pPr fontAlgn="base">
              <a:buFont typeface="+mj-lt"/>
              <a:buAutoNum type="arabicPeriod"/>
            </a:pPr>
            <a:r>
              <a:rPr lang="es-MX" dirty="0"/>
              <a:t>Cuando Pepito termina de programar y testear el parche, me avisa de que ya lo tiene y me dice «En la rama </a:t>
            </a:r>
            <a:r>
              <a:rPr lang="es-MX" dirty="0" err="1"/>
              <a:t>parche_de_pepito</a:t>
            </a:r>
            <a:r>
              <a:rPr lang="es-MX" dirty="0"/>
              <a:t> de MI COPIA (</a:t>
            </a:r>
            <a:r>
              <a:rPr lang="es-MX" dirty="0" err="1"/>
              <a:t>fork</a:t>
            </a:r>
            <a:r>
              <a:rPr lang="es-MX" dirty="0"/>
              <a:t>), tienes el parche que corrige el Bug XXXX».</a:t>
            </a:r>
          </a:p>
          <a:p>
            <a:pPr fontAlgn="base">
              <a:buFont typeface="+mj-lt"/>
              <a:buAutoNum type="arabicPeriod"/>
            </a:pPr>
            <a:r>
              <a:rPr lang="es-MX" dirty="0"/>
              <a:t>Yo voy a su repositorio, miro lo que ha hecho y si está bien lo incorporo (</a:t>
            </a:r>
            <a:r>
              <a:rPr lang="es-MX" dirty="0" err="1"/>
              <a:t>merge</a:t>
            </a:r>
            <a:r>
              <a:rPr lang="es-MX" dirty="0"/>
              <a:t>) a mi repositorio, que es el original.</a:t>
            </a:r>
          </a:p>
          <a:p>
            <a:endParaRPr lang="es-MX" dirty="0"/>
          </a:p>
        </p:txBody>
      </p:sp>
    </p:spTree>
    <p:extLst>
      <p:ext uri="{BB962C8B-B14F-4D97-AF65-F5344CB8AC3E}">
        <p14:creationId xmlns:p14="http://schemas.microsoft.com/office/powerpoint/2010/main" val="864257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fontAlgn="base"/>
            <a:r>
              <a:rPr lang="es-MX" dirty="0"/>
              <a:t>Las ventajas de este proceso son las siguientes:</a:t>
            </a:r>
          </a:p>
          <a:p>
            <a:pPr fontAlgn="base"/>
            <a:r>
              <a:rPr lang="es-MX" dirty="0"/>
              <a:t> Pepito trabaja con SU COPIA. En ningún momento le tengo que dar acceso al repositorio central.</a:t>
            </a:r>
          </a:p>
          <a:p>
            <a:pPr fontAlgn="base"/>
            <a:r>
              <a:rPr lang="es-MX" dirty="0"/>
              <a:t>El proceso de incorporación de los cambios de Pepito es muy sencillo. Si no hay conflictos en los ficheros puede que sea tan simple como ejecutar un par de comandos </a:t>
            </a:r>
            <a:r>
              <a:rPr lang="es-MX" dirty="0" err="1"/>
              <a:t>git</a:t>
            </a:r>
            <a:r>
              <a:rPr lang="es-MX" dirty="0"/>
              <a:t>.</a:t>
            </a:r>
          </a:p>
          <a:p>
            <a:pPr fontAlgn="base"/>
            <a:r>
              <a:rPr lang="es-MX" dirty="0"/>
              <a:t>Pepito tiene muy fácil contribuir, no le cuesta esfuerzo.</a:t>
            </a:r>
          </a:p>
          <a:p>
            <a:pPr fontAlgn="base"/>
            <a:r>
              <a:rPr lang="es-MX" dirty="0"/>
              <a:t>Yo puedo gestionar muy fácilmente las contribuciones de muchas personas ¡me cuesta muy poco trabajo!</a:t>
            </a:r>
          </a:p>
          <a:p>
            <a:endParaRPr lang="es-MX" dirty="0"/>
          </a:p>
        </p:txBody>
      </p:sp>
    </p:spTree>
    <p:extLst>
      <p:ext uri="{BB962C8B-B14F-4D97-AF65-F5344CB8AC3E}">
        <p14:creationId xmlns:p14="http://schemas.microsoft.com/office/powerpoint/2010/main" val="2378780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TotalTime>
  <Words>579</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 3</vt:lpstr>
      <vt:lpstr>Faceta</vt:lpstr>
      <vt:lpstr>FORK</vt:lpstr>
      <vt:lpstr>¿Qué es un fork? </vt:lpstr>
      <vt:lpstr>¿Y en qué se diferencia un fork de un clon? </vt:lpstr>
      <vt:lpstr>¿Para qué sirve? </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FORK</dc:title>
  <dc:creator>CHRONO</dc:creator>
  <cp:lastModifiedBy>CHRONO</cp:lastModifiedBy>
  <cp:revision>2</cp:revision>
  <dcterms:created xsi:type="dcterms:W3CDTF">2021-02-24T01:49:30Z</dcterms:created>
  <dcterms:modified xsi:type="dcterms:W3CDTF">2021-02-24T02:06:28Z</dcterms:modified>
</cp:coreProperties>
</file>