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RAMAS / BRANCH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1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</a:t>
            </a:r>
            <a:r>
              <a:rPr lang="es-MX" b="1" dirty="0"/>
              <a:t>Como funciona las Ramas o </a:t>
            </a:r>
            <a:r>
              <a:rPr lang="es-MX" b="1" dirty="0" err="1" smtClean="0"/>
              <a:t>Branches</a:t>
            </a:r>
            <a:r>
              <a:rPr lang="es-MX" b="1" dirty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MX" dirty="0"/>
              <a:t>En la actualidad las Ramas son usadas con el </a:t>
            </a:r>
            <a:r>
              <a:rPr lang="es-MX" dirty="0" smtClean="0"/>
              <a:t>repositorio </a:t>
            </a:r>
            <a:r>
              <a:rPr lang="es-MX" dirty="0" err="1" smtClean="0"/>
              <a:t>GitHub</a:t>
            </a:r>
            <a:r>
              <a:rPr lang="es-MX" dirty="0"/>
              <a:t> que es en donde se almacenan los archivos de un determinado proyecto, estos pueden guardarse de manera Pública o Privada, </a:t>
            </a:r>
            <a:r>
              <a:rPr lang="es-MX" dirty="0" err="1"/>
              <a:t>Github</a:t>
            </a:r>
            <a:r>
              <a:rPr lang="es-MX" dirty="0"/>
              <a:t> almacena un historial de cambios que se lleven a cabo en el proyecto.</a:t>
            </a:r>
          </a:p>
          <a:p>
            <a:pPr fontAlgn="base"/>
            <a:r>
              <a:rPr lang="es-MX" dirty="0"/>
              <a:t>Al cambiar de una Rama a otra, esta se selecciona mediante un apuntador llamado </a:t>
            </a:r>
            <a:r>
              <a:rPr lang="es-MX" b="1" dirty="0"/>
              <a:t>HEAD</a:t>
            </a:r>
            <a:r>
              <a:rPr lang="es-MX" dirty="0"/>
              <a:t> indicando así que estamos dentro de la determinada Rama a la cual cambiamos o accedimos, por ejemplo en el siguiente caso nos encontramos dentro de la Rama </a:t>
            </a:r>
            <a:r>
              <a:rPr lang="es-MX" b="1" dirty="0" err="1"/>
              <a:t>testing</a:t>
            </a:r>
            <a:r>
              <a:rPr lang="es-MX" dirty="0"/>
              <a:t> y </a:t>
            </a:r>
            <a:r>
              <a:rPr lang="es-MX" b="1" dirty="0"/>
              <a:t>master</a:t>
            </a:r>
            <a:r>
              <a:rPr lang="es-MX" dirty="0"/>
              <a:t> al mismo tiempo</a:t>
            </a:r>
          </a:p>
          <a:p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3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146" name="Picture 2" descr="https://blog.nubecolectiva.com/wp-content/uploads/2019/02/1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1" y="1270000"/>
            <a:ext cx="10606512" cy="49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8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Comandos esenciales para trabajar con Ramas en </a:t>
            </a:r>
            <a:r>
              <a:rPr lang="es-MX" b="1" dirty="0" err="1"/>
              <a:t>Git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Existen varios comandos para realizar una determinada tarea, entre los más importantes </a:t>
            </a:r>
            <a:r>
              <a:rPr lang="es-MX" dirty="0" smtClean="0"/>
              <a:t>tenemos:</a:t>
            </a:r>
            <a:endParaRPr lang="es-MX" dirty="0"/>
          </a:p>
          <a:p>
            <a:endParaRPr lang="es-MX" dirty="0"/>
          </a:p>
          <a:p>
            <a:r>
              <a:rPr lang="es-MX" dirty="0" err="1">
                <a:solidFill>
                  <a:srgbClr val="FFFF00"/>
                </a:solidFill>
              </a:rPr>
              <a:t>git</a:t>
            </a:r>
            <a:r>
              <a:rPr lang="es-MX" dirty="0">
                <a:solidFill>
                  <a:srgbClr val="FFFF00"/>
                </a:solidFill>
              </a:rPr>
              <a:t> </a:t>
            </a:r>
            <a:r>
              <a:rPr lang="es-MX" dirty="0" err="1" smtClean="0">
                <a:solidFill>
                  <a:srgbClr val="FFFF00"/>
                </a:solidFill>
              </a:rPr>
              <a:t>branch</a:t>
            </a:r>
            <a:r>
              <a:rPr lang="es-MX" dirty="0" smtClean="0">
                <a:solidFill>
                  <a:srgbClr val="FFFF00"/>
                </a:solidFill>
              </a:rPr>
              <a:t>: </a:t>
            </a:r>
            <a:r>
              <a:rPr lang="es-MX" dirty="0" smtClean="0"/>
              <a:t>Con </a:t>
            </a:r>
            <a:r>
              <a:rPr lang="es-MX" dirty="0"/>
              <a:t>este comando podemos ver en que Rama nos encontramos actualmente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 err="1">
                <a:solidFill>
                  <a:srgbClr val="FFFF00"/>
                </a:solidFill>
              </a:rPr>
              <a:t>git</a:t>
            </a:r>
            <a:r>
              <a:rPr lang="es-MX" dirty="0">
                <a:solidFill>
                  <a:srgbClr val="FFFF00"/>
                </a:solidFill>
              </a:rPr>
              <a:t> </a:t>
            </a:r>
            <a:r>
              <a:rPr lang="es-MX" dirty="0" smtClean="0">
                <a:solidFill>
                  <a:srgbClr val="FFFF00"/>
                </a:solidFill>
              </a:rPr>
              <a:t>show-</a:t>
            </a:r>
            <a:r>
              <a:rPr lang="es-MX" dirty="0" err="1" smtClean="0">
                <a:solidFill>
                  <a:srgbClr val="FFFF00"/>
                </a:solidFill>
              </a:rPr>
              <a:t>branch</a:t>
            </a:r>
            <a:r>
              <a:rPr lang="es-MX" dirty="0" smtClean="0">
                <a:solidFill>
                  <a:srgbClr val="FFFF00"/>
                </a:solidFill>
              </a:rPr>
              <a:t>: </a:t>
            </a:r>
            <a:r>
              <a:rPr lang="es-MX" dirty="0" smtClean="0"/>
              <a:t>Nos </a:t>
            </a:r>
            <a:r>
              <a:rPr lang="es-MX" dirty="0"/>
              <a:t>muestra un resumen de todas las ramas que hay en un proyecto junto con sus últimas modificaciones o </a:t>
            </a:r>
            <a:r>
              <a:rPr lang="es-MX" dirty="0" err="1"/>
              <a:t>commits</a:t>
            </a:r>
            <a:r>
              <a:rPr lang="es-MX" dirty="0" smtClean="0"/>
              <a:t>.</a:t>
            </a:r>
          </a:p>
          <a:p>
            <a:pPr fontAlgn="base"/>
            <a:r>
              <a:rPr lang="es-MX" b="1" dirty="0" err="1">
                <a:solidFill>
                  <a:srgbClr val="FFFF00"/>
                </a:solidFill>
              </a:rPr>
              <a:t>git</a:t>
            </a:r>
            <a:r>
              <a:rPr lang="es-MX" b="1" dirty="0">
                <a:solidFill>
                  <a:srgbClr val="FFFF00"/>
                </a:solidFill>
              </a:rPr>
              <a:t> </a:t>
            </a:r>
            <a:r>
              <a:rPr lang="es-MX" b="1" dirty="0" err="1">
                <a:solidFill>
                  <a:srgbClr val="FFFF00"/>
                </a:solidFill>
              </a:rPr>
              <a:t>merge</a:t>
            </a:r>
            <a:r>
              <a:rPr lang="es-MX" b="1" dirty="0">
                <a:solidFill>
                  <a:srgbClr val="FFFF00"/>
                </a:solidFill>
              </a:rPr>
              <a:t> </a:t>
            </a:r>
            <a:r>
              <a:rPr lang="es-MX" b="1" dirty="0" err="1">
                <a:solidFill>
                  <a:srgbClr val="FFFF00"/>
                </a:solidFill>
              </a:rPr>
              <a:t>testing</a:t>
            </a:r>
            <a:r>
              <a:rPr lang="es-MX" b="1" dirty="0">
                <a:solidFill>
                  <a:srgbClr val="FFFF00"/>
                </a:solidFill>
              </a:rPr>
              <a:t> -m “Mensaje o Descripción</a:t>
            </a:r>
            <a:r>
              <a:rPr lang="es-MX" b="1" dirty="0" smtClean="0">
                <a:solidFill>
                  <a:srgbClr val="FFFF00"/>
                </a:solidFill>
              </a:rPr>
              <a:t>”: </a:t>
            </a:r>
            <a:r>
              <a:rPr lang="es-MX" dirty="0" smtClean="0"/>
              <a:t>Con </a:t>
            </a:r>
            <a:r>
              <a:rPr lang="es-MX" dirty="0"/>
              <a:t>este comando puedes fusionar 2 ramas, por ejemplo la Rama ‘master’ y ‘</a:t>
            </a:r>
            <a:r>
              <a:rPr lang="es-MX" dirty="0" err="1"/>
              <a:t>testing</a:t>
            </a:r>
            <a:r>
              <a:rPr lang="es-MX" dirty="0"/>
              <a:t>’, este comando lo debes de ejecutar dentro de la Rama que quieres fusionar, por ejemplo nos pasamos a la Rama master y recién ejecutamos el comando.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9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Nota importante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comandos mencionados pueden quedar Obsoletos en un futuro, esto no depende de nosotros si no de los desarrolladores que dan soporte a </a:t>
            </a:r>
            <a:r>
              <a:rPr lang="es-MX" dirty="0" err="1"/>
              <a:t>Git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4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 las Ramas (</a:t>
            </a:r>
            <a:r>
              <a:rPr lang="es-MX" dirty="0" err="1"/>
              <a:t>Branches</a:t>
            </a:r>
            <a:r>
              <a:rPr lang="es-MX" dirty="0" smtClean="0"/>
              <a:t>)?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</a:t>
            </a:r>
            <a:r>
              <a:rPr lang="es-MX" dirty="0" err="1"/>
              <a:t>Git</a:t>
            </a:r>
            <a:r>
              <a:rPr lang="es-MX" dirty="0"/>
              <a:t> las Ramas son espacios o entornos independientes para que un Desarrollador </a:t>
            </a:r>
            <a:r>
              <a:rPr lang="es-MX" dirty="0" smtClean="0"/>
              <a:t>ya sea </a:t>
            </a:r>
            <a:r>
              <a:rPr lang="es-MX" dirty="0"/>
              <a:t>Back-</a:t>
            </a:r>
            <a:r>
              <a:rPr lang="es-MX" dirty="0" err="1"/>
              <a:t>end</a:t>
            </a:r>
            <a:r>
              <a:rPr lang="es-MX" dirty="0"/>
              <a:t>, Front-</a:t>
            </a:r>
            <a:r>
              <a:rPr lang="es-MX" dirty="0" err="1"/>
              <a:t>end</a:t>
            </a:r>
            <a:r>
              <a:rPr lang="es-MX" dirty="0"/>
              <a:t>, </a:t>
            </a:r>
            <a:r>
              <a:rPr lang="es-MX" dirty="0" err="1"/>
              <a:t>Tester</a:t>
            </a:r>
            <a:r>
              <a:rPr lang="es-MX" dirty="0"/>
              <a:t>, etc</a:t>
            </a:r>
            <a:r>
              <a:rPr lang="es-MX" dirty="0" smtClean="0"/>
              <a:t>., </a:t>
            </a:r>
            <a:r>
              <a:rPr lang="es-MX" dirty="0"/>
              <a:t>pueda usar y así trabajar sobre un mismo Proyecto sin </a:t>
            </a:r>
            <a:r>
              <a:rPr lang="es-MX" dirty="0" smtClean="0"/>
              <a:t>modificar </a:t>
            </a:r>
            <a:r>
              <a:rPr lang="es-MX" dirty="0"/>
              <a:t>o borrar el conjunto de archivos originales del proyecto, dándonos flexibilidad para desarrollar nuestro proyecto de manera mas organizada.</a:t>
            </a:r>
          </a:p>
          <a:p>
            <a:endParaRPr lang="es-MX" dirty="0"/>
          </a:p>
          <a:p>
            <a:r>
              <a:rPr lang="es-MX" dirty="0"/>
              <a:t>Cada Rama o </a:t>
            </a:r>
            <a:r>
              <a:rPr lang="es-MX" dirty="0" err="1"/>
              <a:t>Branch</a:t>
            </a:r>
            <a:r>
              <a:rPr lang="es-MX" dirty="0"/>
              <a:t> que creamos con </a:t>
            </a:r>
            <a:r>
              <a:rPr lang="es-MX" dirty="0" err="1"/>
              <a:t>Git</a:t>
            </a:r>
            <a:r>
              <a:rPr lang="es-MX" dirty="0"/>
              <a:t>, esta compuesta por un archivo compuesto de 40 caracteres de una suma de control SHA-1.</a:t>
            </a:r>
          </a:p>
        </p:txBody>
      </p:sp>
    </p:spTree>
    <p:extLst>
      <p:ext uri="{BB962C8B-B14F-4D97-AF65-F5344CB8AC3E}">
        <p14:creationId xmlns:p14="http://schemas.microsoft.com/office/powerpoint/2010/main" val="11149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0213" y="486335"/>
            <a:ext cx="8596668" cy="3880773"/>
          </a:xfrm>
        </p:spPr>
        <p:txBody>
          <a:bodyPr/>
          <a:lstStyle/>
          <a:p>
            <a:r>
              <a:rPr lang="es-MX" dirty="0"/>
              <a:t>Al crear un rama </a:t>
            </a:r>
            <a:r>
              <a:rPr lang="es-MX" dirty="0" err="1"/>
              <a:t>Git</a:t>
            </a:r>
            <a:r>
              <a:rPr lang="es-MX" dirty="0"/>
              <a:t> asigna un código de 5 caracteres o más a cada historial de cambios realizados en una Rama o </a:t>
            </a:r>
            <a:r>
              <a:rPr lang="es-MX" dirty="0" err="1"/>
              <a:t>Branch</a:t>
            </a:r>
            <a:r>
              <a:rPr lang="es-MX" dirty="0"/>
              <a:t>, por </a:t>
            </a:r>
            <a:r>
              <a:rPr lang="es-MX" dirty="0" smtClean="0"/>
              <a:t>ejemplo: </a:t>
            </a:r>
            <a:r>
              <a:rPr lang="es-MX" dirty="0"/>
              <a:t>A</a:t>
            </a:r>
            <a:r>
              <a:rPr lang="es-MX" dirty="0" smtClean="0"/>
              <a:t> </a:t>
            </a:r>
            <a:r>
              <a:rPr lang="es-MX" dirty="0"/>
              <a:t>continuación </a:t>
            </a:r>
            <a:r>
              <a:rPr lang="es-MX" dirty="0" smtClean="0"/>
              <a:t>la </a:t>
            </a:r>
            <a:r>
              <a:rPr lang="es-MX" dirty="0"/>
              <a:t>Rama o </a:t>
            </a:r>
            <a:r>
              <a:rPr lang="es-MX" dirty="0" err="1"/>
              <a:t>Branch</a:t>
            </a:r>
            <a:r>
              <a:rPr lang="es-MX" dirty="0"/>
              <a:t> </a:t>
            </a:r>
            <a:r>
              <a:rPr lang="es-MX" b="1" dirty="0"/>
              <a:t>master</a:t>
            </a:r>
            <a:r>
              <a:rPr lang="es-MX" dirty="0"/>
              <a:t> y </a:t>
            </a:r>
            <a:r>
              <a:rPr lang="es-MX" b="1" dirty="0"/>
              <a:t>v1.0</a:t>
            </a:r>
            <a:r>
              <a:rPr lang="es-MX" dirty="0"/>
              <a:t> apuntan a la misma versión  </a:t>
            </a:r>
            <a:r>
              <a:rPr lang="es-MX" b="1" dirty="0">
                <a:solidFill>
                  <a:srgbClr val="FFFF00"/>
                </a:solidFill>
              </a:rPr>
              <a:t>f30ab</a:t>
            </a:r>
            <a:r>
              <a:rPr lang="es-MX" dirty="0"/>
              <a:t> y a su lado izquierdo 2 versiones más la </a:t>
            </a:r>
            <a:r>
              <a:rPr lang="es-MX" b="1" dirty="0">
                <a:solidFill>
                  <a:srgbClr val="FFFF00"/>
                </a:solidFill>
              </a:rPr>
              <a:t>34ac2</a:t>
            </a:r>
            <a:r>
              <a:rPr lang="es-MX" dirty="0"/>
              <a:t> y la </a:t>
            </a:r>
            <a:r>
              <a:rPr lang="es-MX" b="1" dirty="0">
                <a:solidFill>
                  <a:srgbClr val="FFFF00"/>
                </a:solidFill>
              </a:rPr>
              <a:t>98ca9</a:t>
            </a:r>
            <a:endParaRPr lang="es-MX" dirty="0">
              <a:solidFill>
                <a:srgbClr val="FFFF00"/>
              </a:solidFill>
            </a:endParaRPr>
          </a:p>
        </p:txBody>
      </p:sp>
      <p:pic>
        <p:nvPicPr>
          <p:cNvPr id="1026" name="Picture 2" descr="https://blog.nubecolectiva.com/wp-content/uploads/2019/02/edit_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7" y="2035379"/>
            <a:ext cx="9574770" cy="444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Por </a:t>
            </a:r>
            <a:r>
              <a:rPr lang="es-MX" dirty="0"/>
              <a:t>defecto </a:t>
            </a:r>
            <a:r>
              <a:rPr lang="es-MX" dirty="0" err="1"/>
              <a:t>Git</a:t>
            </a:r>
            <a:r>
              <a:rPr lang="es-MX" dirty="0"/>
              <a:t> le asigna el nombre de </a:t>
            </a:r>
            <a:r>
              <a:rPr lang="es-MX" b="1" dirty="0"/>
              <a:t>master</a:t>
            </a:r>
            <a:r>
              <a:rPr lang="es-MX" dirty="0"/>
              <a:t> a la primera Rama que se crea al ejecutar el comando </a:t>
            </a:r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init</a:t>
            </a:r>
            <a:r>
              <a:rPr lang="es-MX" dirty="0"/>
              <a:t> para crear un nuevo repositorio, los usuarios no se molestan el cambiarle este nombre.</a:t>
            </a:r>
          </a:p>
        </p:txBody>
      </p:sp>
    </p:spTree>
    <p:extLst>
      <p:ext uri="{BB962C8B-B14F-4D97-AF65-F5344CB8AC3E}">
        <p14:creationId xmlns:p14="http://schemas.microsoft.com/office/powerpoint/2010/main" val="41690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</a:t>
            </a:r>
            <a:r>
              <a:rPr lang="es-MX" b="1" dirty="0"/>
              <a:t>Como utilizar las </a:t>
            </a:r>
            <a:r>
              <a:rPr lang="es-MX" b="1" dirty="0" smtClean="0"/>
              <a:t>Ramas?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hacer uso de una de las Ramas </a:t>
            </a:r>
            <a:r>
              <a:rPr lang="es-MX" dirty="0" smtClean="0"/>
              <a:t>del </a:t>
            </a:r>
            <a:r>
              <a:rPr lang="es-MX" dirty="0"/>
              <a:t>proyecto, primero estas Ramas deben de haber sido creadas, por ejemplo vamos a crear 1 </a:t>
            </a:r>
            <a:r>
              <a:rPr lang="es-MX" dirty="0" smtClean="0"/>
              <a:t>rama llamada</a:t>
            </a:r>
            <a:r>
              <a:rPr lang="es-MX" dirty="0"/>
              <a:t>  </a:t>
            </a:r>
            <a:r>
              <a:rPr lang="es-MX" b="1" dirty="0" err="1"/>
              <a:t>testing</a:t>
            </a:r>
            <a:r>
              <a:rPr lang="es-MX" dirty="0"/>
              <a:t> que será para que el encargado de hacer pruebas en nuestro proyecto lo use, para crear esta Rama ejecutamos el siguiente comando en tu consola de comandos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 smtClean="0"/>
              <a:t>Bash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95656"/>
              </p:ext>
            </p:extLst>
          </p:nvPr>
        </p:nvGraphicFramePr>
        <p:xfrm>
          <a:off x="3268227" y="4386573"/>
          <a:ext cx="3299998" cy="365760"/>
        </p:xfrm>
        <a:graphic>
          <a:graphicData uri="http://schemas.openxmlformats.org/drawingml/2006/table">
            <a:tbl>
              <a:tblPr/>
              <a:tblGrid>
                <a:gridCol w="3299998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MX" dirty="0" err="1">
                          <a:solidFill>
                            <a:srgbClr val="F92650"/>
                          </a:solidFill>
                          <a:effectLst/>
                          <a:latin typeface="inherit"/>
                        </a:rPr>
                        <a:t>git</a:t>
                      </a:r>
                      <a:r>
                        <a:rPr lang="es-MX" dirty="0">
                          <a:solidFill>
                            <a:srgbClr val="F9265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MX" dirty="0" err="1">
                          <a:solidFill>
                            <a:srgbClr val="F92650"/>
                          </a:solidFill>
                          <a:effectLst/>
                          <a:latin typeface="inherit"/>
                        </a:rPr>
                        <a:t>branch</a:t>
                      </a:r>
                      <a:r>
                        <a:rPr lang="es-MX" dirty="0">
                          <a:solidFill>
                            <a:srgbClr val="F9265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MX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testing</a:t>
                      </a:r>
                      <a:endParaRPr lang="es-MX" dirty="0">
                        <a:solidFill>
                          <a:srgbClr val="F8F8F2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6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4456" y="396184"/>
            <a:ext cx="8596668" cy="3880773"/>
          </a:xfrm>
        </p:spPr>
        <p:txBody>
          <a:bodyPr/>
          <a:lstStyle/>
          <a:p>
            <a:r>
              <a:rPr lang="es-MX" dirty="0"/>
              <a:t>Como </a:t>
            </a:r>
            <a:r>
              <a:rPr lang="es-MX" dirty="0" smtClean="0"/>
              <a:t>mencionamos </a:t>
            </a:r>
            <a:r>
              <a:rPr lang="es-MX" dirty="0" err="1"/>
              <a:t>Git</a:t>
            </a:r>
            <a:r>
              <a:rPr lang="es-MX" dirty="0"/>
              <a:t> por defecto crea una Rama llamada </a:t>
            </a:r>
            <a:r>
              <a:rPr lang="es-MX" b="1" dirty="0"/>
              <a:t>master</a:t>
            </a:r>
            <a:r>
              <a:rPr lang="es-MX" dirty="0"/>
              <a:t> al ejecutar el comando </a:t>
            </a:r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init</a:t>
            </a:r>
            <a:r>
              <a:rPr lang="es-MX" dirty="0"/>
              <a:t>, entonces ahora tenemos 2 Ramas, la Rama </a:t>
            </a:r>
            <a:r>
              <a:rPr lang="es-MX" b="1" dirty="0"/>
              <a:t>master</a:t>
            </a:r>
            <a:r>
              <a:rPr lang="es-MX" dirty="0"/>
              <a:t> y la otra </a:t>
            </a:r>
            <a:r>
              <a:rPr lang="es-MX" b="1" dirty="0" err="1"/>
              <a:t>testing</a:t>
            </a:r>
            <a:r>
              <a:rPr lang="es-MX" dirty="0"/>
              <a:t> entonces ambas Ramas estarían apuntando al primer historial de cambios del proyecto </a:t>
            </a:r>
            <a:r>
              <a:rPr lang="es-MX" b="1" dirty="0">
                <a:solidFill>
                  <a:srgbClr val="FFFF00"/>
                </a:solidFill>
              </a:rPr>
              <a:t>f30ab</a:t>
            </a:r>
            <a:endParaRPr lang="es-MX" dirty="0">
              <a:solidFill>
                <a:srgbClr val="FFFF00"/>
              </a:solidFill>
            </a:endParaRPr>
          </a:p>
        </p:txBody>
      </p:sp>
      <p:pic>
        <p:nvPicPr>
          <p:cNvPr id="2052" name="Picture 4" descr="https://blog.nubecolectiva.com/wp-content/uploads/2019/02/4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9" y="2014774"/>
            <a:ext cx="8983773" cy="416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2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Ya creamos la Rama </a:t>
            </a:r>
            <a:r>
              <a:rPr lang="es-MX" dirty="0" err="1"/>
              <a:t>testing</a:t>
            </a:r>
            <a:r>
              <a:rPr lang="es-MX" dirty="0"/>
              <a:t>, pero aún no estamos trabajando dentro de la Rama </a:t>
            </a:r>
            <a:r>
              <a:rPr lang="es-MX" dirty="0" err="1"/>
              <a:t>testing</a:t>
            </a:r>
            <a:r>
              <a:rPr lang="es-MX" dirty="0"/>
              <a:t>, si no en la Rama master, para cambiar a una Rama en este caso a la Rama </a:t>
            </a:r>
            <a:r>
              <a:rPr lang="es-MX" dirty="0" err="1"/>
              <a:t>testing</a:t>
            </a:r>
            <a:r>
              <a:rPr lang="es-MX" dirty="0"/>
              <a:t>, ejecuta el siguiente comando en tu consola de comandos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 smtClean="0"/>
              <a:t>Bash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/>
              <a:t>Con esto ya </a:t>
            </a:r>
            <a:r>
              <a:rPr lang="es-MX" dirty="0" smtClean="0"/>
              <a:t>se </a:t>
            </a:r>
            <a:r>
              <a:rPr lang="es-MX" dirty="0" err="1" smtClean="0"/>
              <a:t>podra</a:t>
            </a:r>
            <a:r>
              <a:rPr lang="es-MX" dirty="0" smtClean="0"/>
              <a:t> </a:t>
            </a:r>
            <a:r>
              <a:rPr lang="es-MX" dirty="0"/>
              <a:t>trabajar sobre la Rama </a:t>
            </a:r>
            <a:r>
              <a:rPr lang="es-MX" b="1" dirty="0" err="1"/>
              <a:t>testing</a:t>
            </a:r>
            <a:r>
              <a:rPr lang="es-MX" dirty="0"/>
              <a:t> sin afectar la Rama </a:t>
            </a:r>
            <a:r>
              <a:rPr lang="es-MX" b="1" dirty="0"/>
              <a:t>master</a:t>
            </a:r>
            <a:r>
              <a:rPr lang="es-MX" dirty="0"/>
              <a:t> que es en donde se encuentra los archivos originales y no se podrán borrar o dañar.</a:t>
            </a:r>
          </a:p>
          <a:p>
            <a:endParaRPr lang="es-MX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62632"/>
              </p:ext>
            </p:extLst>
          </p:nvPr>
        </p:nvGraphicFramePr>
        <p:xfrm>
          <a:off x="3090929" y="3691113"/>
          <a:ext cx="2957390" cy="430126"/>
        </p:xfrm>
        <a:graphic>
          <a:graphicData uri="http://schemas.openxmlformats.org/drawingml/2006/table">
            <a:tbl>
              <a:tblPr/>
              <a:tblGrid>
                <a:gridCol w="2957390"/>
              </a:tblGrid>
              <a:tr h="430126">
                <a:tc>
                  <a:txBody>
                    <a:bodyPr/>
                    <a:lstStyle/>
                    <a:p>
                      <a:pPr algn="l" fontAlgn="base"/>
                      <a:r>
                        <a:rPr lang="es-MX" dirty="0" err="1">
                          <a:solidFill>
                            <a:srgbClr val="F92650"/>
                          </a:solidFill>
                          <a:effectLst/>
                          <a:latin typeface="inherit"/>
                        </a:rPr>
                        <a:t>git</a:t>
                      </a:r>
                      <a:r>
                        <a:rPr lang="es-MX" dirty="0">
                          <a:solidFill>
                            <a:srgbClr val="F9265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MX" dirty="0" err="1">
                          <a:solidFill>
                            <a:srgbClr val="F92650"/>
                          </a:solidFill>
                          <a:effectLst/>
                          <a:latin typeface="inherit"/>
                        </a:rPr>
                        <a:t>checkout</a:t>
                      </a:r>
                      <a:r>
                        <a:rPr lang="es-MX" dirty="0">
                          <a:solidFill>
                            <a:srgbClr val="F9265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MX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testing</a:t>
                      </a:r>
                      <a:endParaRPr lang="es-MX" dirty="0">
                        <a:solidFill>
                          <a:srgbClr val="F8F8F2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B1B1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9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</a:t>
            </a:r>
            <a:r>
              <a:rPr lang="es-MX" b="1" dirty="0"/>
              <a:t>Cuando debemos utilizar las Ramas o </a:t>
            </a:r>
            <a:r>
              <a:rPr lang="es-MX" b="1" dirty="0" err="1" smtClean="0"/>
              <a:t>Branches</a:t>
            </a:r>
            <a:r>
              <a:rPr lang="es-MX" b="1" dirty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Puedes utilizar las Ramas cuando en tu proyecto se encuentren muchos usuarios que necesiten acceso a los archivos del proyecto, como cada Rama es un entorno independiente, cada usuario podrá modificar los archivos según sea necesario y no altere los archivos de los demás usuarios en sus respectivas Ramas.</a:t>
            </a:r>
          </a:p>
        </p:txBody>
      </p:sp>
    </p:spTree>
    <p:extLst>
      <p:ext uri="{BB962C8B-B14F-4D97-AF65-F5344CB8AC3E}">
        <p14:creationId xmlns:p14="http://schemas.microsoft.com/office/powerpoint/2010/main" val="31672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697" y="190122"/>
            <a:ext cx="8596668" cy="3880773"/>
          </a:xfrm>
        </p:spPr>
        <p:txBody>
          <a:bodyPr/>
          <a:lstStyle/>
          <a:p>
            <a:r>
              <a:rPr lang="es-MX" dirty="0"/>
              <a:t>En la siguiente imagen podemos ver a 3 usuarios diferentes que son </a:t>
            </a:r>
            <a:r>
              <a:rPr lang="es-MX" dirty="0" err="1"/>
              <a:t>Frontend</a:t>
            </a:r>
            <a:r>
              <a:rPr lang="es-MX" dirty="0"/>
              <a:t>, </a:t>
            </a:r>
            <a:r>
              <a:rPr lang="es-MX" dirty="0" err="1"/>
              <a:t>Backend</a:t>
            </a:r>
            <a:r>
              <a:rPr lang="es-MX" dirty="0"/>
              <a:t> y </a:t>
            </a:r>
            <a:r>
              <a:rPr lang="es-MX" dirty="0" err="1"/>
              <a:t>Testing</a:t>
            </a:r>
            <a:r>
              <a:rPr lang="es-MX" dirty="0"/>
              <a:t>, cada uno tiene acceso al proyecto por su Rama respectiva, y nunca tocan la Rama </a:t>
            </a:r>
            <a:r>
              <a:rPr lang="es-MX" b="1" dirty="0"/>
              <a:t>master</a:t>
            </a:r>
            <a:r>
              <a:rPr lang="es-MX" dirty="0"/>
              <a:t> que contiene los archivos originales del proyecto, </a:t>
            </a:r>
            <a:r>
              <a:rPr lang="es-MX" b="1" dirty="0"/>
              <a:t>la Rama master puede ser usada para restaurar el proyecto a su estado inicial y </a:t>
            </a:r>
            <a:r>
              <a:rPr lang="es-MX" b="1" dirty="0" smtClean="0"/>
              <a:t>evitar muchos problemas.</a:t>
            </a:r>
            <a:endParaRPr lang="es-MX" dirty="0"/>
          </a:p>
        </p:txBody>
      </p:sp>
      <p:pic>
        <p:nvPicPr>
          <p:cNvPr id="5122" name="Picture 2" descr="https://blog.nubecolectiva.com/wp-content/uploads/2019/02/2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8" y="1772687"/>
            <a:ext cx="9906066" cy="459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501</Words>
  <Application>Microsoft Office PowerPoint</Application>
  <PresentationFormat>Panorámica</PresentationFormat>
  <Paragraphs>32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inherit</vt:lpstr>
      <vt:lpstr>Trebuchet MS</vt:lpstr>
      <vt:lpstr>Wingdings 3</vt:lpstr>
      <vt:lpstr>Faceta</vt:lpstr>
      <vt:lpstr>RAMAS / BRANCH</vt:lpstr>
      <vt:lpstr>¿Qué son las Ramas (Branches)?</vt:lpstr>
      <vt:lpstr>Presentación de PowerPoint</vt:lpstr>
      <vt:lpstr>Presentación de PowerPoint</vt:lpstr>
      <vt:lpstr>¿Como utilizar las Ramas?</vt:lpstr>
      <vt:lpstr>Presentación de PowerPoint</vt:lpstr>
      <vt:lpstr>Presentación de PowerPoint</vt:lpstr>
      <vt:lpstr>¿Cuando debemos utilizar las Ramas o Branches?</vt:lpstr>
      <vt:lpstr>Presentación de PowerPoint</vt:lpstr>
      <vt:lpstr>¿Como funciona las Ramas o Branches?</vt:lpstr>
      <vt:lpstr>Presentación de PowerPoint</vt:lpstr>
      <vt:lpstr>Comandos esenciales para trabajar con Ramas en Git </vt:lpstr>
      <vt:lpstr>Nota importante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RAMAS / BRANCH</dc:title>
  <dc:creator>CHRONO</dc:creator>
  <cp:lastModifiedBy>Cuenta Microsoft</cp:lastModifiedBy>
  <cp:revision>7</cp:revision>
  <dcterms:created xsi:type="dcterms:W3CDTF">2021-02-09T23:31:58Z</dcterms:created>
  <dcterms:modified xsi:type="dcterms:W3CDTF">2025-01-12T18:45:33Z</dcterms:modified>
</cp:coreProperties>
</file>